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9BFF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A715-A42B-457A-8BFC-D1823837E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809FF-4E36-4C6E-8A8E-76D3A6733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F02B-6B19-4B9B-81FE-2135E953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775A-E12B-4E11-BBBD-63308545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D322-2F7E-4A85-8D84-0DB46DB9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9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CA96-EC5C-4BCB-9F69-84A3EE47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739E4-14DD-4E56-BF7F-BC0999F7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6323-CA67-49E0-81B0-8B1E03CF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06B3-C668-45DE-9A1C-3373D4C6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DF9D-8400-411A-825D-0116B10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435FD-0C6C-4CF0-9C7D-EC090F12B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35DEB-CD5C-4677-A43B-209D8591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7A37-C411-43C1-B5CF-831DFC88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34EE-C635-436F-9CBF-DAD25CAE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5565-2907-46B8-8187-7A462987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E542-F08B-4882-A1A8-1933550A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E2BA-5726-4DAA-A97A-C35C38B1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57B96-117A-44AC-AA05-1B870F5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5A2B-38D2-4EBB-A4F9-29155F9B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1456-B5F0-42E3-9CD8-7BC6F0F5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5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C231-F9E6-4345-B5AB-CD576EA8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82799-7D64-4E97-9E78-ADE2EB518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B28A-EB04-44CE-ACB2-8460396D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A34DB-BB1B-4A76-9B14-5A55EE8B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2259-E9EB-4BD3-81DD-0F384A2A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68FA-C9AB-4DD5-BE53-7415422C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26AA-7591-474F-8EB9-6662518B7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BAC4-4DBF-4BCB-AC46-F9D284D4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E3339-EFE7-4174-93FE-094778A9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574E8-DF36-4D19-B6D7-12653776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7EAFB-01F6-4B34-A37F-A9B1B781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C517-4A70-4356-ADB6-51D11D15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B70F-023A-4ABA-A548-17D2FEDC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4E943-F766-4DC1-AC12-236C6A4F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5B143-9F6B-4FD5-9C0C-CB0C980D9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8F909-1BA2-492F-B376-8631ED5AD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E39F7-D5C9-4D58-8F35-486C94E3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E19E5-384B-493A-AFFA-DB086CCB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DD2B0-8C4D-48D7-A0D0-97F3A145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2E12-9471-4B12-9EB5-1A087A2C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BFB33-EDE4-4A3B-8581-0873C527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A80CF-6C2A-4C4A-A1CA-43D826E6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2612B-3244-487F-8ACB-2B389ADA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3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FFCBC-975F-4EFF-9125-5F676338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FA209-EB42-4EC4-9468-6F272F1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77123-1256-4F22-A162-0B392F8A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40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7E7F-48AC-4E5A-A2F4-DFB17B9E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4FC0-CF16-49A2-B534-53499710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C40ED-37A7-4FE4-B9E4-5C8995D7B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C1F8-E991-4C93-8B0B-2EBD3F24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D0E11-A7A7-454E-90CD-A1ED2573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07FD-440E-4B0F-A187-C12B57E7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3F2-80B0-41C9-BC50-B9F95911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147C6-2A21-4F9D-9CB8-9225A0BE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224F9-0A8D-4A72-9546-FC7BB778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76A8-EFF9-4F43-92D5-74216DFD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97E65-1EEE-44A2-B108-DD88ED89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91D7F-B54E-41D5-AC36-EDEED5F0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BB30A-143A-4921-9B47-1AB3FF54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E26DD-7A43-422C-9F94-8024AEA6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AA94-61DC-4465-9C50-210857665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70BF-F033-48C5-A117-7126BA7FED9E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336C-3D4A-4480-8F12-B1DD7893C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2704-44BD-47ED-AECA-95366C786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EFA8-40D6-4A60-A632-AD28F170E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0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5CFC-38A9-4A3D-86DF-D3EFBBC6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8607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 insight into Covid-19 deaths and vaccination uptake across London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BC1B52B-B925-46EA-AAA2-4F717DAAC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7" b="9494"/>
          <a:stretch/>
        </p:blipFill>
        <p:spPr>
          <a:xfrm>
            <a:off x="380997" y="1223778"/>
            <a:ext cx="11073857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3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 insight into Covid-19 deaths and vaccination uptake across London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Computer1</dc:creator>
  <cp:lastModifiedBy>Computer1</cp:lastModifiedBy>
  <cp:revision>3</cp:revision>
  <dcterms:created xsi:type="dcterms:W3CDTF">2022-02-03T23:08:49Z</dcterms:created>
  <dcterms:modified xsi:type="dcterms:W3CDTF">2022-02-03T23:26:25Z</dcterms:modified>
</cp:coreProperties>
</file>