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813D9-EBCD-44D9-B7B0-D0305BB56E3C}" v="41" dt="2025-05-03T10:57:5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40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9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30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27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73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9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73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6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51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4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91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62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58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16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66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592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2025-05-03T10:47:13Z</dcterms:created>
  <dcterms:modified xsi:type="dcterms:W3CDTF">2025-05-03T10:58:21Z</dcterms:modified>
</cp:coreProperties>
</file>