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23937-BCD8-4E2B-AA47-7C27BD829D4E}" v="21" dt="2025-05-03T12:23:10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00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15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9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86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63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9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824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</cp:revision>
  <dcterms:created xsi:type="dcterms:W3CDTF">2025-05-03T12:11:07Z</dcterms:created>
  <dcterms:modified xsi:type="dcterms:W3CDTF">2025-05-03T12:23:20Z</dcterms:modified>
</cp:coreProperties>
</file>