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6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9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9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-42678" r="-42678"/>
          <a:stretch>
            <a:fillRect/>
          </a:stretch>
        </p:blipFill>
        <p:spPr>
          <a:xfrm>
            <a:off x="0" y="543615"/>
            <a:ext cx="5104208" cy="2367678"/>
          </a:xfrm>
        </p:spPr>
      </p:pic>
      <p:sp>
        <p:nvSpPr>
          <p:cNvPr id="1048678" name=""/>
          <p:cNvSpPr txBox="1"/>
          <p:nvPr/>
        </p:nvSpPr>
        <p:spPr>
          <a:xfrm>
            <a:off x="1226890" y="3219450"/>
            <a:ext cx="6797187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NAME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3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EGE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College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Engineering 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572000" y="465895"/>
            <a:ext cx="2445890" cy="2445397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u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5000"/>
          </a:bodyPr>
          <a:p>
            <a:r>
              <a:rPr altLang="zh-CN" lang="en-US"/>
              <a:t>Voting System Project Using Django Framework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2544486" y="4490634"/>
            <a:ext cx="3595372" cy="251318"/>
          </a:xfrm>
        </p:spPr>
        <p:txBody>
          <a:bodyPr>
            <a:normAutofit fontScale="70833" lnSpcReduction="20000"/>
          </a:bodyPr>
          <a:p>
            <a:r>
              <a:rPr altLang="zh-CN" lang="en-US"/>
              <a:t>D</a:t>
            </a:r>
            <a:r>
              <a:rPr altLang="zh-CN" lang="en-US"/>
              <a:t>J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GO </a:t>
            </a:r>
            <a:endParaRPr altLang="zh-CN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JECT </a:t>
            </a:r>
            <a:r>
              <a:rPr lang="en-US"/>
              <a:t>O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VIEW </a:t>
            </a:r>
            <a:endParaRPr lang="en-GB"/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application will conduct a series of questions along with many choices. </a:t>
            </a:r>
            <a:endParaRPr lang="en-GB"/>
          </a:p>
          <a:p>
            <a:r>
              <a:rPr lang="en-US"/>
              <a:t>A user will be allowed to give voting for that question by selecting a choice</a:t>
            </a:r>
            <a:r>
              <a:rPr lang="en-US"/>
              <a:t>.</a:t>
            </a:r>
            <a:endParaRPr lang="en-GB"/>
          </a:p>
          <a:p>
            <a:r>
              <a:rPr lang="en-US"/>
              <a:t>Based on the answer the total votes will be calculated and it will be displayed to the user.</a:t>
            </a:r>
            <a:endParaRPr lang="en-GB"/>
          </a:p>
          <a:p>
            <a:r>
              <a:rPr lang="en-US"/>
              <a:t>Users can also check the result of the total votes for specific questions on the website directly.</a:t>
            </a:r>
            <a:endParaRPr lang="en-GB"/>
          </a:p>
          <a:p>
            <a:r>
              <a:rPr lang="en-US"/>
              <a:t>Admin user will be allowed to add questions and manage questions in the application. </a:t>
            </a:r>
            <a:endParaRPr lang="en-GB"/>
          </a:p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8402" r="8402"/>
          <a:stretch>
            <a:fillRect/>
          </a:stretch>
        </p:blipFill>
        <p:spPr>
          <a:xfrm>
            <a:off x="927257" y="987426"/>
            <a:ext cx="7589283" cy="48736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3620" r="3620"/>
          <a:stretch>
            <a:fillRect/>
          </a:stretch>
        </p:blipFill>
        <p:spPr>
          <a:xfrm>
            <a:off x="127528" y="987426"/>
            <a:ext cx="8389012" cy="48736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6293" r="16293"/>
          <a:stretch>
            <a:fillRect/>
          </a:stretch>
        </p:blipFill>
        <p:spPr>
          <a:xfrm>
            <a:off x="887588" y="987426"/>
            <a:ext cx="7628953" cy="48736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0401" r="20401"/>
          <a:stretch>
            <a:fillRect/>
          </a:stretch>
        </p:blipFill>
        <p:spPr>
          <a:xfrm>
            <a:off x="695430" y="987426"/>
            <a:ext cx="7821111" cy="450521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4587" r="14587"/>
          <a:stretch>
            <a:fillRect/>
          </a:stretch>
        </p:blipFill>
        <p:spPr>
          <a:xfrm>
            <a:off x="871573" y="987426"/>
            <a:ext cx="7644967" cy="48736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8894" r="18894"/>
          <a:stretch>
            <a:fillRect/>
          </a:stretch>
        </p:blipFill>
        <p:spPr>
          <a:xfrm>
            <a:off x="1047720" y="987426"/>
            <a:ext cx="7468821" cy="48736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M2010J19CI</dc:creator>
  <dcterms:created xsi:type="dcterms:W3CDTF">2015-05-11T00:30:45Z</dcterms:created>
  <dcterms:modified xsi:type="dcterms:W3CDTF">2024-04-11T16:09:41Z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3e3428f3515f412fb9804f1d876f4be0</vt:lpwstr>
  </property>
</Properties>
</file>