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2DE"/>
    <a:srgbClr val="425F70"/>
    <a:srgbClr val="8FD0F3"/>
    <a:srgbClr val="FEB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5846"/>
  </p:normalViewPr>
  <p:slideViewPr>
    <p:cSldViewPr snapToGrid="0" snapToObjects="1">
      <p:cViewPr varScale="1">
        <p:scale>
          <a:sx n="83" d="100"/>
          <a:sy n="83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AE0A3-7CDE-4532-8643-0D52928ED5AE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</dgm:pt>
    <dgm:pt modelId="{6206AA8F-3D89-41EB-8E16-6B704BAE3D87}">
      <dgm:prSet phldrT="[Текст]"/>
      <dgm:spPr/>
      <dgm:t>
        <a:bodyPr/>
        <a:lstStyle/>
        <a:p>
          <a:r>
            <a:rPr lang="ru-RU" b="0" i="0" dirty="0"/>
            <a:t>Бизнес-задача:</a:t>
          </a:r>
          <a:endParaRPr lang="ru-RU" dirty="0"/>
        </a:p>
      </dgm:t>
    </dgm:pt>
    <dgm:pt modelId="{93D9C958-C41C-4C9F-9E93-06F2459E9EE2}" type="parTrans" cxnId="{556A0D1F-B8A2-46C4-B78A-857C76286CC1}">
      <dgm:prSet/>
      <dgm:spPr/>
      <dgm:t>
        <a:bodyPr/>
        <a:lstStyle/>
        <a:p>
          <a:endParaRPr lang="ru-RU"/>
        </a:p>
      </dgm:t>
    </dgm:pt>
    <dgm:pt modelId="{F217555E-0E42-4E15-9085-BB0B9ED8B620}" type="sibTrans" cxnId="{556A0D1F-B8A2-46C4-B78A-857C76286CC1}">
      <dgm:prSet/>
      <dgm:spPr/>
      <dgm:t>
        <a:bodyPr/>
        <a:lstStyle/>
        <a:p>
          <a:endParaRPr lang="ru-RU"/>
        </a:p>
      </dgm:t>
    </dgm:pt>
    <dgm:pt modelId="{FFF87AF9-EA22-4824-9AC3-665D600F1AAC}">
      <dgm:prSet phldrT="[Текст]"/>
      <dgm:spPr/>
      <dgm:t>
        <a:bodyPr/>
        <a:lstStyle/>
        <a:p>
          <a:r>
            <a:rPr lang="ru-RU" b="0" i="0" dirty="0"/>
            <a:t>Задача машинного обучения:</a:t>
          </a:r>
          <a:endParaRPr lang="ru-RU" dirty="0"/>
        </a:p>
      </dgm:t>
    </dgm:pt>
    <dgm:pt modelId="{08345D05-E0F4-42D6-9227-26D858D3DB8E}" type="parTrans" cxnId="{4C759150-3625-437F-B3B4-6A78433966B0}">
      <dgm:prSet/>
      <dgm:spPr/>
      <dgm:t>
        <a:bodyPr/>
        <a:lstStyle/>
        <a:p>
          <a:endParaRPr lang="ru-RU"/>
        </a:p>
      </dgm:t>
    </dgm:pt>
    <dgm:pt modelId="{F851C432-E829-4BCA-9026-214019CE8B4D}" type="sibTrans" cxnId="{4C759150-3625-437F-B3B4-6A78433966B0}">
      <dgm:prSet/>
      <dgm:spPr/>
      <dgm:t>
        <a:bodyPr/>
        <a:lstStyle/>
        <a:p>
          <a:endParaRPr lang="ru-RU"/>
        </a:p>
      </dgm:t>
    </dgm:pt>
    <dgm:pt modelId="{4DAE0FC9-0DFB-4B72-8935-9D9512A1EE67}">
      <dgm:prSet phldrT="[Текст]"/>
      <dgm:spPr/>
      <dgm:t>
        <a:bodyPr/>
        <a:lstStyle/>
        <a:p>
          <a:r>
            <a:rPr lang="ru-RU" b="0" i="0" dirty="0"/>
            <a:t>Бизнес-метрика:</a:t>
          </a:r>
          <a:endParaRPr lang="ru-RU" dirty="0"/>
        </a:p>
      </dgm:t>
    </dgm:pt>
    <dgm:pt modelId="{480F46A7-76E5-474C-BCAE-ECA1C0388928}" type="parTrans" cxnId="{714E837F-5A38-4924-BD0D-14D405EEEBAE}">
      <dgm:prSet/>
      <dgm:spPr/>
      <dgm:t>
        <a:bodyPr/>
        <a:lstStyle/>
        <a:p>
          <a:endParaRPr lang="ru-RU"/>
        </a:p>
      </dgm:t>
    </dgm:pt>
    <dgm:pt modelId="{9679A705-328B-43BB-A9FD-570C0E837F5F}" type="sibTrans" cxnId="{714E837F-5A38-4924-BD0D-14D405EEEBAE}">
      <dgm:prSet/>
      <dgm:spPr/>
      <dgm:t>
        <a:bodyPr/>
        <a:lstStyle/>
        <a:p>
          <a:endParaRPr lang="ru-RU"/>
        </a:p>
      </dgm:t>
    </dgm:pt>
    <dgm:pt modelId="{96784520-2800-444B-9535-8A819460967C}">
      <dgm:prSet phldrT="[Текст]"/>
      <dgm:spPr/>
      <dgm:t>
        <a:bodyPr/>
        <a:lstStyle/>
        <a:p>
          <a:r>
            <a:rPr lang="ru-RU" b="0" i="0" dirty="0"/>
            <a:t>Техническая метрика:</a:t>
          </a:r>
          <a:endParaRPr lang="ru-RU" dirty="0"/>
        </a:p>
      </dgm:t>
    </dgm:pt>
    <dgm:pt modelId="{6D9A1E8A-435B-4871-8A2F-D0D3CE4D9826}" type="parTrans" cxnId="{4A0E8552-2119-448C-876C-4414108F6792}">
      <dgm:prSet/>
      <dgm:spPr/>
      <dgm:t>
        <a:bodyPr/>
        <a:lstStyle/>
        <a:p>
          <a:endParaRPr lang="ru-RU"/>
        </a:p>
      </dgm:t>
    </dgm:pt>
    <dgm:pt modelId="{70C5784B-2D7D-44B2-99A2-131F7EF392DB}" type="sibTrans" cxnId="{4A0E8552-2119-448C-876C-4414108F6792}">
      <dgm:prSet/>
      <dgm:spPr/>
      <dgm:t>
        <a:bodyPr/>
        <a:lstStyle/>
        <a:p>
          <a:endParaRPr lang="ru-RU"/>
        </a:p>
      </dgm:t>
    </dgm:pt>
    <dgm:pt modelId="{A498A279-B586-4C78-9A60-2B614E16807E}">
      <dgm:prSet phldrT="[Текст]"/>
      <dgm:spPr/>
      <dgm:t>
        <a:bodyPr/>
        <a:lstStyle/>
        <a:p>
          <a:r>
            <a:rPr lang="ru-RU" b="0" i="0"/>
            <a:t> </a:t>
          </a:r>
          <a:r>
            <a:rPr lang="ru-RU" b="0" i="0" dirty="0"/>
            <a:t>Повышение прибыли от </a:t>
          </a:r>
          <a:r>
            <a:rPr lang="ru-RU" b="0" i="0" dirty="0" err="1"/>
            <a:t>допродаж</a:t>
          </a:r>
          <a:r>
            <a:rPr lang="ru-RU" b="0" i="0" dirty="0"/>
            <a:t> в интернет-магазине на 20%</a:t>
          </a:r>
          <a:endParaRPr lang="ru-RU" dirty="0"/>
        </a:p>
      </dgm:t>
    </dgm:pt>
    <dgm:pt modelId="{A3A9A1B0-37A0-4A55-8E5E-48F0F0EA94CC}" type="parTrans" cxnId="{08485B2B-AFD9-435E-92F5-C21DED965DBF}">
      <dgm:prSet/>
      <dgm:spPr/>
      <dgm:t>
        <a:bodyPr/>
        <a:lstStyle/>
        <a:p>
          <a:endParaRPr lang="ru-RU"/>
        </a:p>
      </dgm:t>
    </dgm:pt>
    <dgm:pt modelId="{263046FB-1219-4BF8-B334-9509ED710BBB}" type="sibTrans" cxnId="{08485B2B-AFD9-435E-92F5-C21DED965DBF}">
      <dgm:prSet/>
      <dgm:spPr/>
      <dgm:t>
        <a:bodyPr/>
        <a:lstStyle/>
        <a:p>
          <a:endParaRPr lang="ru-RU"/>
        </a:p>
      </dgm:t>
    </dgm:pt>
    <dgm:pt modelId="{FBEE3130-78BB-44F9-886D-429131108135}">
      <dgm:prSet phldrT="[Текст]"/>
      <dgm:spPr/>
      <dgm:t>
        <a:bodyPr/>
        <a:lstStyle/>
        <a:p>
          <a:r>
            <a:rPr lang="ru-RU" b="0" i="0"/>
            <a:t> </a:t>
          </a:r>
          <a:r>
            <a:rPr lang="ru-RU" b="0" i="0" dirty="0"/>
            <a:t>Разработка и внедрение рекомендательной системы, предлагающей пользователям релевантные товары для совершения дополнительных покупок</a:t>
          </a:r>
          <a:endParaRPr lang="ru-RU" dirty="0"/>
        </a:p>
      </dgm:t>
    </dgm:pt>
    <dgm:pt modelId="{C49171CE-F5B4-49CB-AD07-C83E7ED129C2}" type="parTrans" cxnId="{338DE59A-54DB-44D5-82A8-C6392FDEEE86}">
      <dgm:prSet/>
      <dgm:spPr/>
      <dgm:t>
        <a:bodyPr/>
        <a:lstStyle/>
        <a:p>
          <a:endParaRPr lang="ru-RU"/>
        </a:p>
      </dgm:t>
    </dgm:pt>
    <dgm:pt modelId="{5D2B3D12-9ACD-4D48-9A75-C5048EB8AA51}" type="sibTrans" cxnId="{338DE59A-54DB-44D5-82A8-C6392FDEEE86}">
      <dgm:prSet/>
      <dgm:spPr/>
      <dgm:t>
        <a:bodyPr/>
        <a:lstStyle/>
        <a:p>
          <a:endParaRPr lang="ru-RU"/>
        </a:p>
      </dgm:t>
    </dgm:pt>
    <dgm:pt modelId="{7DCBAB4F-A261-4687-A848-6003324F5E4B}">
      <dgm:prSet phldrT="[Текст]"/>
      <dgm:spPr/>
      <dgm:t>
        <a:bodyPr/>
        <a:lstStyle/>
        <a:p>
          <a:r>
            <a:rPr lang="ru-RU" b="0" i="0"/>
            <a:t> </a:t>
          </a:r>
          <a:r>
            <a:rPr lang="ru-RU" b="0" i="0" dirty="0"/>
            <a:t>Общий оборот интернет-магазина (цель: +20%)</a:t>
          </a:r>
          <a:endParaRPr lang="ru-RU" dirty="0"/>
        </a:p>
      </dgm:t>
    </dgm:pt>
    <dgm:pt modelId="{4E1D4E1A-91DC-476A-8201-B56FC58C13F5}" type="parTrans" cxnId="{5129DA68-E97B-47BC-A8E8-32BAA803FB98}">
      <dgm:prSet/>
      <dgm:spPr/>
      <dgm:t>
        <a:bodyPr/>
        <a:lstStyle/>
        <a:p>
          <a:endParaRPr lang="ru-RU"/>
        </a:p>
      </dgm:t>
    </dgm:pt>
    <dgm:pt modelId="{E8866C27-908C-42B1-883A-689BE49F8911}" type="sibTrans" cxnId="{5129DA68-E97B-47BC-A8E8-32BAA803FB98}">
      <dgm:prSet/>
      <dgm:spPr/>
      <dgm:t>
        <a:bodyPr/>
        <a:lstStyle/>
        <a:p>
          <a:endParaRPr lang="ru-RU"/>
        </a:p>
      </dgm:t>
    </dgm:pt>
    <dgm:pt modelId="{DE6D79E2-055E-4A99-8627-C4396FDA9864}">
      <dgm:prSet phldrT="[Текст]"/>
      <dgm:spPr/>
      <dgm:t>
        <a:bodyPr/>
        <a:lstStyle/>
        <a:p>
          <a:r>
            <a:rPr lang="ru-RU" b="0" i="0"/>
            <a:t> </a:t>
          </a:r>
          <a:r>
            <a:rPr lang="ru-RU" b="0" i="0" dirty="0"/>
            <a:t>Precision@3 (Точность рекомендаций: доля релевантных товаров среди 3 лучших предложенных рекомендаций)</a:t>
          </a:r>
          <a:endParaRPr lang="ru-RU" dirty="0"/>
        </a:p>
      </dgm:t>
    </dgm:pt>
    <dgm:pt modelId="{5AD83AA5-DE2D-4851-972A-971F15F61C83}" type="parTrans" cxnId="{111DAA55-82CA-468A-A91F-AB9AAE298720}">
      <dgm:prSet/>
      <dgm:spPr/>
      <dgm:t>
        <a:bodyPr/>
        <a:lstStyle/>
        <a:p>
          <a:endParaRPr lang="ru-RU"/>
        </a:p>
      </dgm:t>
    </dgm:pt>
    <dgm:pt modelId="{F470F7EC-6CD3-4D41-8CE0-893CB26BF409}" type="sibTrans" cxnId="{111DAA55-82CA-468A-A91F-AB9AAE298720}">
      <dgm:prSet/>
      <dgm:spPr/>
      <dgm:t>
        <a:bodyPr/>
        <a:lstStyle/>
        <a:p>
          <a:endParaRPr lang="ru-RU"/>
        </a:p>
      </dgm:t>
    </dgm:pt>
    <dgm:pt modelId="{E825B165-041D-4A4C-A01D-6471F1D6128B}" type="pres">
      <dgm:prSet presAssocID="{78AAE0A3-7CDE-4532-8643-0D52928ED5AE}" presName="linearFlow" presStyleCnt="0">
        <dgm:presLayoutVars>
          <dgm:dir/>
          <dgm:animLvl val="lvl"/>
          <dgm:resizeHandles val="exact"/>
        </dgm:presLayoutVars>
      </dgm:prSet>
      <dgm:spPr/>
    </dgm:pt>
    <dgm:pt modelId="{9C66A4F2-9FCF-49C8-A3D8-8A79FEDD2E56}" type="pres">
      <dgm:prSet presAssocID="{6206AA8F-3D89-41EB-8E16-6B704BAE3D87}" presName="composite" presStyleCnt="0"/>
      <dgm:spPr/>
    </dgm:pt>
    <dgm:pt modelId="{864D60C0-9E06-4681-B4D4-3D633E5F9FA7}" type="pres">
      <dgm:prSet presAssocID="{6206AA8F-3D89-41EB-8E16-6B704BAE3D8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01922DEC-86D6-4175-BAC4-84179DD8A72D}" type="pres">
      <dgm:prSet presAssocID="{6206AA8F-3D89-41EB-8E16-6B704BAE3D87}" presName="descendantText" presStyleLbl="alignAcc1" presStyleIdx="0" presStyleCnt="4">
        <dgm:presLayoutVars>
          <dgm:bulletEnabled val="1"/>
        </dgm:presLayoutVars>
      </dgm:prSet>
      <dgm:spPr/>
    </dgm:pt>
    <dgm:pt modelId="{D6B08E82-C612-4A3B-9550-ED8E6E32AAAF}" type="pres">
      <dgm:prSet presAssocID="{F217555E-0E42-4E15-9085-BB0B9ED8B620}" presName="sp" presStyleCnt="0"/>
      <dgm:spPr/>
    </dgm:pt>
    <dgm:pt modelId="{6ACE9867-20A2-4F80-ABE8-05BDE31B9538}" type="pres">
      <dgm:prSet presAssocID="{FFF87AF9-EA22-4824-9AC3-665D600F1AAC}" presName="composite" presStyleCnt="0"/>
      <dgm:spPr/>
    </dgm:pt>
    <dgm:pt modelId="{FC8FD22D-E3A2-44B3-AC67-A8AFC5111178}" type="pres">
      <dgm:prSet presAssocID="{FFF87AF9-EA22-4824-9AC3-665D600F1AAC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2047882-1919-46ED-8EAB-6D3E9F6AA500}" type="pres">
      <dgm:prSet presAssocID="{FFF87AF9-EA22-4824-9AC3-665D600F1AAC}" presName="descendantText" presStyleLbl="alignAcc1" presStyleIdx="1" presStyleCnt="4">
        <dgm:presLayoutVars>
          <dgm:bulletEnabled val="1"/>
        </dgm:presLayoutVars>
      </dgm:prSet>
      <dgm:spPr/>
    </dgm:pt>
    <dgm:pt modelId="{62D7A28C-A43B-4B4B-B97F-07C8411D0053}" type="pres">
      <dgm:prSet presAssocID="{F851C432-E829-4BCA-9026-214019CE8B4D}" presName="sp" presStyleCnt="0"/>
      <dgm:spPr/>
    </dgm:pt>
    <dgm:pt modelId="{88BC934B-9D6E-4A81-9B06-42F46C12775A}" type="pres">
      <dgm:prSet presAssocID="{4DAE0FC9-0DFB-4B72-8935-9D9512A1EE67}" presName="composite" presStyleCnt="0"/>
      <dgm:spPr/>
    </dgm:pt>
    <dgm:pt modelId="{310B86A4-D127-4B6C-8039-2E3B6A0874B4}" type="pres">
      <dgm:prSet presAssocID="{4DAE0FC9-0DFB-4B72-8935-9D9512A1EE6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F4354DB-5092-400E-8239-6CF325A92CB0}" type="pres">
      <dgm:prSet presAssocID="{4DAE0FC9-0DFB-4B72-8935-9D9512A1EE67}" presName="descendantText" presStyleLbl="alignAcc1" presStyleIdx="2" presStyleCnt="4">
        <dgm:presLayoutVars>
          <dgm:bulletEnabled val="1"/>
        </dgm:presLayoutVars>
      </dgm:prSet>
      <dgm:spPr/>
    </dgm:pt>
    <dgm:pt modelId="{01D46DD7-5D3B-42C2-8214-39F7D1316C5E}" type="pres">
      <dgm:prSet presAssocID="{9679A705-328B-43BB-A9FD-570C0E837F5F}" presName="sp" presStyleCnt="0"/>
      <dgm:spPr/>
    </dgm:pt>
    <dgm:pt modelId="{D7D1C6F3-1C5F-4E18-8CDA-2FAC137BAB65}" type="pres">
      <dgm:prSet presAssocID="{96784520-2800-444B-9535-8A819460967C}" presName="composite" presStyleCnt="0"/>
      <dgm:spPr/>
    </dgm:pt>
    <dgm:pt modelId="{7D6AE88B-3E50-4AFD-8D16-B7915DCB1A23}" type="pres">
      <dgm:prSet presAssocID="{96784520-2800-444B-9535-8A819460967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F911D3C-628B-41DB-965C-4AABD4D3CD18}" type="pres">
      <dgm:prSet presAssocID="{96784520-2800-444B-9535-8A819460967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B828B16-61FE-4864-A808-CE349F3BB389}" type="presOf" srcId="{4DAE0FC9-0DFB-4B72-8935-9D9512A1EE67}" destId="{310B86A4-D127-4B6C-8039-2E3B6A0874B4}" srcOrd="0" destOrd="0" presId="urn:microsoft.com/office/officeart/2005/8/layout/chevron2"/>
    <dgm:cxn modelId="{556A0D1F-B8A2-46C4-B78A-857C76286CC1}" srcId="{78AAE0A3-7CDE-4532-8643-0D52928ED5AE}" destId="{6206AA8F-3D89-41EB-8E16-6B704BAE3D87}" srcOrd="0" destOrd="0" parTransId="{93D9C958-C41C-4C9F-9E93-06F2459E9EE2}" sibTransId="{F217555E-0E42-4E15-9085-BB0B9ED8B620}"/>
    <dgm:cxn modelId="{08485B2B-AFD9-435E-92F5-C21DED965DBF}" srcId="{6206AA8F-3D89-41EB-8E16-6B704BAE3D87}" destId="{A498A279-B586-4C78-9A60-2B614E16807E}" srcOrd="0" destOrd="0" parTransId="{A3A9A1B0-37A0-4A55-8E5E-48F0F0EA94CC}" sibTransId="{263046FB-1219-4BF8-B334-9509ED710BBB}"/>
    <dgm:cxn modelId="{853E3C3C-F020-4565-B1C9-D772F2BA1FF9}" type="presOf" srcId="{DE6D79E2-055E-4A99-8627-C4396FDA9864}" destId="{8F911D3C-628B-41DB-965C-4AABD4D3CD18}" srcOrd="0" destOrd="0" presId="urn:microsoft.com/office/officeart/2005/8/layout/chevron2"/>
    <dgm:cxn modelId="{073EB767-778A-427D-A3E6-A66880CF8950}" type="presOf" srcId="{6206AA8F-3D89-41EB-8E16-6B704BAE3D87}" destId="{864D60C0-9E06-4681-B4D4-3D633E5F9FA7}" srcOrd="0" destOrd="0" presId="urn:microsoft.com/office/officeart/2005/8/layout/chevron2"/>
    <dgm:cxn modelId="{5129DA68-E97B-47BC-A8E8-32BAA803FB98}" srcId="{4DAE0FC9-0DFB-4B72-8935-9D9512A1EE67}" destId="{7DCBAB4F-A261-4687-A848-6003324F5E4B}" srcOrd="0" destOrd="0" parTransId="{4E1D4E1A-91DC-476A-8201-B56FC58C13F5}" sibTransId="{E8866C27-908C-42B1-883A-689BE49F8911}"/>
    <dgm:cxn modelId="{E8F20249-5BDB-4A50-8250-FF78426BFF31}" type="presOf" srcId="{96784520-2800-444B-9535-8A819460967C}" destId="{7D6AE88B-3E50-4AFD-8D16-B7915DCB1A23}" srcOrd="0" destOrd="0" presId="urn:microsoft.com/office/officeart/2005/8/layout/chevron2"/>
    <dgm:cxn modelId="{4C759150-3625-437F-B3B4-6A78433966B0}" srcId="{78AAE0A3-7CDE-4532-8643-0D52928ED5AE}" destId="{FFF87AF9-EA22-4824-9AC3-665D600F1AAC}" srcOrd="1" destOrd="0" parTransId="{08345D05-E0F4-42D6-9227-26D858D3DB8E}" sibTransId="{F851C432-E829-4BCA-9026-214019CE8B4D}"/>
    <dgm:cxn modelId="{4A0E8552-2119-448C-876C-4414108F6792}" srcId="{78AAE0A3-7CDE-4532-8643-0D52928ED5AE}" destId="{96784520-2800-444B-9535-8A819460967C}" srcOrd="3" destOrd="0" parTransId="{6D9A1E8A-435B-4871-8A2F-D0D3CE4D9826}" sibTransId="{70C5784B-2D7D-44B2-99A2-131F7EF392DB}"/>
    <dgm:cxn modelId="{111DAA55-82CA-468A-A91F-AB9AAE298720}" srcId="{96784520-2800-444B-9535-8A819460967C}" destId="{DE6D79E2-055E-4A99-8627-C4396FDA9864}" srcOrd="0" destOrd="0" parTransId="{5AD83AA5-DE2D-4851-972A-971F15F61C83}" sibTransId="{F470F7EC-6CD3-4D41-8CE0-893CB26BF409}"/>
    <dgm:cxn modelId="{714E837F-5A38-4924-BD0D-14D405EEEBAE}" srcId="{78AAE0A3-7CDE-4532-8643-0D52928ED5AE}" destId="{4DAE0FC9-0DFB-4B72-8935-9D9512A1EE67}" srcOrd="2" destOrd="0" parTransId="{480F46A7-76E5-474C-BCAE-ECA1C0388928}" sibTransId="{9679A705-328B-43BB-A9FD-570C0E837F5F}"/>
    <dgm:cxn modelId="{99607F97-13FA-4FF3-A2BF-B4C72AAC6A2B}" type="presOf" srcId="{A498A279-B586-4C78-9A60-2B614E16807E}" destId="{01922DEC-86D6-4175-BAC4-84179DD8A72D}" srcOrd="0" destOrd="0" presId="urn:microsoft.com/office/officeart/2005/8/layout/chevron2"/>
    <dgm:cxn modelId="{E567639A-F61E-491D-B030-BA8BE3A21BB3}" type="presOf" srcId="{FBEE3130-78BB-44F9-886D-429131108135}" destId="{32047882-1919-46ED-8EAB-6D3E9F6AA500}" srcOrd="0" destOrd="0" presId="urn:microsoft.com/office/officeart/2005/8/layout/chevron2"/>
    <dgm:cxn modelId="{338DE59A-54DB-44D5-82A8-C6392FDEEE86}" srcId="{FFF87AF9-EA22-4824-9AC3-665D600F1AAC}" destId="{FBEE3130-78BB-44F9-886D-429131108135}" srcOrd="0" destOrd="0" parTransId="{C49171CE-F5B4-49CB-AD07-C83E7ED129C2}" sibTransId="{5D2B3D12-9ACD-4D48-9A75-C5048EB8AA51}"/>
    <dgm:cxn modelId="{ACB464CA-A906-44A7-82CB-E7731AF1B0CA}" type="presOf" srcId="{78AAE0A3-7CDE-4532-8643-0D52928ED5AE}" destId="{E825B165-041D-4A4C-A01D-6471F1D6128B}" srcOrd="0" destOrd="0" presId="urn:microsoft.com/office/officeart/2005/8/layout/chevron2"/>
    <dgm:cxn modelId="{4709D1CA-7831-4CB6-8C78-1DB30F7F24C6}" type="presOf" srcId="{7DCBAB4F-A261-4687-A848-6003324F5E4B}" destId="{FF4354DB-5092-400E-8239-6CF325A92CB0}" srcOrd="0" destOrd="0" presId="urn:microsoft.com/office/officeart/2005/8/layout/chevron2"/>
    <dgm:cxn modelId="{679CF9CB-524C-47A0-8934-63B0D4802AC8}" type="presOf" srcId="{FFF87AF9-EA22-4824-9AC3-665D600F1AAC}" destId="{FC8FD22D-E3A2-44B3-AC67-A8AFC5111178}" srcOrd="0" destOrd="0" presId="urn:microsoft.com/office/officeart/2005/8/layout/chevron2"/>
    <dgm:cxn modelId="{EAC7A728-0046-4E5C-8E33-7C954B3428D0}" type="presParOf" srcId="{E825B165-041D-4A4C-A01D-6471F1D6128B}" destId="{9C66A4F2-9FCF-49C8-A3D8-8A79FEDD2E56}" srcOrd="0" destOrd="0" presId="urn:microsoft.com/office/officeart/2005/8/layout/chevron2"/>
    <dgm:cxn modelId="{D3982A60-544E-4DC7-B6CA-6EE718CFDF7B}" type="presParOf" srcId="{9C66A4F2-9FCF-49C8-A3D8-8A79FEDD2E56}" destId="{864D60C0-9E06-4681-B4D4-3D633E5F9FA7}" srcOrd="0" destOrd="0" presId="urn:microsoft.com/office/officeart/2005/8/layout/chevron2"/>
    <dgm:cxn modelId="{A68E1520-D8BF-42D8-9400-DA5719F543D1}" type="presParOf" srcId="{9C66A4F2-9FCF-49C8-A3D8-8A79FEDD2E56}" destId="{01922DEC-86D6-4175-BAC4-84179DD8A72D}" srcOrd="1" destOrd="0" presId="urn:microsoft.com/office/officeart/2005/8/layout/chevron2"/>
    <dgm:cxn modelId="{91F43E85-2045-4C42-85AD-84BACA578166}" type="presParOf" srcId="{E825B165-041D-4A4C-A01D-6471F1D6128B}" destId="{D6B08E82-C612-4A3B-9550-ED8E6E32AAAF}" srcOrd="1" destOrd="0" presId="urn:microsoft.com/office/officeart/2005/8/layout/chevron2"/>
    <dgm:cxn modelId="{6BC0A041-4F13-4944-AF44-CBE24C77013A}" type="presParOf" srcId="{E825B165-041D-4A4C-A01D-6471F1D6128B}" destId="{6ACE9867-20A2-4F80-ABE8-05BDE31B9538}" srcOrd="2" destOrd="0" presId="urn:microsoft.com/office/officeart/2005/8/layout/chevron2"/>
    <dgm:cxn modelId="{552D3F37-2274-4E85-B56B-7B38FA662CE8}" type="presParOf" srcId="{6ACE9867-20A2-4F80-ABE8-05BDE31B9538}" destId="{FC8FD22D-E3A2-44B3-AC67-A8AFC5111178}" srcOrd="0" destOrd="0" presId="urn:microsoft.com/office/officeart/2005/8/layout/chevron2"/>
    <dgm:cxn modelId="{70858886-BC51-4DF1-9DAD-6664FFDEE40A}" type="presParOf" srcId="{6ACE9867-20A2-4F80-ABE8-05BDE31B9538}" destId="{32047882-1919-46ED-8EAB-6D3E9F6AA500}" srcOrd="1" destOrd="0" presId="urn:microsoft.com/office/officeart/2005/8/layout/chevron2"/>
    <dgm:cxn modelId="{D40EB27B-ECB7-4DC8-A9A1-2C3C8E669279}" type="presParOf" srcId="{E825B165-041D-4A4C-A01D-6471F1D6128B}" destId="{62D7A28C-A43B-4B4B-B97F-07C8411D0053}" srcOrd="3" destOrd="0" presId="urn:microsoft.com/office/officeart/2005/8/layout/chevron2"/>
    <dgm:cxn modelId="{ED984539-4CF9-4260-9269-2E5A20D2F8C2}" type="presParOf" srcId="{E825B165-041D-4A4C-A01D-6471F1D6128B}" destId="{88BC934B-9D6E-4A81-9B06-42F46C12775A}" srcOrd="4" destOrd="0" presId="urn:microsoft.com/office/officeart/2005/8/layout/chevron2"/>
    <dgm:cxn modelId="{6F9B99D1-DD94-40CF-84A1-3681A77323D9}" type="presParOf" srcId="{88BC934B-9D6E-4A81-9B06-42F46C12775A}" destId="{310B86A4-D127-4B6C-8039-2E3B6A0874B4}" srcOrd="0" destOrd="0" presId="urn:microsoft.com/office/officeart/2005/8/layout/chevron2"/>
    <dgm:cxn modelId="{69599B57-735C-43F9-BB42-DD2FD6D62C4F}" type="presParOf" srcId="{88BC934B-9D6E-4A81-9B06-42F46C12775A}" destId="{FF4354DB-5092-400E-8239-6CF325A92CB0}" srcOrd="1" destOrd="0" presId="urn:microsoft.com/office/officeart/2005/8/layout/chevron2"/>
    <dgm:cxn modelId="{A4495107-6CC5-49FC-9DBE-D3E59FE41D19}" type="presParOf" srcId="{E825B165-041D-4A4C-A01D-6471F1D6128B}" destId="{01D46DD7-5D3B-42C2-8214-39F7D1316C5E}" srcOrd="5" destOrd="0" presId="urn:microsoft.com/office/officeart/2005/8/layout/chevron2"/>
    <dgm:cxn modelId="{2B4CD66D-8EE8-4030-81E4-EDC902AB1146}" type="presParOf" srcId="{E825B165-041D-4A4C-A01D-6471F1D6128B}" destId="{D7D1C6F3-1C5F-4E18-8CDA-2FAC137BAB65}" srcOrd="6" destOrd="0" presId="urn:microsoft.com/office/officeart/2005/8/layout/chevron2"/>
    <dgm:cxn modelId="{B6A35B83-91FE-491C-8EAB-993106799260}" type="presParOf" srcId="{D7D1C6F3-1C5F-4E18-8CDA-2FAC137BAB65}" destId="{7D6AE88B-3E50-4AFD-8D16-B7915DCB1A23}" srcOrd="0" destOrd="0" presId="urn:microsoft.com/office/officeart/2005/8/layout/chevron2"/>
    <dgm:cxn modelId="{21EA6F65-FB36-4CA6-BFF0-FC655EA8DA4E}" type="presParOf" srcId="{D7D1C6F3-1C5F-4E18-8CDA-2FAC137BAB65}" destId="{8F911D3C-628B-41DB-965C-4AABD4D3CD1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3B6684-F180-4210-8D35-5CA403B3151B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2303BEE7-CE05-44A3-A243-BEED026D1078}">
      <dgm:prSet phldrT="[Текст]"/>
      <dgm:spPr/>
      <dgm:t>
        <a:bodyPr/>
        <a:lstStyle/>
        <a:p>
          <a:r>
            <a:rPr lang="ru-RU" dirty="0"/>
            <a:t>Данные</a:t>
          </a:r>
        </a:p>
      </dgm:t>
    </dgm:pt>
    <dgm:pt modelId="{E3B9C99E-78C3-49E2-AB3F-C6F19E255097}" type="parTrans" cxnId="{76C17ED5-9BA7-41E3-BDB7-29169A71EF52}">
      <dgm:prSet/>
      <dgm:spPr/>
      <dgm:t>
        <a:bodyPr/>
        <a:lstStyle/>
        <a:p>
          <a:endParaRPr lang="ru-RU"/>
        </a:p>
      </dgm:t>
    </dgm:pt>
    <dgm:pt modelId="{67CBF85A-3859-4CCC-AAD0-856C6A5EE40D}" type="sibTrans" cxnId="{76C17ED5-9BA7-41E3-BDB7-29169A71EF52}">
      <dgm:prSet/>
      <dgm:spPr/>
      <dgm:t>
        <a:bodyPr/>
        <a:lstStyle/>
        <a:p>
          <a:endParaRPr lang="ru-RU"/>
        </a:p>
      </dgm:t>
    </dgm:pt>
    <dgm:pt modelId="{8355C197-7DFB-4053-AD23-06568C936D7D}">
      <dgm:prSet phldrT="[Текст]"/>
      <dgm:spPr/>
      <dgm:t>
        <a:bodyPr/>
        <a:lstStyle/>
        <a:p>
          <a:r>
            <a:rPr lang="en-US" dirty="0"/>
            <a:t>Feature Engineering</a:t>
          </a:r>
          <a:endParaRPr lang="ru-RU" dirty="0"/>
        </a:p>
      </dgm:t>
    </dgm:pt>
    <dgm:pt modelId="{0E6D73FC-B73E-40B4-87F9-AD42944C4C52}" type="parTrans" cxnId="{1389D483-F180-4510-B815-34EAC57565A2}">
      <dgm:prSet/>
      <dgm:spPr/>
      <dgm:t>
        <a:bodyPr/>
        <a:lstStyle/>
        <a:p>
          <a:endParaRPr lang="ru-RU"/>
        </a:p>
      </dgm:t>
    </dgm:pt>
    <dgm:pt modelId="{4C5A34F7-E2DC-4343-8B49-145560EC22A4}" type="sibTrans" cxnId="{1389D483-F180-4510-B815-34EAC57565A2}">
      <dgm:prSet/>
      <dgm:spPr/>
      <dgm:t>
        <a:bodyPr/>
        <a:lstStyle/>
        <a:p>
          <a:endParaRPr lang="ru-RU"/>
        </a:p>
      </dgm:t>
    </dgm:pt>
    <dgm:pt modelId="{C2C13349-FDFB-4A38-B239-366C8E21E250}">
      <dgm:prSet phldrT="[Текст]"/>
      <dgm:spPr/>
      <dgm:t>
        <a:bodyPr/>
        <a:lstStyle/>
        <a:p>
          <a:r>
            <a:rPr lang="en-US" dirty="0" err="1"/>
            <a:t>XGBoost</a:t>
          </a:r>
          <a:endParaRPr lang="ru-RU" dirty="0"/>
        </a:p>
      </dgm:t>
    </dgm:pt>
    <dgm:pt modelId="{DA7A4616-847F-4D9E-B686-2460A4473B3F}" type="parTrans" cxnId="{54B7EB11-5FFC-4876-9911-F6F55E005069}">
      <dgm:prSet/>
      <dgm:spPr/>
      <dgm:t>
        <a:bodyPr/>
        <a:lstStyle/>
        <a:p>
          <a:endParaRPr lang="ru-RU"/>
        </a:p>
      </dgm:t>
    </dgm:pt>
    <dgm:pt modelId="{03F15F0A-A285-4F11-8CCE-2AD856CE1D06}" type="sibTrans" cxnId="{54B7EB11-5FFC-4876-9911-F6F55E005069}">
      <dgm:prSet/>
      <dgm:spPr/>
      <dgm:t>
        <a:bodyPr/>
        <a:lstStyle/>
        <a:p>
          <a:endParaRPr lang="ru-RU"/>
        </a:p>
      </dgm:t>
    </dgm:pt>
    <dgm:pt modelId="{97D051B7-4AC7-4447-8173-E77992B293D5}">
      <dgm:prSet phldrT="[Текст]"/>
      <dgm:spPr/>
      <dgm:t>
        <a:bodyPr/>
        <a:lstStyle/>
        <a:p>
          <a:r>
            <a:rPr lang="ru-RU" dirty="0"/>
            <a:t>Рекомендации</a:t>
          </a:r>
        </a:p>
      </dgm:t>
    </dgm:pt>
    <dgm:pt modelId="{37260E9B-BC52-42DC-B358-BD8A30AE0AB6}" type="parTrans" cxnId="{14D2AAA7-5829-4A27-A549-987FA99D827A}">
      <dgm:prSet/>
      <dgm:spPr/>
      <dgm:t>
        <a:bodyPr/>
        <a:lstStyle/>
        <a:p>
          <a:endParaRPr lang="ru-RU"/>
        </a:p>
      </dgm:t>
    </dgm:pt>
    <dgm:pt modelId="{5971CF3E-0A21-4EF6-82CD-C68E6D63FABB}" type="sibTrans" cxnId="{14D2AAA7-5829-4A27-A549-987FA99D827A}">
      <dgm:prSet/>
      <dgm:spPr/>
      <dgm:t>
        <a:bodyPr/>
        <a:lstStyle/>
        <a:p>
          <a:endParaRPr lang="ru-RU"/>
        </a:p>
      </dgm:t>
    </dgm:pt>
    <dgm:pt modelId="{CBB3CB11-0FB8-4E14-A8DA-3F6FCBB9D61B}" type="pres">
      <dgm:prSet presAssocID="{083B6684-F180-4210-8D35-5CA403B3151B}" presName="rootnode" presStyleCnt="0">
        <dgm:presLayoutVars>
          <dgm:chMax/>
          <dgm:chPref/>
          <dgm:dir/>
          <dgm:animLvl val="lvl"/>
        </dgm:presLayoutVars>
      </dgm:prSet>
      <dgm:spPr/>
    </dgm:pt>
    <dgm:pt modelId="{549F3232-E6A1-4E85-A074-50040DEB503E}" type="pres">
      <dgm:prSet presAssocID="{2303BEE7-CE05-44A3-A243-BEED026D1078}" presName="composite" presStyleCnt="0"/>
      <dgm:spPr/>
    </dgm:pt>
    <dgm:pt modelId="{4A4D4411-96F2-4721-929D-D93483F1D836}" type="pres">
      <dgm:prSet presAssocID="{2303BEE7-CE05-44A3-A243-BEED026D1078}" presName="bentUpArrow1" presStyleLbl="alignImgPlace1" presStyleIdx="0" presStyleCnt="3"/>
      <dgm:spPr/>
    </dgm:pt>
    <dgm:pt modelId="{9A449FC9-478D-4223-B348-D38043AA7EE8}" type="pres">
      <dgm:prSet presAssocID="{2303BEE7-CE05-44A3-A243-BEED026D107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79B652A-ECFB-4449-89FE-D1318C5BD1E6}" type="pres">
      <dgm:prSet presAssocID="{2303BEE7-CE05-44A3-A243-BEED026D1078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9E89777-98CD-468A-85B0-D2DCD427D211}" type="pres">
      <dgm:prSet presAssocID="{67CBF85A-3859-4CCC-AAD0-856C6A5EE40D}" presName="sibTrans" presStyleCnt="0"/>
      <dgm:spPr/>
    </dgm:pt>
    <dgm:pt modelId="{663EF591-719F-4586-86EF-0F14A6E6FE2B}" type="pres">
      <dgm:prSet presAssocID="{8355C197-7DFB-4053-AD23-06568C936D7D}" presName="composite" presStyleCnt="0"/>
      <dgm:spPr/>
    </dgm:pt>
    <dgm:pt modelId="{4A245F8D-FEA5-49B8-8E83-706C45A2B9A1}" type="pres">
      <dgm:prSet presAssocID="{8355C197-7DFB-4053-AD23-06568C936D7D}" presName="bentUpArrow1" presStyleLbl="alignImgPlace1" presStyleIdx="1" presStyleCnt="3"/>
      <dgm:spPr/>
    </dgm:pt>
    <dgm:pt modelId="{54A0DC8A-FC8A-40A6-A09C-ACF12AB688D7}" type="pres">
      <dgm:prSet presAssocID="{8355C197-7DFB-4053-AD23-06568C936D7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F63B956D-14E4-4102-99A0-77C1EA894CB3}" type="pres">
      <dgm:prSet presAssocID="{8355C197-7DFB-4053-AD23-06568C936D7D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3BC4357-97B8-470B-A8B2-64EB47DB5919}" type="pres">
      <dgm:prSet presAssocID="{4C5A34F7-E2DC-4343-8B49-145560EC22A4}" presName="sibTrans" presStyleCnt="0"/>
      <dgm:spPr/>
    </dgm:pt>
    <dgm:pt modelId="{2FF55DDC-B4B9-475F-810D-E5DE4E465008}" type="pres">
      <dgm:prSet presAssocID="{C2C13349-FDFB-4A38-B239-366C8E21E250}" presName="composite" presStyleCnt="0"/>
      <dgm:spPr/>
    </dgm:pt>
    <dgm:pt modelId="{384DCDB6-5BC8-414C-9185-91547D3775B8}" type="pres">
      <dgm:prSet presAssocID="{C2C13349-FDFB-4A38-B239-366C8E21E250}" presName="bentUpArrow1" presStyleLbl="alignImgPlace1" presStyleIdx="2" presStyleCnt="3"/>
      <dgm:spPr/>
    </dgm:pt>
    <dgm:pt modelId="{87B9E22C-CBE7-45FE-B417-2689712D99D7}" type="pres">
      <dgm:prSet presAssocID="{C2C13349-FDFB-4A38-B239-366C8E21E250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58E3615-CDC1-4C25-A374-5C10AC4E2495}" type="pres">
      <dgm:prSet presAssocID="{C2C13349-FDFB-4A38-B239-366C8E21E250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BA38BD8-405A-45CB-B7C5-BE2C6EA9BB15}" type="pres">
      <dgm:prSet presAssocID="{03F15F0A-A285-4F11-8CCE-2AD856CE1D06}" presName="sibTrans" presStyleCnt="0"/>
      <dgm:spPr/>
    </dgm:pt>
    <dgm:pt modelId="{BE916DC0-639A-4AB3-BEC9-FD4FC973AF43}" type="pres">
      <dgm:prSet presAssocID="{97D051B7-4AC7-4447-8173-E77992B293D5}" presName="composite" presStyleCnt="0"/>
      <dgm:spPr/>
    </dgm:pt>
    <dgm:pt modelId="{B050F465-201F-4023-9EEA-9CB14E5D0104}" type="pres">
      <dgm:prSet presAssocID="{97D051B7-4AC7-4447-8173-E77992B293D5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C2B4890F-BAF1-46AF-93E5-67FC77EAAD10}" type="presOf" srcId="{8355C197-7DFB-4053-AD23-06568C936D7D}" destId="{54A0DC8A-FC8A-40A6-A09C-ACF12AB688D7}" srcOrd="0" destOrd="0" presId="urn:microsoft.com/office/officeart/2005/8/layout/StepDownProcess"/>
    <dgm:cxn modelId="{54B7EB11-5FFC-4876-9911-F6F55E005069}" srcId="{083B6684-F180-4210-8D35-5CA403B3151B}" destId="{C2C13349-FDFB-4A38-B239-366C8E21E250}" srcOrd="2" destOrd="0" parTransId="{DA7A4616-847F-4D9E-B686-2460A4473B3F}" sibTransId="{03F15F0A-A285-4F11-8CCE-2AD856CE1D06}"/>
    <dgm:cxn modelId="{DE872216-C4BA-4610-BA43-756A37E54AFB}" type="presOf" srcId="{97D051B7-4AC7-4447-8173-E77992B293D5}" destId="{B050F465-201F-4023-9EEA-9CB14E5D0104}" srcOrd="0" destOrd="0" presId="urn:microsoft.com/office/officeart/2005/8/layout/StepDownProcess"/>
    <dgm:cxn modelId="{3A432182-D4F3-4953-B7B5-A9AA140C700C}" type="presOf" srcId="{083B6684-F180-4210-8D35-5CA403B3151B}" destId="{CBB3CB11-0FB8-4E14-A8DA-3F6FCBB9D61B}" srcOrd="0" destOrd="0" presId="urn:microsoft.com/office/officeart/2005/8/layout/StepDownProcess"/>
    <dgm:cxn modelId="{1389D483-F180-4510-B815-34EAC57565A2}" srcId="{083B6684-F180-4210-8D35-5CA403B3151B}" destId="{8355C197-7DFB-4053-AD23-06568C936D7D}" srcOrd="1" destOrd="0" parTransId="{0E6D73FC-B73E-40B4-87F9-AD42944C4C52}" sibTransId="{4C5A34F7-E2DC-4343-8B49-145560EC22A4}"/>
    <dgm:cxn modelId="{3ABF9B89-8428-485F-BC9D-60A0D67171D0}" type="presOf" srcId="{C2C13349-FDFB-4A38-B239-366C8E21E250}" destId="{87B9E22C-CBE7-45FE-B417-2689712D99D7}" srcOrd="0" destOrd="0" presId="urn:microsoft.com/office/officeart/2005/8/layout/StepDownProcess"/>
    <dgm:cxn modelId="{95AA78A0-AAFD-47A5-8492-A9DD611192A9}" type="presOf" srcId="{2303BEE7-CE05-44A3-A243-BEED026D1078}" destId="{9A449FC9-478D-4223-B348-D38043AA7EE8}" srcOrd="0" destOrd="0" presId="urn:microsoft.com/office/officeart/2005/8/layout/StepDownProcess"/>
    <dgm:cxn modelId="{14D2AAA7-5829-4A27-A549-987FA99D827A}" srcId="{083B6684-F180-4210-8D35-5CA403B3151B}" destId="{97D051B7-4AC7-4447-8173-E77992B293D5}" srcOrd="3" destOrd="0" parTransId="{37260E9B-BC52-42DC-B358-BD8A30AE0AB6}" sibTransId="{5971CF3E-0A21-4EF6-82CD-C68E6D63FABB}"/>
    <dgm:cxn modelId="{76C17ED5-9BA7-41E3-BDB7-29169A71EF52}" srcId="{083B6684-F180-4210-8D35-5CA403B3151B}" destId="{2303BEE7-CE05-44A3-A243-BEED026D1078}" srcOrd="0" destOrd="0" parTransId="{E3B9C99E-78C3-49E2-AB3F-C6F19E255097}" sibTransId="{67CBF85A-3859-4CCC-AAD0-856C6A5EE40D}"/>
    <dgm:cxn modelId="{46618BBA-CC80-47B3-AA91-2AF50E1992D2}" type="presParOf" srcId="{CBB3CB11-0FB8-4E14-A8DA-3F6FCBB9D61B}" destId="{549F3232-E6A1-4E85-A074-50040DEB503E}" srcOrd="0" destOrd="0" presId="urn:microsoft.com/office/officeart/2005/8/layout/StepDownProcess"/>
    <dgm:cxn modelId="{75ABF276-B50F-4C5A-ACA0-83373E0415A9}" type="presParOf" srcId="{549F3232-E6A1-4E85-A074-50040DEB503E}" destId="{4A4D4411-96F2-4721-929D-D93483F1D836}" srcOrd="0" destOrd="0" presId="urn:microsoft.com/office/officeart/2005/8/layout/StepDownProcess"/>
    <dgm:cxn modelId="{CBC7884B-A35F-4393-9D1D-BEEDB7B68AA6}" type="presParOf" srcId="{549F3232-E6A1-4E85-A074-50040DEB503E}" destId="{9A449FC9-478D-4223-B348-D38043AA7EE8}" srcOrd="1" destOrd="0" presId="urn:microsoft.com/office/officeart/2005/8/layout/StepDownProcess"/>
    <dgm:cxn modelId="{7BDF3A87-8A89-47DB-85DF-4BF5FAB9C84B}" type="presParOf" srcId="{549F3232-E6A1-4E85-A074-50040DEB503E}" destId="{679B652A-ECFB-4449-89FE-D1318C5BD1E6}" srcOrd="2" destOrd="0" presId="urn:microsoft.com/office/officeart/2005/8/layout/StepDownProcess"/>
    <dgm:cxn modelId="{74FFC1EC-CC9E-46D3-85FD-5EEE9663DBDC}" type="presParOf" srcId="{CBB3CB11-0FB8-4E14-A8DA-3F6FCBB9D61B}" destId="{89E89777-98CD-468A-85B0-D2DCD427D211}" srcOrd="1" destOrd="0" presId="urn:microsoft.com/office/officeart/2005/8/layout/StepDownProcess"/>
    <dgm:cxn modelId="{33C0FEE8-1B76-4F1A-9C75-900BE4089CEB}" type="presParOf" srcId="{CBB3CB11-0FB8-4E14-A8DA-3F6FCBB9D61B}" destId="{663EF591-719F-4586-86EF-0F14A6E6FE2B}" srcOrd="2" destOrd="0" presId="urn:microsoft.com/office/officeart/2005/8/layout/StepDownProcess"/>
    <dgm:cxn modelId="{BC5D0CBC-F361-4CB5-96D8-355EAA624B2C}" type="presParOf" srcId="{663EF591-719F-4586-86EF-0F14A6E6FE2B}" destId="{4A245F8D-FEA5-49B8-8E83-706C45A2B9A1}" srcOrd="0" destOrd="0" presId="urn:microsoft.com/office/officeart/2005/8/layout/StepDownProcess"/>
    <dgm:cxn modelId="{640D191C-9946-49B9-8E62-8D0FB3092D66}" type="presParOf" srcId="{663EF591-719F-4586-86EF-0F14A6E6FE2B}" destId="{54A0DC8A-FC8A-40A6-A09C-ACF12AB688D7}" srcOrd="1" destOrd="0" presId="urn:microsoft.com/office/officeart/2005/8/layout/StepDownProcess"/>
    <dgm:cxn modelId="{5D8DD543-9A70-48EB-90CA-FA1771744E41}" type="presParOf" srcId="{663EF591-719F-4586-86EF-0F14A6E6FE2B}" destId="{F63B956D-14E4-4102-99A0-77C1EA894CB3}" srcOrd="2" destOrd="0" presId="urn:microsoft.com/office/officeart/2005/8/layout/StepDownProcess"/>
    <dgm:cxn modelId="{0FC3F6F8-EEA8-48E6-8F45-5DB8A7404D67}" type="presParOf" srcId="{CBB3CB11-0FB8-4E14-A8DA-3F6FCBB9D61B}" destId="{C3BC4357-97B8-470B-A8B2-64EB47DB5919}" srcOrd="3" destOrd="0" presId="urn:microsoft.com/office/officeart/2005/8/layout/StepDownProcess"/>
    <dgm:cxn modelId="{89685AA9-87EB-4EEB-B984-A030C2EBE9AE}" type="presParOf" srcId="{CBB3CB11-0FB8-4E14-A8DA-3F6FCBB9D61B}" destId="{2FF55DDC-B4B9-475F-810D-E5DE4E465008}" srcOrd="4" destOrd="0" presId="urn:microsoft.com/office/officeart/2005/8/layout/StepDownProcess"/>
    <dgm:cxn modelId="{97129DD7-9692-4B63-A533-A930071AF1D9}" type="presParOf" srcId="{2FF55DDC-B4B9-475F-810D-E5DE4E465008}" destId="{384DCDB6-5BC8-414C-9185-91547D3775B8}" srcOrd="0" destOrd="0" presId="urn:microsoft.com/office/officeart/2005/8/layout/StepDownProcess"/>
    <dgm:cxn modelId="{764D743C-6934-4B97-AB33-A74960B6FD68}" type="presParOf" srcId="{2FF55DDC-B4B9-475F-810D-E5DE4E465008}" destId="{87B9E22C-CBE7-45FE-B417-2689712D99D7}" srcOrd="1" destOrd="0" presId="urn:microsoft.com/office/officeart/2005/8/layout/StepDownProcess"/>
    <dgm:cxn modelId="{71B5D3C9-4873-4B1E-AC79-DDF3A3048652}" type="presParOf" srcId="{2FF55DDC-B4B9-475F-810D-E5DE4E465008}" destId="{D58E3615-CDC1-4C25-A374-5C10AC4E2495}" srcOrd="2" destOrd="0" presId="urn:microsoft.com/office/officeart/2005/8/layout/StepDownProcess"/>
    <dgm:cxn modelId="{9BB3F73C-23E0-4584-BBAC-DA2CEA3FF44A}" type="presParOf" srcId="{CBB3CB11-0FB8-4E14-A8DA-3F6FCBB9D61B}" destId="{2BA38BD8-405A-45CB-B7C5-BE2C6EA9BB15}" srcOrd="5" destOrd="0" presId="urn:microsoft.com/office/officeart/2005/8/layout/StepDownProcess"/>
    <dgm:cxn modelId="{92EFCB67-B074-4D1F-BB00-27249CB50621}" type="presParOf" srcId="{CBB3CB11-0FB8-4E14-A8DA-3F6FCBB9D61B}" destId="{BE916DC0-639A-4AB3-BEC9-FD4FC973AF43}" srcOrd="6" destOrd="0" presId="urn:microsoft.com/office/officeart/2005/8/layout/StepDownProcess"/>
    <dgm:cxn modelId="{22E81815-5AAD-4AA4-8EB0-E0A2A36F9E06}" type="presParOf" srcId="{BE916DC0-639A-4AB3-BEC9-FD4FC973AF43}" destId="{B050F465-201F-4023-9EEA-9CB14E5D010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D60C0-9E06-4681-B4D4-3D633E5F9FA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b="0" i="0" kern="1200" dirty="0"/>
            <a:t>Бизнес-задача:</a:t>
          </a:r>
          <a:endParaRPr lang="ru-RU" sz="800" kern="1200" dirty="0"/>
        </a:p>
      </dsp:txBody>
      <dsp:txXfrm rot="-5400000">
        <a:off x="1" y="419726"/>
        <a:ext cx="838822" cy="359495"/>
      </dsp:txXfrm>
    </dsp:sp>
    <dsp:sp modelId="{01922DEC-86D6-4175-BAC4-84179DD8A72D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0" i="0" kern="1200"/>
            <a:t> </a:t>
          </a:r>
          <a:r>
            <a:rPr lang="ru-RU" sz="2100" b="0" i="0" kern="1200" dirty="0"/>
            <a:t>Повышение прибыли от </a:t>
          </a:r>
          <a:r>
            <a:rPr lang="ru-RU" sz="2100" b="0" i="0" kern="1200" dirty="0" err="1"/>
            <a:t>допродаж</a:t>
          </a:r>
          <a:r>
            <a:rPr lang="ru-RU" sz="2100" b="0" i="0" kern="1200" dirty="0"/>
            <a:t> в интернет-магазине на 20%</a:t>
          </a:r>
          <a:endParaRPr lang="ru-RU" sz="2100" kern="1200" dirty="0"/>
        </a:p>
      </dsp:txBody>
      <dsp:txXfrm rot="-5400000">
        <a:off x="838822" y="38338"/>
        <a:ext cx="9638754" cy="702860"/>
      </dsp:txXfrm>
    </dsp:sp>
    <dsp:sp modelId="{FC8FD22D-E3A2-44B3-AC67-A8AFC511117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b="0" i="0" kern="1200" dirty="0"/>
            <a:t>Задача машинного обучения:</a:t>
          </a:r>
          <a:endParaRPr lang="ru-RU" sz="800" kern="1200" dirty="0"/>
        </a:p>
      </dsp:txBody>
      <dsp:txXfrm rot="-5400000">
        <a:off x="1" y="1470522"/>
        <a:ext cx="838822" cy="359495"/>
      </dsp:txXfrm>
    </dsp:sp>
    <dsp:sp modelId="{32047882-1919-46ED-8EAB-6D3E9F6AA500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0" i="0" kern="1200"/>
            <a:t> </a:t>
          </a:r>
          <a:r>
            <a:rPr lang="ru-RU" sz="2100" b="0" i="0" kern="1200" dirty="0"/>
            <a:t>Разработка и внедрение рекомендательной системы, предлагающей пользователям релевантные товары для совершения дополнительных покупок</a:t>
          </a:r>
          <a:endParaRPr lang="ru-RU" sz="2100" kern="1200" dirty="0"/>
        </a:p>
      </dsp:txBody>
      <dsp:txXfrm rot="-5400000">
        <a:off x="838822" y="1089135"/>
        <a:ext cx="9638754" cy="702860"/>
      </dsp:txXfrm>
    </dsp:sp>
    <dsp:sp modelId="{310B86A4-D127-4B6C-8039-2E3B6A0874B4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b="0" i="0" kern="1200" dirty="0"/>
            <a:t>Бизнес-метрика:</a:t>
          </a:r>
          <a:endParaRPr lang="ru-RU" sz="800" kern="1200" dirty="0"/>
        </a:p>
      </dsp:txBody>
      <dsp:txXfrm rot="-5400000">
        <a:off x="1" y="2521319"/>
        <a:ext cx="838822" cy="359495"/>
      </dsp:txXfrm>
    </dsp:sp>
    <dsp:sp modelId="{FF4354DB-5092-400E-8239-6CF325A92C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0" i="0" kern="1200"/>
            <a:t> </a:t>
          </a:r>
          <a:r>
            <a:rPr lang="ru-RU" sz="2100" b="0" i="0" kern="1200" dirty="0"/>
            <a:t>Общий оборот интернет-магазина (цель: +20%)</a:t>
          </a:r>
          <a:endParaRPr lang="ru-RU" sz="2100" kern="1200" dirty="0"/>
        </a:p>
      </dsp:txBody>
      <dsp:txXfrm rot="-5400000">
        <a:off x="838822" y="2139931"/>
        <a:ext cx="9638754" cy="702860"/>
      </dsp:txXfrm>
    </dsp:sp>
    <dsp:sp modelId="{7D6AE88B-3E50-4AFD-8D16-B7915DCB1A23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800" b="0" i="0" kern="1200" dirty="0"/>
            <a:t>Техническая метрика:</a:t>
          </a:r>
          <a:endParaRPr lang="ru-RU" sz="800" kern="1200" dirty="0"/>
        </a:p>
      </dsp:txBody>
      <dsp:txXfrm rot="-5400000">
        <a:off x="1" y="3572115"/>
        <a:ext cx="838822" cy="359495"/>
      </dsp:txXfrm>
    </dsp:sp>
    <dsp:sp modelId="{8F911D3C-628B-41DB-965C-4AABD4D3CD18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100" b="0" i="0" kern="1200"/>
            <a:t> </a:t>
          </a:r>
          <a:r>
            <a:rPr lang="ru-RU" sz="2100" b="0" i="0" kern="1200" dirty="0"/>
            <a:t>Precision@3 (Точность рекомендаций: доля релевантных товаров среди 3 лучших предложенных рекомендаций)</a:t>
          </a:r>
          <a:endParaRPr lang="ru-RU" sz="2100" kern="1200" dirty="0"/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4D4411-96F2-4721-929D-D93483F1D836}">
      <dsp:nvSpPr>
        <dsp:cNvPr id="0" name=""/>
        <dsp:cNvSpPr/>
      </dsp:nvSpPr>
      <dsp:spPr>
        <a:xfrm rot="5400000">
          <a:off x="190542" y="1395787"/>
          <a:ext cx="710048" cy="8083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49FC9-478D-4223-B348-D38043AA7EE8}">
      <dsp:nvSpPr>
        <dsp:cNvPr id="0" name=""/>
        <dsp:cNvSpPr/>
      </dsp:nvSpPr>
      <dsp:spPr>
        <a:xfrm>
          <a:off x="2422" y="608685"/>
          <a:ext cx="1195303" cy="836673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Данные</a:t>
          </a:r>
        </a:p>
      </dsp:txBody>
      <dsp:txXfrm>
        <a:off x="43272" y="649535"/>
        <a:ext cx="1113603" cy="754973"/>
      </dsp:txXfrm>
    </dsp:sp>
    <dsp:sp modelId="{679B652A-ECFB-4449-89FE-D1318C5BD1E6}">
      <dsp:nvSpPr>
        <dsp:cNvPr id="0" name=""/>
        <dsp:cNvSpPr/>
      </dsp:nvSpPr>
      <dsp:spPr>
        <a:xfrm>
          <a:off x="1197725" y="688480"/>
          <a:ext cx="869349" cy="67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45F8D-FEA5-49B8-8E83-706C45A2B9A1}">
      <dsp:nvSpPr>
        <dsp:cNvPr id="0" name=""/>
        <dsp:cNvSpPr/>
      </dsp:nvSpPr>
      <dsp:spPr>
        <a:xfrm rot="5400000">
          <a:off x="1181575" y="2335648"/>
          <a:ext cx="710048" cy="8083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38983"/>
            <a:satOff val="-1125"/>
            <a:lumOff val="46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0DC8A-FC8A-40A6-A09C-ACF12AB688D7}">
      <dsp:nvSpPr>
        <dsp:cNvPr id="0" name=""/>
        <dsp:cNvSpPr/>
      </dsp:nvSpPr>
      <dsp:spPr>
        <a:xfrm>
          <a:off x="993456" y="1548545"/>
          <a:ext cx="1195303" cy="836673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  <a:endParaRPr lang="ru-RU" sz="1200" kern="1200" dirty="0"/>
        </a:p>
      </dsp:txBody>
      <dsp:txXfrm>
        <a:off x="1034306" y="1589395"/>
        <a:ext cx="1113603" cy="754973"/>
      </dsp:txXfrm>
    </dsp:sp>
    <dsp:sp modelId="{F63B956D-14E4-4102-99A0-77C1EA894CB3}">
      <dsp:nvSpPr>
        <dsp:cNvPr id="0" name=""/>
        <dsp:cNvSpPr/>
      </dsp:nvSpPr>
      <dsp:spPr>
        <a:xfrm>
          <a:off x="2188759" y="1628341"/>
          <a:ext cx="869349" cy="67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DCDB6-5BC8-414C-9185-91547D3775B8}">
      <dsp:nvSpPr>
        <dsp:cNvPr id="0" name=""/>
        <dsp:cNvSpPr/>
      </dsp:nvSpPr>
      <dsp:spPr>
        <a:xfrm rot="5400000">
          <a:off x="2172609" y="3275508"/>
          <a:ext cx="710048" cy="80836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77966"/>
            <a:satOff val="-2251"/>
            <a:lumOff val="92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E22C-CBE7-45FE-B417-2689712D99D7}">
      <dsp:nvSpPr>
        <dsp:cNvPr id="0" name=""/>
        <dsp:cNvSpPr/>
      </dsp:nvSpPr>
      <dsp:spPr>
        <a:xfrm>
          <a:off x="1984489" y="2488405"/>
          <a:ext cx="1195303" cy="836673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XGBoost</a:t>
          </a:r>
          <a:endParaRPr lang="ru-RU" sz="1200" kern="1200" dirty="0"/>
        </a:p>
      </dsp:txBody>
      <dsp:txXfrm>
        <a:off x="2025339" y="2529255"/>
        <a:ext cx="1113603" cy="754973"/>
      </dsp:txXfrm>
    </dsp:sp>
    <dsp:sp modelId="{D58E3615-CDC1-4C25-A374-5C10AC4E2495}">
      <dsp:nvSpPr>
        <dsp:cNvPr id="0" name=""/>
        <dsp:cNvSpPr/>
      </dsp:nvSpPr>
      <dsp:spPr>
        <a:xfrm>
          <a:off x="3179792" y="2568201"/>
          <a:ext cx="869349" cy="676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0F465-201F-4023-9EEA-9CB14E5D0104}">
      <dsp:nvSpPr>
        <dsp:cNvPr id="0" name=""/>
        <dsp:cNvSpPr/>
      </dsp:nvSpPr>
      <dsp:spPr>
        <a:xfrm>
          <a:off x="2975523" y="3428266"/>
          <a:ext cx="1195303" cy="836673"/>
        </a:xfrm>
        <a:prstGeom prst="roundRect">
          <a:avLst>
            <a:gd name="adj" fmla="val 1667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Рекомендации</a:t>
          </a:r>
        </a:p>
      </dsp:txBody>
      <dsp:txXfrm>
        <a:off x="3016373" y="3469116"/>
        <a:ext cx="1113603" cy="75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8C7553-88D2-884A-B8D5-725DA06D50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BF5689-DCBD-4041-850D-DA5544736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D75E-6659-F94A-9B5F-A748FC3C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F067-8B1C-0E40-B68C-993AFA32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651A-C098-904A-B148-97589A4C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24C1-B02D-5944-961F-8F925B85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DAA4DAF-0729-8A4F-8CA5-E34E5B1B8B74}"/>
              </a:ext>
            </a:extLst>
          </p:cNvPr>
          <p:cNvSpPr/>
          <p:nvPr userDrawn="1"/>
        </p:nvSpPr>
        <p:spPr>
          <a:xfrm>
            <a:off x="381000" y="348761"/>
            <a:ext cx="11430000" cy="6160477"/>
          </a:xfrm>
          <a:prstGeom prst="roundRect">
            <a:avLst>
              <a:gd name="adj" fmla="val 3002"/>
            </a:avLst>
          </a:prstGeom>
          <a:noFill/>
          <a:ln w="203200">
            <a:gradFill flip="none" rotWithShape="1">
              <a:gsLst>
                <a:gs pos="13000">
                  <a:srgbClr val="8FD0F3"/>
                </a:gs>
                <a:gs pos="100000">
                  <a:srgbClr val="FEBD73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0175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7DED-E35A-0A49-8F23-ACECBBFE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926EE-84BE-3949-AE46-802989C0E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08D9-14A7-C643-8506-75BC31CA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AA0D-248B-C640-82E9-2C05FB2B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D513-8699-F449-93F0-74E860E2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3201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526F3-7018-B843-AC6C-24BE796BD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EA3F6-7165-A245-935B-019E1C6A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1CD7-CBDF-E54A-A95E-A62DCDCC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BAAF-ED7D-3F45-A1E2-86041515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40BF-FFF7-CB46-8B7E-D048C066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982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873F-E33B-6042-AE39-1EB7AF8D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983D-B6C2-394F-907F-2B6A8D7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2782-DD45-0E47-95EF-C9E2B3F3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7853-2082-CD45-BDCA-05690434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E5E3-6DC3-5F47-81DD-B2064AA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2504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3B67-F016-294C-A83E-C2B851DD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A287-AD17-6B44-961A-1EF25839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9FE9-D0EC-B34F-8AD3-CB0D11ED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CD518-E638-5C46-A703-C77F27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8EC9-1380-7245-A5AF-71BF9F6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4974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AE0A-A8B0-2E4B-9B38-8B1A1368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EE7-4B9A-7440-9B2F-A5F48C1E3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6598-9573-F14E-9311-21369A3A6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392F-83EB-9D42-A61C-1917245B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63DA9-EF2F-364B-94D7-55289573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654D-FD08-6E4E-8D51-C9BC202F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4483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759-FDD4-FF40-99FA-102CD85D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7397-D014-4340-A017-C565E074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C201-7A23-CF4A-A73E-0DD3B348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9F776-9139-144F-9E88-67D91E89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67111-B7B5-D745-8E36-4AADA7480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F7A38-9858-1C4F-A904-109363F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993D0-B98D-F84A-BB03-D25E7A93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CF4B-CB5B-3B42-B0D4-140757C7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0111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3074-2E49-C44B-B4F5-0AF41265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A3EC5-6A1A-BF40-8D75-1DFB046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627CF-1CC9-4643-9EF7-001F3CBA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1F964-3801-3D43-B6E5-AE84448A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656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1B707-5B69-5E44-82A0-ED2A147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F1701-1A78-864C-8FFF-1C4779E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0AE9-2120-AE4F-8934-569443EF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156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E453-47E6-5E4F-90A9-F16C03FD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2761-9DC2-8E4D-941F-7EF0087E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E0B4-4A2E-2141-9E56-7A79213FC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B692-EA0A-B246-9FEC-752D1823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F8ABB-C9C4-0D4A-A940-51508597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0FD51-6592-D340-92D2-97E5F4E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969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392D-4F4F-0B44-9B41-1817760D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5AA0-C15D-8A43-BFF3-DB7998DB5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822BB-3A2D-3045-9D5B-FAA17379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D2C45-A8E0-3548-A3B4-E72D9440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065F-6F9B-B34D-842E-EDE538AA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E318-7124-0F4F-9C80-FD969179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3553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D7291C-CC2A-5D49-B460-FF3576102F1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285D51-53D0-394B-B9C6-CC8B6A3A69BB}"/>
              </a:ext>
            </a:extLst>
          </p:cNvPr>
          <p:cNvSpPr/>
          <p:nvPr userDrawn="1"/>
        </p:nvSpPr>
        <p:spPr>
          <a:xfrm>
            <a:off x="381000" y="348761"/>
            <a:ext cx="11430000" cy="6160477"/>
          </a:xfrm>
          <a:prstGeom prst="roundRect">
            <a:avLst>
              <a:gd name="adj" fmla="val 3002"/>
            </a:avLst>
          </a:prstGeom>
          <a:solidFill>
            <a:schemeClr val="bg1">
              <a:alpha val="85000"/>
            </a:schemeClr>
          </a:solidFill>
          <a:ln w="203200">
            <a:gradFill flip="none" rotWithShape="1">
              <a:gsLst>
                <a:gs pos="13000">
                  <a:srgbClr val="8FD0F3"/>
                </a:gs>
                <a:gs pos="100000">
                  <a:srgbClr val="FEBD73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D83E2-D31B-6A48-8387-D19084EE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870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69D3-BEBC-1C41-A8BA-38F2A896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4C1F-0724-9E4E-B9B1-31F4AE4B8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5447-1B16-A841-8248-C8A376565195}" type="datetimeFigureOut">
              <a:rPr lang="en-UA" smtClean="0"/>
              <a:t>04/26/2025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DCD2-E761-1647-BD40-3BBC0EB47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C13-3968-9A4D-9160-F9F96DE2B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EE98-B502-7A43-BEB5-821D257AC768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700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D81A-5017-FA41-AFCF-DEC3B8DAB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6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7200" b="1" dirty="0">
                <a:solidFill>
                  <a:srgbClr val="425F70"/>
                </a:solidFill>
                <a:latin typeface="+mn-lt"/>
              </a:rPr>
              <a:t>Рекомендательная система для увеличения </a:t>
            </a:r>
            <a:r>
              <a:rPr lang="ru-RU" sz="7200" b="1" dirty="0" err="1">
                <a:solidFill>
                  <a:srgbClr val="425F70"/>
                </a:solidFill>
                <a:latin typeface="+mn-lt"/>
              </a:rPr>
              <a:t>допродаж</a:t>
            </a:r>
            <a:endParaRPr lang="en-UA" sz="7200" b="1" dirty="0">
              <a:solidFill>
                <a:srgbClr val="425F7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9A826-67F6-2740-A1D9-01905DE22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350"/>
            <a:ext cx="9144000" cy="1655762"/>
          </a:xfrm>
        </p:spPr>
        <p:txBody>
          <a:bodyPr/>
          <a:lstStyle/>
          <a:p>
            <a:r>
              <a:rPr lang="ru-RU" dirty="0"/>
              <a:t>Файзрахманова Амина </a:t>
            </a:r>
            <a:r>
              <a:rPr lang="ru-RU" dirty="0" err="1"/>
              <a:t>Ильнуровна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4917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47254-DD01-4AF6-2487-F2182A2B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28CA18F-1F32-223F-3CED-63B1B90D2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0559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1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E61DE-52E5-C561-5E30-F8500421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3" y="4618"/>
            <a:ext cx="3932237" cy="1600200"/>
          </a:xfrm>
        </p:spPr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A7513F8B-4BE2-C9D4-E5B1-6B9CFD330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449767"/>
              </p:ext>
            </p:extLst>
          </p:nvPr>
        </p:nvGraphicFramePr>
        <p:xfrm>
          <a:off x="5183188" y="987425"/>
          <a:ext cx="6172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349747556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851012174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72415985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1586232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4099395267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971536221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429489815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111783126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678624693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99394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48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1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48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7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1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1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5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0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956467"/>
                  </a:ext>
                </a:extLst>
              </a:tr>
            </a:tbl>
          </a:graphicData>
        </a:graphic>
      </p:graphicFrame>
      <p:sp>
        <p:nvSpPr>
          <p:cNvPr id="8" name="Текст 7">
            <a:extLst>
              <a:ext uri="{FF2B5EF4-FFF2-40B4-BE49-F238E27FC236}">
                <a16:creationId xmlns:a16="http://schemas.microsoft.com/office/drawing/2014/main" id="{847824F6-F3C6-18E9-7734-6EC8B978C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4818"/>
            <a:ext cx="3932237" cy="3811588"/>
          </a:xfrm>
        </p:spPr>
        <p:txBody>
          <a:bodyPr>
            <a:noAutofit/>
          </a:bodyPr>
          <a:lstStyle/>
          <a:p>
            <a:r>
              <a:rPr lang="en-US" sz="1200" b="1" dirty="0">
                <a:effectLst/>
              </a:rPr>
              <a:t>events.csv</a:t>
            </a:r>
            <a:r>
              <a:rPr lang="ru-RU" sz="1200" dirty="0"/>
              <a:t>: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Основной датасет с информацией о событиях пользователей.</a:t>
            </a: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/>
              <a:t>timestamp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Время события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integer).</a:t>
            </a:r>
            <a:endParaRPr lang="ru-RU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 err="1"/>
              <a:t>visitorid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Идентификатор пользователя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integer).</a:t>
            </a:r>
            <a:endParaRPr lang="ru-RU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/>
              <a:t>event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Тип события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object: </a:t>
            </a:r>
            <a:r>
              <a:rPr lang="en-US" sz="1200" dirty="0"/>
              <a:t>view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dirty="0" err="1"/>
              <a:t>addtocart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dirty="0"/>
              <a:t>transaction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 err="1"/>
              <a:t>itemid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Идентификатор товара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integer).</a:t>
            </a:r>
            <a:endParaRPr lang="ru-RU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 err="1"/>
              <a:t>transactionid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Идентификатор транзакции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float).</a:t>
            </a:r>
            <a:endParaRPr lang="ru-RU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1" dirty="0"/>
              <a:t>category_tree.csv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Иерархия категорий товаров.</a:t>
            </a:r>
            <a:endParaRPr lang="en-US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 err="1"/>
              <a:t>categoryid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Идентификатор категории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integer).</a:t>
            </a: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 err="1"/>
              <a:t>parentid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Идентификатор родительской категории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indent="0">
              <a:buFontTx/>
              <a:buNone/>
            </a:pPr>
            <a:r>
              <a:rPr lang="en-US" sz="1200" b="1" dirty="0"/>
              <a:t>item_properties.csv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Свойства товаров (атрибуты).</a:t>
            </a: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/>
              <a:t>timestamp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Время записи свойства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integer).</a:t>
            </a:r>
            <a:endParaRPr lang="ru-RU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 err="1"/>
              <a:t>itemid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Идентификатор товара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integer).</a:t>
            </a:r>
            <a:endParaRPr lang="ru-RU" sz="12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/>
              <a:t>property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Название свойства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285750" indent="-28575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200" dirty="0"/>
              <a:t>value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Значение свойства (</a:t>
            </a:r>
            <a:r>
              <a:rPr lang="en-US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object).</a:t>
            </a:r>
            <a:endParaRPr lang="ru-RU" sz="1200" dirty="0"/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4302951F-B892-A16E-A89A-44BCD8025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05277"/>
              </p:ext>
            </p:extLst>
          </p:nvPr>
        </p:nvGraphicFramePr>
        <p:xfrm>
          <a:off x="5791200" y="1384685"/>
          <a:ext cx="56896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420980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170275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6695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716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39385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746688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6851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9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7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5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8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5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8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7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8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214729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BA9BDFC9-D131-52E5-8DBC-D302F5676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22726"/>
              </p:ext>
            </p:extLst>
          </p:nvPr>
        </p:nvGraphicFramePr>
        <p:xfrm>
          <a:off x="6622473" y="1764915"/>
          <a:ext cx="4876800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515449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02271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759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5518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4535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13490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3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7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4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7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1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55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2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9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6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5FF23-7C7C-C987-DC50-D907A21D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45012" cy="974436"/>
          </a:xfrm>
        </p:spPr>
        <p:txBody>
          <a:bodyPr/>
          <a:lstStyle/>
          <a:p>
            <a:r>
              <a:rPr lang="ru-RU" dirty="0"/>
              <a:t>Модель рекомендации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ECE82A1E-791F-0EAC-BCD7-03B1C8ABF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794257"/>
              </p:ext>
            </p:extLst>
          </p:nvPr>
        </p:nvGraphicFramePr>
        <p:xfrm>
          <a:off x="7501515" y="987425"/>
          <a:ext cx="4173249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Текст 3">
            <a:extLst>
              <a:ext uri="{FF2B5EF4-FFF2-40B4-BE49-F238E27FC236}">
                <a16:creationId xmlns:a16="http://schemas.microsoft.com/office/drawing/2014/main" id="{BF205CAB-31C5-1992-756E-F5AEFE94F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7200"/>
            <a:ext cx="6580188" cy="414178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•  </a:t>
            </a:r>
            <a:r>
              <a:rPr lang="ru-RU" b="1" dirty="0"/>
              <a:t>Модель</a:t>
            </a:r>
            <a:r>
              <a:rPr lang="ru-RU" dirty="0"/>
              <a:t>: </a:t>
            </a:r>
            <a:r>
              <a:rPr lang="ru-RU" dirty="0" err="1"/>
              <a:t>XGBoost</a:t>
            </a:r>
            <a:r>
              <a:rPr lang="ru-RU" dirty="0"/>
              <a:t> (</a:t>
            </a:r>
            <a:r>
              <a:rPr lang="ru-RU" dirty="0" err="1"/>
              <a:t>eXtreme</a:t>
            </a:r>
            <a:r>
              <a:rPr lang="ru-RU" dirty="0"/>
              <a:t> </a:t>
            </a:r>
            <a:r>
              <a:rPr lang="ru-RU" dirty="0" err="1"/>
              <a:t>Gradient</a:t>
            </a:r>
            <a:r>
              <a:rPr lang="ru-RU" dirty="0"/>
              <a:t> </a:t>
            </a:r>
            <a:r>
              <a:rPr lang="ru-RU" dirty="0" err="1"/>
              <a:t>Boosting</a:t>
            </a:r>
            <a:r>
              <a:rPr lang="ru-RU" dirty="0"/>
              <a:t>) - алгоритм машинного обучения, основанный на градиентном </a:t>
            </a:r>
            <a:r>
              <a:rPr lang="ru-RU" dirty="0" err="1"/>
              <a:t>бустинге</a:t>
            </a:r>
            <a:r>
              <a:rPr lang="ru-RU" dirty="0"/>
              <a:t>.</a:t>
            </a:r>
          </a:p>
          <a:p>
            <a:r>
              <a:rPr lang="ru-RU" dirty="0"/>
              <a:t>•  </a:t>
            </a:r>
            <a:r>
              <a:rPr lang="ru-RU" b="1" dirty="0"/>
              <a:t>Тип задачи</a:t>
            </a:r>
            <a:r>
              <a:rPr lang="ru-RU" dirty="0"/>
              <a:t>: Классификация (предсказание вероятности совершения покупки товара пользователем).</a:t>
            </a:r>
          </a:p>
          <a:p>
            <a:r>
              <a:rPr lang="ru-RU" dirty="0"/>
              <a:t>•   </a:t>
            </a:r>
            <a:r>
              <a:rPr lang="ru-RU" b="1" dirty="0"/>
              <a:t>Логика</a:t>
            </a:r>
            <a:r>
              <a:rPr lang="ru-RU" dirty="0"/>
              <a:t>:</a:t>
            </a:r>
          </a:p>
          <a:p>
            <a:r>
              <a:rPr lang="ru-RU" dirty="0"/>
              <a:t>    1.  </a:t>
            </a:r>
            <a:r>
              <a:rPr lang="ru-RU" i="1" dirty="0" err="1"/>
              <a:t>Feature</a:t>
            </a:r>
            <a:r>
              <a:rPr lang="ru-RU" i="1" dirty="0"/>
              <a:t> Engineering</a:t>
            </a:r>
            <a:r>
              <a:rPr lang="ru-RU" dirty="0"/>
              <a:t>: Создание признаков, описывающих взаимодействие пользователей и товаров на основе данных из </a:t>
            </a:r>
            <a:r>
              <a:rPr lang="ru-RU" dirty="0" err="1"/>
              <a:t>events</a:t>
            </a:r>
            <a:r>
              <a:rPr lang="ru-RU" dirty="0"/>
              <a:t>, </a:t>
            </a:r>
            <a:r>
              <a:rPr lang="ru-RU" dirty="0" err="1"/>
              <a:t>category_tree</a:t>
            </a:r>
            <a:r>
              <a:rPr lang="ru-RU" dirty="0"/>
              <a:t> и </a:t>
            </a:r>
            <a:r>
              <a:rPr lang="ru-RU" dirty="0" err="1"/>
              <a:t>item_properties</a:t>
            </a:r>
            <a:r>
              <a:rPr lang="ru-RU" dirty="0"/>
              <a:t>.  Примеры: количество просмотров товара пользователем, количество покупок товара другими пользователями, принадлежность товара к категории, схожей с теми, которые пользователь покупал ранее.</a:t>
            </a:r>
          </a:p>
          <a:p>
            <a:r>
              <a:rPr lang="ru-RU" dirty="0"/>
              <a:t>    2.  </a:t>
            </a:r>
            <a:r>
              <a:rPr lang="ru-RU" i="1" dirty="0"/>
              <a:t>Кодирование</a:t>
            </a:r>
            <a:r>
              <a:rPr lang="ru-RU" dirty="0"/>
              <a:t>: Использование </a:t>
            </a:r>
            <a:r>
              <a:rPr lang="ru-RU" dirty="0" err="1"/>
              <a:t>LabelEncoder</a:t>
            </a:r>
            <a:r>
              <a:rPr lang="ru-RU" dirty="0"/>
              <a:t> для преобразования строковых ID пользователей и товаров в числовые представления.</a:t>
            </a:r>
          </a:p>
          <a:p>
            <a:r>
              <a:rPr lang="ru-RU" dirty="0"/>
              <a:t>    3.  </a:t>
            </a:r>
            <a:r>
              <a:rPr lang="ru-RU" i="1" dirty="0"/>
              <a:t>Обучение</a:t>
            </a:r>
            <a:r>
              <a:rPr lang="ru-RU" dirty="0"/>
              <a:t>: Обучение модели </a:t>
            </a:r>
            <a:r>
              <a:rPr lang="ru-RU" dirty="0" err="1"/>
              <a:t>XGBoost</a:t>
            </a:r>
            <a:r>
              <a:rPr lang="ru-RU" dirty="0"/>
              <a:t> на основе созданных признаков и истории покупок пользователей.</a:t>
            </a:r>
          </a:p>
          <a:p>
            <a:r>
              <a:rPr lang="ru-RU" dirty="0"/>
              <a:t>    4.  </a:t>
            </a:r>
            <a:r>
              <a:rPr lang="ru-RU" i="1" dirty="0"/>
              <a:t>Предсказание</a:t>
            </a:r>
            <a:r>
              <a:rPr lang="ru-RU" dirty="0"/>
              <a:t>:  Предсказание вероятности совершения покупки каждого товара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244889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850">
            <a:extLst>
              <a:ext uri="{FF2B5EF4-FFF2-40B4-BE49-F238E27FC236}">
                <a16:creationId xmlns:a16="http://schemas.microsoft.com/office/drawing/2014/main" id="{7570CBDE-E106-13DC-1E37-BF083546659B}"/>
              </a:ext>
            </a:extLst>
          </p:cNvPr>
          <p:cNvGrpSpPr/>
          <p:nvPr/>
        </p:nvGrpSpPr>
        <p:grpSpPr>
          <a:xfrm>
            <a:off x="3446222" y="1364344"/>
            <a:ext cx="1779149" cy="1895508"/>
            <a:chOff x="-1" y="-1"/>
            <a:chExt cx="1779147" cy="1895506"/>
          </a:xfrm>
        </p:grpSpPr>
        <p:sp>
          <p:nvSpPr>
            <p:cNvPr id="15" name="Shape 1846">
              <a:extLst>
                <a:ext uri="{FF2B5EF4-FFF2-40B4-BE49-F238E27FC236}">
                  <a16:creationId xmlns:a16="http://schemas.microsoft.com/office/drawing/2014/main" id="{493B85E1-3A30-629D-DD72-FA0BD362D185}"/>
                </a:ext>
              </a:extLst>
            </p:cNvPr>
            <p:cNvSpPr/>
            <p:nvPr/>
          </p:nvSpPr>
          <p:spPr>
            <a:xfrm>
              <a:off x="206273" y="82530"/>
              <a:ext cx="1523871" cy="1523871"/>
            </a:xfrm>
            <a:prstGeom prst="ellipse">
              <a:avLst/>
            </a:prstGeom>
            <a:solidFill>
              <a:schemeClr val="accent5">
                <a:alpha val="52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" name="Shape 1847">
              <a:extLst>
                <a:ext uri="{FF2B5EF4-FFF2-40B4-BE49-F238E27FC236}">
                  <a16:creationId xmlns:a16="http://schemas.microsoft.com/office/drawing/2014/main" id="{0D087E8D-B256-2AF0-ACF0-1353A74214B3}"/>
                </a:ext>
              </a:extLst>
            </p:cNvPr>
            <p:cNvSpPr/>
            <p:nvPr/>
          </p:nvSpPr>
          <p:spPr>
            <a:xfrm>
              <a:off x="856147" y="-1"/>
              <a:ext cx="922999" cy="922999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Shape 1848">
              <a:extLst>
                <a:ext uri="{FF2B5EF4-FFF2-40B4-BE49-F238E27FC236}">
                  <a16:creationId xmlns:a16="http://schemas.microsoft.com/office/drawing/2014/main" id="{6F8FDA96-649C-EBF6-193E-453976353255}"/>
                </a:ext>
              </a:extLst>
            </p:cNvPr>
            <p:cNvSpPr/>
            <p:nvPr/>
          </p:nvSpPr>
          <p:spPr>
            <a:xfrm>
              <a:off x="-1" y="766689"/>
              <a:ext cx="1128815" cy="1128816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" name="Group 1850">
            <a:extLst>
              <a:ext uri="{FF2B5EF4-FFF2-40B4-BE49-F238E27FC236}">
                <a16:creationId xmlns:a16="http://schemas.microsoft.com/office/drawing/2014/main" id="{B0475216-D535-5AAC-F548-0CF0E427DF64}"/>
              </a:ext>
            </a:extLst>
          </p:cNvPr>
          <p:cNvGrpSpPr/>
          <p:nvPr/>
        </p:nvGrpSpPr>
        <p:grpSpPr>
          <a:xfrm>
            <a:off x="1251355" y="4352659"/>
            <a:ext cx="1779149" cy="1895507"/>
            <a:chOff x="-1" y="-1"/>
            <a:chExt cx="1779148" cy="1895506"/>
          </a:xfrm>
        </p:grpSpPr>
        <p:sp>
          <p:nvSpPr>
            <p:cNvPr id="11" name="Shape 1846">
              <a:extLst>
                <a:ext uri="{FF2B5EF4-FFF2-40B4-BE49-F238E27FC236}">
                  <a16:creationId xmlns:a16="http://schemas.microsoft.com/office/drawing/2014/main" id="{EBD299A4-A0E0-B95E-F1BB-F1E03F68BF5A}"/>
                </a:ext>
              </a:extLst>
            </p:cNvPr>
            <p:cNvSpPr/>
            <p:nvPr/>
          </p:nvSpPr>
          <p:spPr>
            <a:xfrm>
              <a:off x="206273" y="82530"/>
              <a:ext cx="1523872" cy="1523872"/>
            </a:xfrm>
            <a:prstGeom prst="ellipse">
              <a:avLst/>
            </a:prstGeom>
            <a:solidFill>
              <a:schemeClr val="accent5">
                <a:alpha val="52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Shape 1847">
              <a:extLst>
                <a:ext uri="{FF2B5EF4-FFF2-40B4-BE49-F238E27FC236}">
                  <a16:creationId xmlns:a16="http://schemas.microsoft.com/office/drawing/2014/main" id="{249EA79A-8595-A013-3BAF-60EF740E6289}"/>
                </a:ext>
              </a:extLst>
            </p:cNvPr>
            <p:cNvSpPr/>
            <p:nvPr/>
          </p:nvSpPr>
          <p:spPr>
            <a:xfrm>
              <a:off x="856148" y="-1"/>
              <a:ext cx="922999" cy="923000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Shape 1848">
              <a:extLst>
                <a:ext uri="{FF2B5EF4-FFF2-40B4-BE49-F238E27FC236}">
                  <a16:creationId xmlns:a16="http://schemas.microsoft.com/office/drawing/2014/main" id="{5F6AD06A-07CE-2DC5-9100-115A6C7F46B6}"/>
                </a:ext>
              </a:extLst>
            </p:cNvPr>
            <p:cNvSpPr/>
            <p:nvPr/>
          </p:nvSpPr>
          <p:spPr>
            <a:xfrm>
              <a:off x="-1" y="766689"/>
              <a:ext cx="1128815" cy="1128816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1" name="Group 1856">
            <a:extLst>
              <a:ext uri="{FF2B5EF4-FFF2-40B4-BE49-F238E27FC236}">
                <a16:creationId xmlns:a16="http://schemas.microsoft.com/office/drawing/2014/main" id="{435D1594-DBF3-FF40-81F0-DDE1E651B7F0}"/>
              </a:ext>
            </a:extLst>
          </p:cNvPr>
          <p:cNvGrpSpPr/>
          <p:nvPr/>
        </p:nvGrpSpPr>
        <p:grpSpPr>
          <a:xfrm>
            <a:off x="542152" y="344577"/>
            <a:ext cx="1779150" cy="1895507"/>
            <a:chOff x="-1" y="-1"/>
            <a:chExt cx="1779148" cy="1895506"/>
          </a:xfrm>
        </p:grpSpPr>
        <p:sp>
          <p:nvSpPr>
            <p:cNvPr id="52" name="Shape 1852">
              <a:extLst>
                <a:ext uri="{FF2B5EF4-FFF2-40B4-BE49-F238E27FC236}">
                  <a16:creationId xmlns:a16="http://schemas.microsoft.com/office/drawing/2014/main" id="{D0C435AF-8611-804E-8BA4-5BC05F31298E}"/>
                </a:ext>
              </a:extLst>
            </p:cNvPr>
            <p:cNvSpPr/>
            <p:nvPr/>
          </p:nvSpPr>
          <p:spPr>
            <a:xfrm>
              <a:off x="206273" y="82530"/>
              <a:ext cx="1523872" cy="1523872"/>
            </a:xfrm>
            <a:prstGeom prst="ellipse">
              <a:avLst/>
            </a:prstGeom>
            <a:solidFill>
              <a:schemeClr val="accent2">
                <a:alpha val="52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3" name="Shape 1853">
              <a:extLst>
                <a:ext uri="{FF2B5EF4-FFF2-40B4-BE49-F238E27FC236}">
                  <a16:creationId xmlns:a16="http://schemas.microsoft.com/office/drawing/2014/main" id="{E93F08FC-8F89-324C-A2BA-2684AE471636}"/>
                </a:ext>
              </a:extLst>
            </p:cNvPr>
            <p:cNvSpPr/>
            <p:nvPr/>
          </p:nvSpPr>
          <p:spPr>
            <a:xfrm>
              <a:off x="856148" y="-1"/>
              <a:ext cx="922999" cy="923000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4" name="Shape 1854">
              <a:extLst>
                <a:ext uri="{FF2B5EF4-FFF2-40B4-BE49-F238E27FC236}">
                  <a16:creationId xmlns:a16="http://schemas.microsoft.com/office/drawing/2014/main" id="{9A069231-9075-304B-A793-7D9891C47B1D}"/>
                </a:ext>
              </a:extLst>
            </p:cNvPr>
            <p:cNvSpPr/>
            <p:nvPr/>
          </p:nvSpPr>
          <p:spPr>
            <a:xfrm>
              <a:off x="-1" y="766689"/>
              <a:ext cx="1128815" cy="112881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3" name="Group 1856">
            <a:extLst>
              <a:ext uri="{FF2B5EF4-FFF2-40B4-BE49-F238E27FC236}">
                <a16:creationId xmlns:a16="http://schemas.microsoft.com/office/drawing/2014/main" id="{476336D6-CF14-CD42-12D0-C2A7014BDE64}"/>
              </a:ext>
            </a:extLst>
          </p:cNvPr>
          <p:cNvGrpSpPr/>
          <p:nvPr/>
        </p:nvGrpSpPr>
        <p:grpSpPr>
          <a:xfrm>
            <a:off x="5620429" y="2808988"/>
            <a:ext cx="1779150" cy="1895507"/>
            <a:chOff x="-1" y="-1"/>
            <a:chExt cx="1779148" cy="1895506"/>
          </a:xfrm>
        </p:grpSpPr>
        <p:sp>
          <p:nvSpPr>
            <p:cNvPr id="4" name="Shape 1852">
              <a:extLst>
                <a:ext uri="{FF2B5EF4-FFF2-40B4-BE49-F238E27FC236}">
                  <a16:creationId xmlns:a16="http://schemas.microsoft.com/office/drawing/2014/main" id="{00B87BEE-715A-F2C2-D531-A9EF44E4DD32}"/>
                </a:ext>
              </a:extLst>
            </p:cNvPr>
            <p:cNvSpPr/>
            <p:nvPr/>
          </p:nvSpPr>
          <p:spPr>
            <a:xfrm>
              <a:off x="206273" y="82530"/>
              <a:ext cx="1523872" cy="1523872"/>
            </a:xfrm>
            <a:prstGeom prst="ellipse">
              <a:avLst/>
            </a:prstGeom>
            <a:solidFill>
              <a:schemeClr val="accent2">
                <a:alpha val="52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5" name="Shape 1853">
              <a:extLst>
                <a:ext uri="{FF2B5EF4-FFF2-40B4-BE49-F238E27FC236}">
                  <a16:creationId xmlns:a16="http://schemas.microsoft.com/office/drawing/2014/main" id="{A259A6F5-D91B-2CA5-E532-B0DCBAF8EA27}"/>
                </a:ext>
              </a:extLst>
            </p:cNvPr>
            <p:cNvSpPr/>
            <p:nvPr/>
          </p:nvSpPr>
          <p:spPr>
            <a:xfrm>
              <a:off x="856148" y="-1"/>
              <a:ext cx="922999" cy="923000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" name="Shape 1854">
              <a:extLst>
                <a:ext uri="{FF2B5EF4-FFF2-40B4-BE49-F238E27FC236}">
                  <a16:creationId xmlns:a16="http://schemas.microsoft.com/office/drawing/2014/main" id="{165C4A6C-1269-6F97-3288-776F1C855FB2}"/>
                </a:ext>
              </a:extLst>
            </p:cNvPr>
            <p:cNvSpPr/>
            <p:nvPr/>
          </p:nvSpPr>
          <p:spPr>
            <a:xfrm>
              <a:off x="-1" y="766689"/>
              <a:ext cx="1128815" cy="112881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287F60-98BD-5D45-AA94-C44F5FAA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оценка</a:t>
            </a:r>
            <a:endParaRPr lang="en-UA" dirty="0"/>
          </a:p>
        </p:txBody>
      </p:sp>
      <p:grpSp>
        <p:nvGrpSpPr>
          <p:cNvPr id="46" name="Group 1850">
            <a:extLst>
              <a:ext uri="{FF2B5EF4-FFF2-40B4-BE49-F238E27FC236}">
                <a16:creationId xmlns:a16="http://schemas.microsoft.com/office/drawing/2014/main" id="{8198D769-F9F8-584C-AE58-16CFC782098F}"/>
              </a:ext>
            </a:extLst>
          </p:cNvPr>
          <p:cNvGrpSpPr/>
          <p:nvPr/>
        </p:nvGrpSpPr>
        <p:grpSpPr>
          <a:xfrm>
            <a:off x="8653609" y="2312790"/>
            <a:ext cx="1779149" cy="1895507"/>
            <a:chOff x="-1" y="-1"/>
            <a:chExt cx="1779148" cy="1895506"/>
          </a:xfrm>
        </p:grpSpPr>
        <p:sp>
          <p:nvSpPr>
            <p:cNvPr id="47" name="Shape 1846">
              <a:extLst>
                <a:ext uri="{FF2B5EF4-FFF2-40B4-BE49-F238E27FC236}">
                  <a16:creationId xmlns:a16="http://schemas.microsoft.com/office/drawing/2014/main" id="{487EB0B4-AAE6-5E48-A4D4-417082C3B841}"/>
                </a:ext>
              </a:extLst>
            </p:cNvPr>
            <p:cNvSpPr/>
            <p:nvPr/>
          </p:nvSpPr>
          <p:spPr>
            <a:xfrm>
              <a:off x="206273" y="82530"/>
              <a:ext cx="1523872" cy="1523872"/>
            </a:xfrm>
            <a:prstGeom prst="ellipse">
              <a:avLst/>
            </a:prstGeom>
            <a:solidFill>
              <a:schemeClr val="accent5">
                <a:alpha val="52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8" name="Shape 1847">
              <a:extLst>
                <a:ext uri="{FF2B5EF4-FFF2-40B4-BE49-F238E27FC236}">
                  <a16:creationId xmlns:a16="http://schemas.microsoft.com/office/drawing/2014/main" id="{0FFC9E17-8A32-0C4E-9169-5BC8FA2EACCB}"/>
                </a:ext>
              </a:extLst>
            </p:cNvPr>
            <p:cNvSpPr/>
            <p:nvPr/>
          </p:nvSpPr>
          <p:spPr>
            <a:xfrm>
              <a:off x="856148" y="-1"/>
              <a:ext cx="922999" cy="923000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9" name="Shape 1848">
              <a:extLst>
                <a:ext uri="{FF2B5EF4-FFF2-40B4-BE49-F238E27FC236}">
                  <a16:creationId xmlns:a16="http://schemas.microsoft.com/office/drawing/2014/main" id="{AA94F989-41C2-D54D-81A2-4DC1DF7125FF}"/>
                </a:ext>
              </a:extLst>
            </p:cNvPr>
            <p:cNvSpPr/>
            <p:nvPr/>
          </p:nvSpPr>
          <p:spPr>
            <a:xfrm>
              <a:off x="-1" y="766689"/>
              <a:ext cx="1128815" cy="1128816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67" name="Shape 1868">
            <a:extLst>
              <a:ext uri="{FF2B5EF4-FFF2-40B4-BE49-F238E27FC236}">
                <a16:creationId xmlns:a16="http://schemas.microsoft.com/office/drawing/2014/main" id="{8E44FA63-22BE-214C-B4C9-AA1BF976F45C}"/>
              </a:ext>
            </a:extLst>
          </p:cNvPr>
          <p:cNvSpPr/>
          <p:nvPr/>
        </p:nvSpPr>
        <p:spPr>
          <a:xfrm>
            <a:off x="9229823" y="2806573"/>
            <a:ext cx="725938" cy="660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3780"/>
                </a:moveTo>
                <a:cubicBezTo>
                  <a:pt x="12764" y="3780"/>
                  <a:pt x="12764" y="3780"/>
                  <a:pt x="12764" y="3780"/>
                </a:cubicBezTo>
                <a:cubicBezTo>
                  <a:pt x="12764" y="5940"/>
                  <a:pt x="12764" y="5940"/>
                  <a:pt x="12764" y="5940"/>
                </a:cubicBezTo>
                <a:cubicBezTo>
                  <a:pt x="12764" y="6210"/>
                  <a:pt x="13009" y="6480"/>
                  <a:pt x="13255" y="6480"/>
                </a:cubicBezTo>
                <a:cubicBezTo>
                  <a:pt x="13500" y="6480"/>
                  <a:pt x="13745" y="6210"/>
                  <a:pt x="13745" y="5940"/>
                </a:cubicBezTo>
                <a:cubicBezTo>
                  <a:pt x="13745" y="3780"/>
                  <a:pt x="13745" y="3780"/>
                  <a:pt x="13745" y="3780"/>
                </a:cubicBezTo>
                <a:cubicBezTo>
                  <a:pt x="15709" y="3780"/>
                  <a:pt x="15709" y="3780"/>
                  <a:pt x="15709" y="3780"/>
                </a:cubicBezTo>
                <a:cubicBezTo>
                  <a:pt x="15955" y="3780"/>
                  <a:pt x="16200" y="3510"/>
                  <a:pt x="16200" y="3240"/>
                </a:cubicBezTo>
                <a:cubicBezTo>
                  <a:pt x="16200" y="2970"/>
                  <a:pt x="15955" y="2700"/>
                  <a:pt x="15709" y="2700"/>
                </a:cubicBezTo>
                <a:cubicBezTo>
                  <a:pt x="13745" y="2700"/>
                  <a:pt x="13745" y="2700"/>
                  <a:pt x="13745" y="2700"/>
                </a:cubicBezTo>
                <a:cubicBezTo>
                  <a:pt x="13745" y="540"/>
                  <a:pt x="13745" y="540"/>
                  <a:pt x="13745" y="540"/>
                </a:cubicBezTo>
                <a:cubicBezTo>
                  <a:pt x="13745" y="270"/>
                  <a:pt x="13500" y="0"/>
                  <a:pt x="13255" y="0"/>
                </a:cubicBezTo>
                <a:cubicBezTo>
                  <a:pt x="13009" y="0"/>
                  <a:pt x="12764" y="270"/>
                  <a:pt x="12764" y="540"/>
                </a:cubicBezTo>
                <a:cubicBezTo>
                  <a:pt x="12764" y="2700"/>
                  <a:pt x="12764" y="2700"/>
                  <a:pt x="12764" y="2700"/>
                </a:cubicBezTo>
                <a:cubicBezTo>
                  <a:pt x="10800" y="2700"/>
                  <a:pt x="10800" y="2700"/>
                  <a:pt x="10800" y="2700"/>
                </a:cubicBezTo>
                <a:cubicBezTo>
                  <a:pt x="10555" y="2700"/>
                  <a:pt x="10309" y="2970"/>
                  <a:pt x="10309" y="3240"/>
                </a:cubicBezTo>
                <a:cubicBezTo>
                  <a:pt x="10309" y="3510"/>
                  <a:pt x="10555" y="3780"/>
                  <a:pt x="10800" y="3780"/>
                </a:cubicBezTo>
                <a:moveTo>
                  <a:pt x="19636" y="17955"/>
                </a:moveTo>
                <a:cubicBezTo>
                  <a:pt x="19636" y="17955"/>
                  <a:pt x="19636" y="17955"/>
                  <a:pt x="19636" y="17955"/>
                </a:cubicBezTo>
                <a:cubicBezTo>
                  <a:pt x="21600" y="8235"/>
                  <a:pt x="21600" y="8235"/>
                  <a:pt x="21600" y="8235"/>
                </a:cubicBezTo>
                <a:cubicBezTo>
                  <a:pt x="21600" y="8235"/>
                  <a:pt x="21600" y="8235"/>
                  <a:pt x="21600" y="8235"/>
                </a:cubicBezTo>
                <a:cubicBezTo>
                  <a:pt x="21600" y="8235"/>
                  <a:pt x="21600" y="8100"/>
                  <a:pt x="21600" y="8100"/>
                </a:cubicBezTo>
                <a:cubicBezTo>
                  <a:pt x="21600" y="7830"/>
                  <a:pt x="21355" y="7560"/>
                  <a:pt x="21109" y="7560"/>
                </a:cubicBezTo>
                <a:cubicBezTo>
                  <a:pt x="5400" y="7560"/>
                  <a:pt x="5400" y="7560"/>
                  <a:pt x="5400" y="7560"/>
                </a:cubicBezTo>
                <a:cubicBezTo>
                  <a:pt x="4664" y="4725"/>
                  <a:pt x="4664" y="4725"/>
                  <a:pt x="4664" y="4725"/>
                </a:cubicBezTo>
                <a:cubicBezTo>
                  <a:pt x="4664" y="4725"/>
                  <a:pt x="4664" y="4725"/>
                  <a:pt x="4664" y="4725"/>
                </a:cubicBezTo>
                <a:cubicBezTo>
                  <a:pt x="4664" y="4455"/>
                  <a:pt x="4418" y="4320"/>
                  <a:pt x="4173" y="4320"/>
                </a:cubicBezTo>
                <a:cubicBezTo>
                  <a:pt x="491" y="4320"/>
                  <a:pt x="491" y="4320"/>
                  <a:pt x="491" y="4320"/>
                </a:cubicBezTo>
                <a:cubicBezTo>
                  <a:pt x="245" y="4320"/>
                  <a:pt x="0" y="4590"/>
                  <a:pt x="0" y="4860"/>
                </a:cubicBezTo>
                <a:cubicBezTo>
                  <a:pt x="0" y="5130"/>
                  <a:pt x="245" y="5400"/>
                  <a:pt x="491" y="5400"/>
                </a:cubicBezTo>
                <a:cubicBezTo>
                  <a:pt x="3805" y="5400"/>
                  <a:pt x="3805" y="5400"/>
                  <a:pt x="3805" y="5400"/>
                </a:cubicBezTo>
                <a:cubicBezTo>
                  <a:pt x="6873" y="17955"/>
                  <a:pt x="6873" y="17955"/>
                  <a:pt x="6873" y="17955"/>
                </a:cubicBezTo>
                <a:cubicBezTo>
                  <a:pt x="6873" y="17955"/>
                  <a:pt x="6873" y="17955"/>
                  <a:pt x="6873" y="17955"/>
                </a:cubicBezTo>
                <a:cubicBezTo>
                  <a:pt x="6995" y="18090"/>
                  <a:pt x="6995" y="18225"/>
                  <a:pt x="7118" y="18360"/>
                </a:cubicBezTo>
                <a:cubicBezTo>
                  <a:pt x="6995" y="18630"/>
                  <a:pt x="6873" y="19035"/>
                  <a:pt x="6873" y="19440"/>
                </a:cubicBezTo>
                <a:cubicBezTo>
                  <a:pt x="6873" y="20655"/>
                  <a:pt x="7732" y="21600"/>
                  <a:pt x="8836" y="21600"/>
                </a:cubicBezTo>
                <a:cubicBezTo>
                  <a:pt x="9941" y="21600"/>
                  <a:pt x="10800" y="20655"/>
                  <a:pt x="10800" y="19440"/>
                </a:cubicBezTo>
                <a:cubicBezTo>
                  <a:pt x="10800" y="19035"/>
                  <a:pt x="10677" y="18630"/>
                  <a:pt x="10555" y="18360"/>
                </a:cubicBezTo>
                <a:cubicBezTo>
                  <a:pt x="15955" y="18360"/>
                  <a:pt x="15955" y="18360"/>
                  <a:pt x="15955" y="18360"/>
                </a:cubicBezTo>
                <a:cubicBezTo>
                  <a:pt x="15832" y="18630"/>
                  <a:pt x="15709" y="19035"/>
                  <a:pt x="15709" y="19440"/>
                </a:cubicBezTo>
                <a:cubicBezTo>
                  <a:pt x="15709" y="20655"/>
                  <a:pt x="16568" y="21600"/>
                  <a:pt x="17673" y="21600"/>
                </a:cubicBezTo>
                <a:cubicBezTo>
                  <a:pt x="18777" y="21600"/>
                  <a:pt x="19636" y="20655"/>
                  <a:pt x="19636" y="19440"/>
                </a:cubicBezTo>
                <a:cubicBezTo>
                  <a:pt x="19636" y="19035"/>
                  <a:pt x="19514" y="18630"/>
                  <a:pt x="19391" y="18360"/>
                </a:cubicBezTo>
                <a:cubicBezTo>
                  <a:pt x="19514" y="18225"/>
                  <a:pt x="19636" y="18090"/>
                  <a:pt x="19636" y="17955"/>
                </a:cubicBezTo>
                <a:moveTo>
                  <a:pt x="17673" y="8640"/>
                </a:moveTo>
                <a:cubicBezTo>
                  <a:pt x="20495" y="8640"/>
                  <a:pt x="20495" y="8640"/>
                  <a:pt x="20495" y="8640"/>
                </a:cubicBezTo>
                <a:cubicBezTo>
                  <a:pt x="20005" y="10800"/>
                  <a:pt x="20005" y="10800"/>
                  <a:pt x="20005" y="10800"/>
                </a:cubicBezTo>
                <a:cubicBezTo>
                  <a:pt x="17427" y="10800"/>
                  <a:pt x="17427" y="10800"/>
                  <a:pt x="17427" y="10800"/>
                </a:cubicBezTo>
                <a:lnTo>
                  <a:pt x="17673" y="8640"/>
                </a:lnTo>
                <a:close/>
                <a:moveTo>
                  <a:pt x="5645" y="8640"/>
                </a:moveTo>
                <a:cubicBezTo>
                  <a:pt x="8836" y="8640"/>
                  <a:pt x="8836" y="8640"/>
                  <a:pt x="8836" y="8640"/>
                </a:cubicBezTo>
                <a:cubicBezTo>
                  <a:pt x="9082" y="10800"/>
                  <a:pt x="9082" y="10800"/>
                  <a:pt x="9082" y="10800"/>
                </a:cubicBezTo>
                <a:cubicBezTo>
                  <a:pt x="6136" y="10800"/>
                  <a:pt x="6136" y="10800"/>
                  <a:pt x="6136" y="10800"/>
                </a:cubicBezTo>
                <a:lnTo>
                  <a:pt x="5645" y="8640"/>
                </a:lnTo>
                <a:close/>
                <a:moveTo>
                  <a:pt x="6995" y="14040"/>
                </a:moveTo>
                <a:cubicBezTo>
                  <a:pt x="6382" y="11880"/>
                  <a:pt x="6382" y="11880"/>
                  <a:pt x="6382" y="11880"/>
                </a:cubicBezTo>
                <a:cubicBezTo>
                  <a:pt x="9205" y="11880"/>
                  <a:pt x="9205" y="11880"/>
                  <a:pt x="9205" y="11880"/>
                </a:cubicBezTo>
                <a:cubicBezTo>
                  <a:pt x="9450" y="14040"/>
                  <a:pt x="9450" y="14040"/>
                  <a:pt x="9450" y="14040"/>
                </a:cubicBezTo>
                <a:lnTo>
                  <a:pt x="6995" y="14040"/>
                </a:lnTo>
                <a:close/>
                <a:moveTo>
                  <a:pt x="7241" y="15120"/>
                </a:moveTo>
                <a:cubicBezTo>
                  <a:pt x="9573" y="15120"/>
                  <a:pt x="9573" y="15120"/>
                  <a:pt x="9573" y="15120"/>
                </a:cubicBezTo>
                <a:cubicBezTo>
                  <a:pt x="9818" y="17280"/>
                  <a:pt x="9818" y="17280"/>
                  <a:pt x="9818" y="17280"/>
                </a:cubicBezTo>
                <a:cubicBezTo>
                  <a:pt x="7732" y="17280"/>
                  <a:pt x="7732" y="17280"/>
                  <a:pt x="7732" y="17280"/>
                </a:cubicBezTo>
                <a:lnTo>
                  <a:pt x="7241" y="15120"/>
                </a:lnTo>
                <a:close/>
                <a:moveTo>
                  <a:pt x="8836" y="20520"/>
                </a:moveTo>
                <a:cubicBezTo>
                  <a:pt x="8345" y="20520"/>
                  <a:pt x="7855" y="19980"/>
                  <a:pt x="7855" y="19440"/>
                </a:cubicBezTo>
                <a:cubicBezTo>
                  <a:pt x="7855" y="18900"/>
                  <a:pt x="8345" y="18360"/>
                  <a:pt x="8836" y="18360"/>
                </a:cubicBezTo>
                <a:cubicBezTo>
                  <a:pt x="9327" y="18360"/>
                  <a:pt x="9818" y="18900"/>
                  <a:pt x="9818" y="19440"/>
                </a:cubicBezTo>
                <a:cubicBezTo>
                  <a:pt x="9818" y="19980"/>
                  <a:pt x="9327" y="20520"/>
                  <a:pt x="8836" y="20520"/>
                </a:cubicBezTo>
                <a:moveTo>
                  <a:pt x="12764" y="17280"/>
                </a:moveTo>
                <a:cubicBezTo>
                  <a:pt x="10800" y="17280"/>
                  <a:pt x="10800" y="17280"/>
                  <a:pt x="10800" y="17280"/>
                </a:cubicBezTo>
                <a:cubicBezTo>
                  <a:pt x="10555" y="15120"/>
                  <a:pt x="10555" y="15120"/>
                  <a:pt x="10555" y="15120"/>
                </a:cubicBezTo>
                <a:cubicBezTo>
                  <a:pt x="12764" y="15120"/>
                  <a:pt x="12764" y="15120"/>
                  <a:pt x="12764" y="15120"/>
                </a:cubicBezTo>
                <a:lnTo>
                  <a:pt x="12764" y="17280"/>
                </a:lnTo>
                <a:close/>
                <a:moveTo>
                  <a:pt x="12764" y="14040"/>
                </a:moveTo>
                <a:cubicBezTo>
                  <a:pt x="10432" y="14040"/>
                  <a:pt x="10432" y="14040"/>
                  <a:pt x="10432" y="14040"/>
                </a:cubicBezTo>
                <a:cubicBezTo>
                  <a:pt x="10186" y="11880"/>
                  <a:pt x="10186" y="11880"/>
                  <a:pt x="10186" y="11880"/>
                </a:cubicBezTo>
                <a:cubicBezTo>
                  <a:pt x="12764" y="11880"/>
                  <a:pt x="12764" y="11880"/>
                  <a:pt x="12764" y="11880"/>
                </a:cubicBezTo>
                <a:lnTo>
                  <a:pt x="12764" y="14040"/>
                </a:lnTo>
                <a:close/>
                <a:moveTo>
                  <a:pt x="12764" y="10800"/>
                </a:moveTo>
                <a:cubicBezTo>
                  <a:pt x="10064" y="10800"/>
                  <a:pt x="10064" y="10800"/>
                  <a:pt x="10064" y="10800"/>
                </a:cubicBezTo>
                <a:cubicBezTo>
                  <a:pt x="9818" y="8640"/>
                  <a:pt x="9818" y="8640"/>
                  <a:pt x="9818" y="8640"/>
                </a:cubicBezTo>
                <a:cubicBezTo>
                  <a:pt x="12764" y="8640"/>
                  <a:pt x="12764" y="8640"/>
                  <a:pt x="12764" y="8640"/>
                </a:cubicBezTo>
                <a:lnTo>
                  <a:pt x="12764" y="10800"/>
                </a:lnTo>
                <a:close/>
                <a:moveTo>
                  <a:pt x="15709" y="17280"/>
                </a:moveTo>
                <a:cubicBezTo>
                  <a:pt x="13745" y="17280"/>
                  <a:pt x="13745" y="17280"/>
                  <a:pt x="13745" y="17280"/>
                </a:cubicBezTo>
                <a:cubicBezTo>
                  <a:pt x="13745" y="15120"/>
                  <a:pt x="13745" y="15120"/>
                  <a:pt x="13745" y="15120"/>
                </a:cubicBezTo>
                <a:cubicBezTo>
                  <a:pt x="15955" y="15120"/>
                  <a:pt x="15955" y="15120"/>
                  <a:pt x="15955" y="15120"/>
                </a:cubicBezTo>
                <a:lnTo>
                  <a:pt x="15709" y="17280"/>
                </a:lnTo>
                <a:close/>
                <a:moveTo>
                  <a:pt x="16077" y="14040"/>
                </a:moveTo>
                <a:cubicBezTo>
                  <a:pt x="13745" y="14040"/>
                  <a:pt x="13745" y="14040"/>
                  <a:pt x="13745" y="14040"/>
                </a:cubicBezTo>
                <a:cubicBezTo>
                  <a:pt x="13745" y="11880"/>
                  <a:pt x="13745" y="11880"/>
                  <a:pt x="13745" y="11880"/>
                </a:cubicBezTo>
                <a:cubicBezTo>
                  <a:pt x="16323" y="11880"/>
                  <a:pt x="16323" y="11880"/>
                  <a:pt x="16323" y="11880"/>
                </a:cubicBezTo>
                <a:lnTo>
                  <a:pt x="16077" y="14040"/>
                </a:lnTo>
                <a:close/>
                <a:moveTo>
                  <a:pt x="16445" y="10800"/>
                </a:moveTo>
                <a:cubicBezTo>
                  <a:pt x="13745" y="10800"/>
                  <a:pt x="13745" y="10800"/>
                  <a:pt x="13745" y="10800"/>
                </a:cubicBezTo>
                <a:cubicBezTo>
                  <a:pt x="13745" y="8640"/>
                  <a:pt x="13745" y="8640"/>
                  <a:pt x="13745" y="8640"/>
                </a:cubicBezTo>
                <a:cubicBezTo>
                  <a:pt x="16691" y="8640"/>
                  <a:pt x="16691" y="8640"/>
                  <a:pt x="16691" y="8640"/>
                </a:cubicBezTo>
                <a:lnTo>
                  <a:pt x="16445" y="10800"/>
                </a:lnTo>
                <a:close/>
                <a:moveTo>
                  <a:pt x="17673" y="20520"/>
                </a:moveTo>
                <a:cubicBezTo>
                  <a:pt x="17182" y="20520"/>
                  <a:pt x="16691" y="19980"/>
                  <a:pt x="16691" y="19440"/>
                </a:cubicBezTo>
                <a:cubicBezTo>
                  <a:pt x="16691" y="18900"/>
                  <a:pt x="17182" y="18360"/>
                  <a:pt x="17673" y="18360"/>
                </a:cubicBezTo>
                <a:cubicBezTo>
                  <a:pt x="18164" y="18360"/>
                  <a:pt x="18655" y="18900"/>
                  <a:pt x="18655" y="19440"/>
                </a:cubicBezTo>
                <a:cubicBezTo>
                  <a:pt x="18655" y="19980"/>
                  <a:pt x="18164" y="20520"/>
                  <a:pt x="17673" y="20520"/>
                </a:cubicBezTo>
                <a:moveTo>
                  <a:pt x="18777" y="17280"/>
                </a:moveTo>
                <a:cubicBezTo>
                  <a:pt x="16691" y="17280"/>
                  <a:pt x="16691" y="17280"/>
                  <a:pt x="16691" y="17280"/>
                </a:cubicBezTo>
                <a:cubicBezTo>
                  <a:pt x="16936" y="15120"/>
                  <a:pt x="16936" y="15120"/>
                  <a:pt x="16936" y="15120"/>
                </a:cubicBezTo>
                <a:cubicBezTo>
                  <a:pt x="19145" y="15120"/>
                  <a:pt x="19145" y="15120"/>
                  <a:pt x="19145" y="15120"/>
                </a:cubicBezTo>
                <a:lnTo>
                  <a:pt x="18777" y="17280"/>
                </a:lnTo>
                <a:close/>
                <a:moveTo>
                  <a:pt x="17059" y="14040"/>
                </a:moveTo>
                <a:cubicBezTo>
                  <a:pt x="17305" y="11880"/>
                  <a:pt x="17305" y="11880"/>
                  <a:pt x="17305" y="11880"/>
                </a:cubicBezTo>
                <a:cubicBezTo>
                  <a:pt x="19882" y="11880"/>
                  <a:pt x="19882" y="11880"/>
                  <a:pt x="19882" y="11880"/>
                </a:cubicBezTo>
                <a:cubicBezTo>
                  <a:pt x="19391" y="14040"/>
                  <a:pt x="19391" y="14040"/>
                  <a:pt x="19391" y="14040"/>
                </a:cubicBezTo>
                <a:lnTo>
                  <a:pt x="17059" y="1404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BFDC9-37F7-A698-12BF-D2AD834CFE3A}"/>
              </a:ext>
            </a:extLst>
          </p:cNvPr>
          <p:cNvSpPr txBox="1"/>
          <p:nvPr/>
        </p:nvSpPr>
        <p:spPr>
          <a:xfrm>
            <a:off x="2272300" y="158234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Техническая метрика: Precision@3 = </a:t>
            </a:r>
            <a:r>
              <a:rPr lang="ru-RU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0.4187</a:t>
            </a: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Интерпретация:  В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ru-RU" dirty="0"/>
              <a:t>% случаев, как минимум один из 3 предложенных товаров для пользователя релевантен (был куплен или добавлен в корзину).</a:t>
            </a:r>
          </a:p>
          <a:p>
            <a:endParaRPr lang="ru-RU" dirty="0"/>
          </a:p>
          <a:p>
            <a:r>
              <a:rPr lang="ru-RU" dirty="0"/>
              <a:t>Выводы:</a:t>
            </a:r>
          </a:p>
          <a:p>
            <a:endParaRPr lang="ru-RU" dirty="0"/>
          </a:p>
          <a:p>
            <a:r>
              <a:rPr lang="ru-RU" dirty="0"/>
              <a:t>•   Разработанная система рекомендаций демонстрирует низкую точность.</a:t>
            </a:r>
          </a:p>
          <a:p>
            <a:r>
              <a:rPr lang="ru-RU" dirty="0"/>
              <a:t>•   Необходима дальнейшая оптимизация модели и A/B-тестирование для оценки влияния на бизнес-метрику (увеличение оборота).</a:t>
            </a:r>
          </a:p>
        </p:txBody>
      </p:sp>
      <p:grpSp>
        <p:nvGrpSpPr>
          <p:cNvPr id="7" name="Group 1856">
            <a:extLst>
              <a:ext uri="{FF2B5EF4-FFF2-40B4-BE49-F238E27FC236}">
                <a16:creationId xmlns:a16="http://schemas.microsoft.com/office/drawing/2014/main" id="{AA2E9111-CC5B-5645-DB29-A0A9BB1FB405}"/>
              </a:ext>
            </a:extLst>
          </p:cNvPr>
          <p:cNvGrpSpPr/>
          <p:nvPr/>
        </p:nvGrpSpPr>
        <p:grpSpPr>
          <a:xfrm>
            <a:off x="9782425" y="4352659"/>
            <a:ext cx="1779150" cy="1895507"/>
            <a:chOff x="-1" y="-1"/>
            <a:chExt cx="1779148" cy="1895506"/>
          </a:xfrm>
        </p:grpSpPr>
        <p:sp>
          <p:nvSpPr>
            <p:cNvPr id="8" name="Shape 1852">
              <a:extLst>
                <a:ext uri="{FF2B5EF4-FFF2-40B4-BE49-F238E27FC236}">
                  <a16:creationId xmlns:a16="http://schemas.microsoft.com/office/drawing/2014/main" id="{DB1C576B-3F57-5089-0469-7AA697A7CD73}"/>
                </a:ext>
              </a:extLst>
            </p:cNvPr>
            <p:cNvSpPr/>
            <p:nvPr/>
          </p:nvSpPr>
          <p:spPr>
            <a:xfrm>
              <a:off x="206273" y="82530"/>
              <a:ext cx="1523872" cy="1523872"/>
            </a:xfrm>
            <a:prstGeom prst="ellipse">
              <a:avLst/>
            </a:prstGeom>
            <a:solidFill>
              <a:schemeClr val="accent2">
                <a:alpha val="52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Shape 1853">
              <a:extLst>
                <a:ext uri="{FF2B5EF4-FFF2-40B4-BE49-F238E27FC236}">
                  <a16:creationId xmlns:a16="http://schemas.microsoft.com/office/drawing/2014/main" id="{680CFF55-C76F-659A-34C0-5C6F0AAA16E4}"/>
                </a:ext>
              </a:extLst>
            </p:cNvPr>
            <p:cNvSpPr/>
            <p:nvPr/>
          </p:nvSpPr>
          <p:spPr>
            <a:xfrm>
              <a:off x="856148" y="-1"/>
              <a:ext cx="922999" cy="923000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Shape 1854">
              <a:extLst>
                <a:ext uri="{FF2B5EF4-FFF2-40B4-BE49-F238E27FC236}">
                  <a16:creationId xmlns:a16="http://schemas.microsoft.com/office/drawing/2014/main" id="{CA3E57DC-DED8-BDCC-2A29-C5B9F7727F4F}"/>
                </a:ext>
              </a:extLst>
            </p:cNvPr>
            <p:cNvSpPr/>
            <p:nvPr/>
          </p:nvSpPr>
          <p:spPr>
            <a:xfrm>
              <a:off x="-1" y="766689"/>
              <a:ext cx="1128815" cy="112881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20" name="Group 1850">
            <a:extLst>
              <a:ext uri="{FF2B5EF4-FFF2-40B4-BE49-F238E27FC236}">
                <a16:creationId xmlns:a16="http://schemas.microsoft.com/office/drawing/2014/main" id="{2398BBCE-493C-63FF-768E-B0A6596879C5}"/>
              </a:ext>
            </a:extLst>
          </p:cNvPr>
          <p:cNvGrpSpPr/>
          <p:nvPr/>
        </p:nvGrpSpPr>
        <p:grpSpPr>
          <a:xfrm>
            <a:off x="6731805" y="258891"/>
            <a:ext cx="1779149" cy="1895507"/>
            <a:chOff x="-1" y="-1"/>
            <a:chExt cx="1779148" cy="1895506"/>
          </a:xfrm>
        </p:grpSpPr>
        <p:sp>
          <p:nvSpPr>
            <p:cNvPr id="21" name="Shape 1846">
              <a:extLst>
                <a:ext uri="{FF2B5EF4-FFF2-40B4-BE49-F238E27FC236}">
                  <a16:creationId xmlns:a16="http://schemas.microsoft.com/office/drawing/2014/main" id="{363DD780-8A0F-7DC6-37D7-24ADD637A6CE}"/>
                </a:ext>
              </a:extLst>
            </p:cNvPr>
            <p:cNvSpPr/>
            <p:nvPr/>
          </p:nvSpPr>
          <p:spPr>
            <a:xfrm>
              <a:off x="206273" y="82530"/>
              <a:ext cx="1523872" cy="1523872"/>
            </a:xfrm>
            <a:prstGeom prst="ellipse">
              <a:avLst/>
            </a:prstGeom>
            <a:solidFill>
              <a:schemeClr val="accent5">
                <a:alpha val="52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2" name="Shape 1847">
              <a:extLst>
                <a:ext uri="{FF2B5EF4-FFF2-40B4-BE49-F238E27FC236}">
                  <a16:creationId xmlns:a16="http://schemas.microsoft.com/office/drawing/2014/main" id="{7E7A0ADB-EF1D-6E0D-794F-1141B26B2C44}"/>
                </a:ext>
              </a:extLst>
            </p:cNvPr>
            <p:cNvSpPr/>
            <p:nvPr/>
          </p:nvSpPr>
          <p:spPr>
            <a:xfrm>
              <a:off x="856148" y="-1"/>
              <a:ext cx="922999" cy="923000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Shape 1848">
              <a:extLst>
                <a:ext uri="{FF2B5EF4-FFF2-40B4-BE49-F238E27FC236}">
                  <a16:creationId xmlns:a16="http://schemas.microsoft.com/office/drawing/2014/main" id="{042BAFA1-FD75-0C67-9B7A-A1DAA8093C51}"/>
                </a:ext>
              </a:extLst>
            </p:cNvPr>
            <p:cNvSpPr/>
            <p:nvPr/>
          </p:nvSpPr>
          <p:spPr>
            <a:xfrm>
              <a:off x="-1" y="766689"/>
              <a:ext cx="1128815" cy="1128816"/>
            </a:xfrm>
            <a:prstGeom prst="ellipse">
              <a:avLst/>
            </a:prstGeom>
            <a:solidFill>
              <a:schemeClr val="accent5">
                <a:alpha val="4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81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  <p:bldP spid="51" grpId="0" animBg="1" advAuto="0"/>
      <p:bldP spid="3" grpId="0" animBg="1" advAuto="0"/>
      <p:bldP spid="46" grpId="0" animBg="1" advAuto="0"/>
      <p:bldP spid="7" grpId="0" animBg="1" advAuto="0"/>
      <p:bldP spid="2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403</Words>
  <Application>Microsoft Office PowerPoint</Application>
  <PresentationFormat>Широкоэкранный</PresentationFormat>
  <Paragraphs>47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Рекомендательная система для увеличения допродаж</vt:lpstr>
      <vt:lpstr>Постановка задачи</vt:lpstr>
      <vt:lpstr>Описание данных</vt:lpstr>
      <vt:lpstr>Модель рекомендации</vt:lpstr>
      <vt:lpstr>Результаты и оценка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User</cp:lastModifiedBy>
  <cp:revision>13</cp:revision>
  <dcterms:created xsi:type="dcterms:W3CDTF">2023-01-09T10:20:46Z</dcterms:created>
  <dcterms:modified xsi:type="dcterms:W3CDTF">2025-04-26T17:07:26Z</dcterms:modified>
</cp:coreProperties>
</file>