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av" ContentType="audio/x-wav"/>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06" r:id="rId1"/>
  </p:sldMasterIdLst>
  <p:notesMasterIdLst>
    <p:notesMasterId r:id="rId13"/>
  </p:notesMasterIdLst>
  <p:sldIdLst>
    <p:sldId id="257" r:id="rId2"/>
    <p:sldId id="258" r:id="rId3"/>
    <p:sldId id="263" r:id="rId4"/>
    <p:sldId id="259" r:id="rId5"/>
    <p:sldId id="264" r:id="rId6"/>
    <p:sldId id="261" r:id="rId7"/>
    <p:sldId id="262"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73AF"/>
    <a:srgbClr val="660033"/>
    <a:srgbClr val="E7DADA"/>
    <a:srgbClr val="EC4478"/>
    <a:srgbClr val="808000"/>
    <a:srgbClr val="29679F"/>
    <a:srgbClr val="E2F0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22" autoAdjust="0"/>
    <p:restoredTop sz="94660"/>
  </p:normalViewPr>
  <p:slideViewPr>
    <p:cSldViewPr snapToGrid="0">
      <p:cViewPr varScale="1">
        <p:scale>
          <a:sx n="68" d="100"/>
          <a:sy n="68" d="100"/>
        </p:scale>
        <p:origin x="9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dirty="0"/>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2365731420852805"/>
          <c:y val="0.1403611222968075"/>
          <c:w val="0.94583058562992128"/>
          <c:h val="0.76748654235442038"/>
        </c:manualLayout>
      </c:layout>
      <c:barChart>
        <c:barDir val="col"/>
        <c:grouping val="clustered"/>
        <c:varyColors val="0"/>
        <c:ser>
          <c:idx val="0"/>
          <c:order val="0"/>
          <c:tx>
            <c:strRef>
              <c:f>Sheet1!$B$1</c:f>
              <c:strCache>
                <c:ptCount val="1"/>
                <c:pt idx="0">
                  <c:v>Cost</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Sheet1!$A$2:$A$19</c:f>
              <c:strCache>
                <c:ptCount val="18"/>
                <c:pt idx="0">
                  <c:v>Rice </c:v>
                </c:pt>
                <c:pt idx="1">
                  <c:v>Puffed rice</c:v>
                </c:pt>
                <c:pt idx="2">
                  <c:v>Spiced nuts</c:v>
                </c:pt>
                <c:pt idx="3">
                  <c:v>Instant noodles</c:v>
                </c:pt>
                <c:pt idx="4">
                  <c:v>Instant soups</c:v>
                </c:pt>
                <c:pt idx="5">
                  <c:v>Jams</c:v>
                </c:pt>
                <c:pt idx="6">
                  <c:v>Sauce</c:v>
                </c:pt>
                <c:pt idx="7">
                  <c:v>Mango Juice</c:v>
                </c:pt>
                <c:pt idx="8">
                  <c:v>Litchi Juice</c:v>
                </c:pt>
                <c:pt idx="9">
                  <c:v>Tamarind Juice</c:v>
                </c:pt>
                <c:pt idx="10">
                  <c:v>Flavored milk</c:v>
                </c:pt>
                <c:pt idx="11">
                  <c:v>Yogurt drinks</c:v>
                </c:pt>
                <c:pt idx="12">
                  <c:v>Lentils and pulses</c:v>
                </c:pt>
                <c:pt idx="13">
                  <c:v>Spices</c:v>
                </c:pt>
                <c:pt idx="14">
                  <c:v>Organic honey</c:v>
                </c:pt>
                <c:pt idx="15">
                  <c:v>Herbs</c:v>
                </c:pt>
                <c:pt idx="16">
                  <c:v>Energy bars</c:v>
                </c:pt>
                <c:pt idx="17">
                  <c:v>Dried fruits</c:v>
                </c:pt>
              </c:strCache>
            </c:strRef>
          </c:cat>
          <c:val>
            <c:numRef>
              <c:f>Sheet1!$B$2:$B$19</c:f>
              <c:numCache>
                <c:formatCode>"$"#,##0_);[Red]\("$"#,##0\)</c:formatCode>
                <c:ptCount val="18"/>
                <c:pt idx="0">
                  <c:v>2200000</c:v>
                </c:pt>
                <c:pt idx="1">
                  <c:v>1200000</c:v>
                </c:pt>
                <c:pt idx="2">
                  <c:v>1000000</c:v>
                </c:pt>
                <c:pt idx="3">
                  <c:v>1200000</c:v>
                </c:pt>
                <c:pt idx="4">
                  <c:v>1100000</c:v>
                </c:pt>
                <c:pt idx="5">
                  <c:v>900000</c:v>
                </c:pt>
                <c:pt idx="6">
                  <c:v>850000</c:v>
                </c:pt>
                <c:pt idx="7">
                  <c:v>1000000</c:v>
                </c:pt>
                <c:pt idx="8">
                  <c:v>900000</c:v>
                </c:pt>
                <c:pt idx="9">
                  <c:v>800000</c:v>
                </c:pt>
                <c:pt idx="10">
                  <c:v>1500000</c:v>
                </c:pt>
                <c:pt idx="11">
                  <c:v>1400000</c:v>
                </c:pt>
                <c:pt idx="12">
                  <c:v>2000000</c:v>
                </c:pt>
                <c:pt idx="13">
                  <c:v>2100000</c:v>
                </c:pt>
                <c:pt idx="14">
                  <c:v>1700000</c:v>
                </c:pt>
                <c:pt idx="15">
                  <c:v>2300000</c:v>
                </c:pt>
                <c:pt idx="16">
                  <c:v>1800000</c:v>
                </c:pt>
                <c:pt idx="17">
                  <c:v>1900000</c:v>
                </c:pt>
              </c:numCache>
            </c:numRef>
          </c:val>
          <c:extLst>
            <c:ext xmlns:c16="http://schemas.microsoft.com/office/drawing/2014/chart" uri="{C3380CC4-5D6E-409C-BE32-E72D297353CC}">
              <c16:uniqueId val="{00000000-E59D-467B-AE11-A21B35E209A6}"/>
            </c:ext>
          </c:extLst>
        </c:ser>
        <c:ser>
          <c:idx val="1"/>
          <c:order val="1"/>
          <c:tx>
            <c:strRef>
              <c:f>Sheet1!$C$1</c:f>
              <c:strCache>
                <c:ptCount val="1"/>
                <c:pt idx="0">
                  <c:v>Sales</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Sheet1!$A$2:$A$19</c:f>
              <c:strCache>
                <c:ptCount val="18"/>
                <c:pt idx="0">
                  <c:v>Rice </c:v>
                </c:pt>
                <c:pt idx="1">
                  <c:v>Puffed rice</c:v>
                </c:pt>
                <c:pt idx="2">
                  <c:v>Spiced nuts</c:v>
                </c:pt>
                <c:pt idx="3">
                  <c:v>Instant noodles</c:v>
                </c:pt>
                <c:pt idx="4">
                  <c:v>Instant soups</c:v>
                </c:pt>
                <c:pt idx="5">
                  <c:v>Jams</c:v>
                </c:pt>
                <c:pt idx="6">
                  <c:v>Sauce</c:v>
                </c:pt>
                <c:pt idx="7">
                  <c:v>Mango Juice</c:v>
                </c:pt>
                <c:pt idx="8">
                  <c:v>Litchi Juice</c:v>
                </c:pt>
                <c:pt idx="9">
                  <c:v>Tamarind Juice</c:v>
                </c:pt>
                <c:pt idx="10">
                  <c:v>Flavored milk</c:v>
                </c:pt>
                <c:pt idx="11">
                  <c:v>Yogurt drinks</c:v>
                </c:pt>
                <c:pt idx="12">
                  <c:v>Lentils and pulses</c:v>
                </c:pt>
                <c:pt idx="13">
                  <c:v>Spices</c:v>
                </c:pt>
                <c:pt idx="14">
                  <c:v>Organic honey</c:v>
                </c:pt>
                <c:pt idx="15">
                  <c:v>Herbs</c:v>
                </c:pt>
                <c:pt idx="16">
                  <c:v>Energy bars</c:v>
                </c:pt>
                <c:pt idx="17">
                  <c:v>Dried fruits</c:v>
                </c:pt>
              </c:strCache>
            </c:strRef>
          </c:cat>
          <c:val>
            <c:numRef>
              <c:f>Sheet1!$C$2:$C$19</c:f>
              <c:numCache>
                <c:formatCode>"$"#,##0_);[Red]\("$"#,##0\)</c:formatCode>
                <c:ptCount val="18"/>
                <c:pt idx="0">
                  <c:v>2900000</c:v>
                </c:pt>
                <c:pt idx="1">
                  <c:v>1500000</c:v>
                </c:pt>
                <c:pt idx="2">
                  <c:v>1200000</c:v>
                </c:pt>
                <c:pt idx="3">
                  <c:v>1600000</c:v>
                </c:pt>
                <c:pt idx="4">
                  <c:v>1300000</c:v>
                </c:pt>
                <c:pt idx="5">
                  <c:v>1200000</c:v>
                </c:pt>
                <c:pt idx="6">
                  <c:v>1100000</c:v>
                </c:pt>
                <c:pt idx="7">
                  <c:v>1500000</c:v>
                </c:pt>
                <c:pt idx="8">
                  <c:v>1300000</c:v>
                </c:pt>
                <c:pt idx="9">
                  <c:v>1200000</c:v>
                </c:pt>
                <c:pt idx="10">
                  <c:v>2000000</c:v>
                </c:pt>
                <c:pt idx="11">
                  <c:v>1800000</c:v>
                </c:pt>
                <c:pt idx="12">
                  <c:v>2300000</c:v>
                </c:pt>
                <c:pt idx="13">
                  <c:v>2700000</c:v>
                </c:pt>
                <c:pt idx="14">
                  <c:v>2200000</c:v>
                </c:pt>
                <c:pt idx="15">
                  <c:v>3000000</c:v>
                </c:pt>
                <c:pt idx="16">
                  <c:v>2200000</c:v>
                </c:pt>
                <c:pt idx="17">
                  <c:v>2300000</c:v>
                </c:pt>
              </c:numCache>
            </c:numRef>
          </c:val>
          <c:extLst>
            <c:ext xmlns:c16="http://schemas.microsoft.com/office/drawing/2014/chart" uri="{C3380CC4-5D6E-409C-BE32-E72D297353CC}">
              <c16:uniqueId val="{00000001-E59D-467B-AE11-A21B35E209A6}"/>
            </c:ext>
          </c:extLst>
        </c:ser>
        <c:dLbls>
          <c:dLblPos val="outEnd"/>
          <c:showLegendKey val="0"/>
          <c:showVal val="1"/>
          <c:showCatName val="0"/>
          <c:showSerName val="0"/>
          <c:showPercent val="0"/>
          <c:showBubbleSize val="0"/>
        </c:dLbls>
        <c:gapWidth val="315"/>
        <c:overlap val="-40"/>
        <c:axId val="181849488"/>
        <c:axId val="181850736"/>
      </c:barChart>
      <c:catAx>
        <c:axId val="18184948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Products Name</a:t>
                </a:r>
              </a:p>
            </c:rich>
          </c:tx>
          <c:layout>
            <c:manualLayout>
              <c:xMode val="edge"/>
              <c:yMode val="edge"/>
              <c:x val="0.31962830476018833"/>
              <c:y val="0.93178842922017613"/>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81850736"/>
        <c:crosses val="autoZero"/>
        <c:auto val="1"/>
        <c:lblAlgn val="ctr"/>
        <c:lblOffset val="100"/>
        <c:noMultiLvlLbl val="0"/>
      </c:catAx>
      <c:valAx>
        <c:axId val="18185073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81849488"/>
        <c:crosses val="autoZero"/>
        <c:crossBetween val="between"/>
      </c:valAx>
      <c:spPr>
        <a:noFill/>
        <a:ln>
          <a:noFill/>
        </a:ln>
        <a:effectLst/>
      </c:spPr>
    </c:plotArea>
    <c:legend>
      <c:legendPos val="t"/>
      <c:layout>
        <c:manualLayout>
          <c:xMode val="edge"/>
          <c:yMode val="edge"/>
          <c:x val="0.73496005683706966"/>
          <c:y val="6.6790094700801883E-2"/>
          <c:w val="0.1536916544338536"/>
          <c:h val="5.759748380561104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rgbClr val="660033"/>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g"/><Relationship Id="rId6" Type="http://schemas.openxmlformats.org/officeDocument/2006/relationships/image" Target="../media/image19.jfif"/><Relationship Id="rId5" Type="http://schemas.openxmlformats.org/officeDocument/2006/relationships/image" Target="../media/image18.jpeg"/><Relationship Id="rId4" Type="http://schemas.openxmlformats.org/officeDocument/2006/relationships/image" Target="../media/image17.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g"/><Relationship Id="rId6" Type="http://schemas.openxmlformats.org/officeDocument/2006/relationships/image" Target="../media/image19.jfif"/><Relationship Id="rId5" Type="http://schemas.openxmlformats.org/officeDocument/2006/relationships/image" Target="../media/image18.jpeg"/><Relationship Id="rId4" Type="http://schemas.openxmlformats.org/officeDocument/2006/relationships/image" Target="../media/image1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DC800-9A81-4168-8E23-46A4C546D467}" type="doc">
      <dgm:prSet loTypeId="urn:microsoft.com/office/officeart/2011/layout/ThemePictureAccent" loCatId="picture" qsTypeId="urn:microsoft.com/office/officeart/2005/8/quickstyle/simple1" qsCatId="simple" csTypeId="urn:microsoft.com/office/officeart/2005/8/colors/accent1_2" csCatId="accent1" phldr="1"/>
      <dgm:spPr/>
      <dgm:t>
        <a:bodyPr/>
        <a:lstStyle/>
        <a:p>
          <a:endParaRPr lang="en-US"/>
        </a:p>
      </dgm:t>
    </dgm:pt>
    <dgm:pt modelId="{5DA86B0A-5C37-4B47-B9B2-749EE6491B87}">
      <dgm:prSet phldrT="[Text]" custT="1"/>
      <dgm:spPr/>
      <dgm:t>
        <a:bodyPr/>
        <a:lstStyle/>
        <a:p>
          <a:r>
            <a:rPr lang="en-US" sz="2400" b="1" dirty="0" smtClean="0">
              <a:solidFill>
                <a:schemeClr val="bg1"/>
              </a:solidFill>
            </a:rPr>
            <a:t>Organic Honey</a:t>
          </a:r>
          <a:endParaRPr lang="en-US" sz="2400" b="1" dirty="0">
            <a:solidFill>
              <a:schemeClr val="bg1"/>
            </a:solidFill>
          </a:endParaRPr>
        </a:p>
      </dgm:t>
    </dgm:pt>
    <dgm:pt modelId="{AE6F7ED9-5E03-463E-9C02-0941693D4855}" type="parTrans" cxnId="{9BCF6C39-31F1-4B53-BFAA-657007E0E1ED}">
      <dgm:prSet/>
      <dgm:spPr/>
      <dgm:t>
        <a:bodyPr/>
        <a:lstStyle/>
        <a:p>
          <a:endParaRPr lang="en-US"/>
        </a:p>
      </dgm:t>
    </dgm:pt>
    <dgm:pt modelId="{8717D475-99CA-4FAB-86A4-5E72586C0C30}" type="sibTrans" cxnId="{9BCF6C39-31F1-4B53-BFAA-657007E0E1ED}">
      <dgm:prSet/>
      <dgm:spPr/>
      <dgm:t>
        <a:bodyPr/>
        <a:lstStyle/>
        <a:p>
          <a:endParaRPr lang="en-US"/>
        </a:p>
      </dgm:t>
    </dgm:pt>
    <dgm:pt modelId="{BE81125D-6EC6-4806-81BD-3723FC7AAFFE}">
      <dgm:prSet phldrT="[Text]" custT="1"/>
      <dgm:spPr/>
      <dgm:t>
        <a:bodyPr/>
        <a:lstStyle/>
        <a:p>
          <a:r>
            <a:rPr lang="en-US" sz="2400" dirty="0" smtClean="0"/>
            <a:t>Nuts</a:t>
          </a:r>
          <a:endParaRPr lang="en-US" sz="2400" dirty="0"/>
        </a:p>
      </dgm:t>
    </dgm:pt>
    <dgm:pt modelId="{9BC548A2-D652-4DCD-998D-0E045802AC92}" type="parTrans" cxnId="{343FF9E8-F41B-4109-9429-C047F9B54914}">
      <dgm:prSet/>
      <dgm:spPr/>
      <dgm:t>
        <a:bodyPr/>
        <a:lstStyle/>
        <a:p>
          <a:endParaRPr lang="en-US"/>
        </a:p>
      </dgm:t>
    </dgm:pt>
    <dgm:pt modelId="{E87A515D-18F9-4286-9B0D-70D6202B1870}" type="sibTrans" cxnId="{343FF9E8-F41B-4109-9429-C047F9B54914}">
      <dgm:prSet/>
      <dgm:spPr/>
      <dgm:t>
        <a:bodyPr/>
        <a:lstStyle/>
        <a:p>
          <a:endParaRPr lang="en-US"/>
        </a:p>
      </dgm:t>
    </dgm:pt>
    <dgm:pt modelId="{98EA4541-BAB5-49F3-84F9-37582BCFFA9C}">
      <dgm:prSet phldrT="[Text]" custT="1"/>
      <dgm:spPr/>
      <dgm:t>
        <a:bodyPr/>
        <a:lstStyle/>
        <a:p>
          <a:r>
            <a:rPr lang="en-US" sz="2400" b="1" dirty="0" smtClean="0">
              <a:solidFill>
                <a:schemeClr val="tx1"/>
              </a:solidFill>
            </a:rPr>
            <a:t>Rice</a:t>
          </a:r>
          <a:endParaRPr lang="en-US" sz="2400" b="1" dirty="0">
            <a:solidFill>
              <a:schemeClr val="tx1"/>
            </a:solidFill>
          </a:endParaRPr>
        </a:p>
      </dgm:t>
    </dgm:pt>
    <dgm:pt modelId="{10002E0C-5E6A-4017-965F-291549076609}" type="parTrans" cxnId="{5AE41820-7400-4978-BD23-BE619FA6FEC9}">
      <dgm:prSet/>
      <dgm:spPr/>
      <dgm:t>
        <a:bodyPr/>
        <a:lstStyle/>
        <a:p>
          <a:endParaRPr lang="en-US"/>
        </a:p>
      </dgm:t>
    </dgm:pt>
    <dgm:pt modelId="{852F3D9F-537A-4DB4-A411-A6989CEF95CC}" type="sibTrans" cxnId="{5AE41820-7400-4978-BD23-BE619FA6FEC9}">
      <dgm:prSet/>
      <dgm:spPr/>
      <dgm:t>
        <a:bodyPr/>
        <a:lstStyle/>
        <a:p>
          <a:endParaRPr lang="en-US"/>
        </a:p>
      </dgm:t>
    </dgm:pt>
    <dgm:pt modelId="{DBA2DD97-AACA-4CB9-9EC5-43602DB0D9E6}">
      <dgm:prSet phldrT="[Text]" custT="1"/>
      <dgm:spPr/>
      <dgm:t>
        <a:bodyPr/>
        <a:lstStyle/>
        <a:p>
          <a:r>
            <a:rPr lang="en-US" sz="1800" b="1" dirty="0" smtClean="0">
              <a:solidFill>
                <a:schemeClr val="bg1"/>
              </a:solidFill>
            </a:rPr>
            <a:t>Lentil</a:t>
          </a:r>
          <a:endParaRPr lang="en-US" sz="1800" b="1" dirty="0">
            <a:solidFill>
              <a:schemeClr val="bg1"/>
            </a:solidFill>
          </a:endParaRPr>
        </a:p>
      </dgm:t>
    </dgm:pt>
    <dgm:pt modelId="{EED22A8D-DDD5-4414-9BE2-86AA187E0178}" type="parTrans" cxnId="{9962408B-31E4-4413-9925-53DA03C81A12}">
      <dgm:prSet/>
      <dgm:spPr/>
      <dgm:t>
        <a:bodyPr/>
        <a:lstStyle/>
        <a:p>
          <a:endParaRPr lang="en-US"/>
        </a:p>
      </dgm:t>
    </dgm:pt>
    <dgm:pt modelId="{74ACA956-1B76-4CE3-80FF-EE1AC58CE9C7}" type="sibTrans" cxnId="{9962408B-31E4-4413-9925-53DA03C81A12}">
      <dgm:prSet/>
      <dgm:spPr/>
      <dgm:t>
        <a:bodyPr/>
        <a:lstStyle/>
        <a:p>
          <a:endParaRPr lang="en-US"/>
        </a:p>
      </dgm:t>
    </dgm:pt>
    <dgm:pt modelId="{C4B94BB3-FE6D-4EEC-8FB1-1E094518B0D0}">
      <dgm:prSet phldrT="[Text]" custT="1"/>
      <dgm:spPr/>
      <dgm:t>
        <a:bodyPr/>
        <a:lstStyle/>
        <a:p>
          <a:r>
            <a:rPr lang="en-US" sz="2400" b="1" dirty="0" smtClean="0">
              <a:solidFill>
                <a:schemeClr val="tx1"/>
              </a:solidFill>
            </a:rPr>
            <a:t>Juice</a:t>
          </a:r>
          <a:endParaRPr lang="en-US" sz="2400" b="1" dirty="0">
            <a:solidFill>
              <a:schemeClr val="tx1"/>
            </a:solidFill>
          </a:endParaRPr>
        </a:p>
      </dgm:t>
    </dgm:pt>
    <dgm:pt modelId="{C496E4A9-3350-4CAD-B04A-F8BE1D9ECB9F}" type="parTrans" cxnId="{194350C7-CC22-4898-9433-FEF8C9111169}">
      <dgm:prSet/>
      <dgm:spPr/>
      <dgm:t>
        <a:bodyPr/>
        <a:lstStyle/>
        <a:p>
          <a:endParaRPr lang="en-US"/>
        </a:p>
      </dgm:t>
    </dgm:pt>
    <dgm:pt modelId="{7FB85C8E-078B-4F72-BA01-0B69D70912D9}" type="sibTrans" cxnId="{194350C7-CC22-4898-9433-FEF8C9111169}">
      <dgm:prSet/>
      <dgm:spPr/>
      <dgm:t>
        <a:bodyPr/>
        <a:lstStyle/>
        <a:p>
          <a:endParaRPr lang="en-US"/>
        </a:p>
      </dgm:t>
    </dgm:pt>
    <dgm:pt modelId="{718B6735-977D-408A-B9E7-3DD4C43F2769}">
      <dgm:prSet phldrT="[Text]"/>
      <dgm:spPr/>
      <dgm:t>
        <a:bodyPr/>
        <a:lstStyle/>
        <a:p>
          <a:r>
            <a:rPr lang="en-US" b="1" dirty="0" smtClean="0">
              <a:solidFill>
                <a:schemeClr val="tx1">
                  <a:lumMod val="95000"/>
                  <a:lumOff val="5000"/>
                </a:schemeClr>
              </a:solidFill>
            </a:rPr>
            <a:t>Puffed Rice</a:t>
          </a:r>
          <a:endParaRPr lang="en-US" b="1" dirty="0">
            <a:solidFill>
              <a:schemeClr val="tx1">
                <a:lumMod val="95000"/>
                <a:lumOff val="5000"/>
              </a:schemeClr>
            </a:solidFill>
          </a:endParaRPr>
        </a:p>
      </dgm:t>
    </dgm:pt>
    <dgm:pt modelId="{8EB1E663-9DF7-45E8-9C9B-3B5B5ED2294A}" type="parTrans" cxnId="{7BD31F2D-F504-4655-A9B0-A797A321EE1D}">
      <dgm:prSet/>
      <dgm:spPr/>
      <dgm:t>
        <a:bodyPr/>
        <a:lstStyle/>
        <a:p>
          <a:endParaRPr lang="en-US"/>
        </a:p>
      </dgm:t>
    </dgm:pt>
    <dgm:pt modelId="{663C47CA-6661-41C5-8547-608E2EEFB4B3}" type="sibTrans" cxnId="{7BD31F2D-F504-4655-A9B0-A797A321EE1D}">
      <dgm:prSet/>
      <dgm:spPr/>
      <dgm:t>
        <a:bodyPr/>
        <a:lstStyle/>
        <a:p>
          <a:endParaRPr lang="en-US"/>
        </a:p>
      </dgm:t>
    </dgm:pt>
    <dgm:pt modelId="{65A8FAAF-DF13-470F-A894-FA4943C5CF13}" type="pres">
      <dgm:prSet presAssocID="{A5BDC800-9A81-4168-8E23-46A4C546D467}" presName="Name0" presStyleCnt="0">
        <dgm:presLayoutVars>
          <dgm:chMax val="6"/>
          <dgm:chPref val="6"/>
          <dgm:dir/>
        </dgm:presLayoutVars>
      </dgm:prSet>
      <dgm:spPr/>
      <dgm:t>
        <a:bodyPr/>
        <a:lstStyle/>
        <a:p>
          <a:endParaRPr lang="en-US"/>
        </a:p>
      </dgm:t>
    </dgm:pt>
    <dgm:pt modelId="{EC6FB017-7033-49E1-86D8-EF21E86D67D5}" type="pres">
      <dgm:prSet presAssocID="{5DA86B0A-5C37-4B47-B9B2-749EE6491B87}" presName="Image1" presStyleCnt="0"/>
      <dgm:spPr/>
    </dgm:pt>
    <dgm:pt modelId="{970512FE-F3EE-4968-8249-928ECB642CE4}" type="pres">
      <dgm:prSet presAssocID="{5DA86B0A-5C37-4B47-B9B2-749EE6491B87}" presName="Image" presStyleLbl="alignImgPlace1" presStyleIdx="0" presStyleCnt="6"/>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A1734EA-C8CC-47F3-BB6A-7693EDFCEF75}" type="pres">
      <dgm:prSet presAssocID="{5DA86B0A-5C37-4B47-B9B2-749EE6491B87}" presName="Accent1" presStyleCnt="0"/>
      <dgm:spPr/>
    </dgm:pt>
    <dgm:pt modelId="{29A37B1E-283F-41FA-BC5F-81C63E8A3AF2}" type="pres">
      <dgm:prSet presAssocID="{5DA86B0A-5C37-4B47-B9B2-749EE6491B87}" presName="Accent" presStyleLbl="parChTrans1D1" presStyleIdx="0" presStyleCnt="6"/>
      <dgm:spPr/>
    </dgm:pt>
    <dgm:pt modelId="{182D6F98-6F05-42E7-A731-93F648104AEB}" type="pres">
      <dgm:prSet presAssocID="{5DA86B0A-5C37-4B47-B9B2-749EE6491B87}" presName="Text1" presStyleLbl="alignImgPlace1" presStyleIdx="0" presStyleCnt="6">
        <dgm:presLayoutVars>
          <dgm:chMax val="0"/>
          <dgm:chPref val="0"/>
          <dgm:bulletEnabled val="1"/>
        </dgm:presLayoutVars>
      </dgm:prSet>
      <dgm:spPr/>
      <dgm:t>
        <a:bodyPr/>
        <a:lstStyle/>
        <a:p>
          <a:endParaRPr lang="en-US"/>
        </a:p>
      </dgm:t>
    </dgm:pt>
    <dgm:pt modelId="{B46C8BF3-CE00-4A0D-81A9-B5DF86863E48}" type="pres">
      <dgm:prSet presAssocID="{BE81125D-6EC6-4806-81BD-3723FC7AAFFE}" presName="Image2" presStyleCnt="0"/>
      <dgm:spPr/>
    </dgm:pt>
    <dgm:pt modelId="{88C5B43D-237D-4C6F-B0B8-D1F96EDA3FAE}" type="pres">
      <dgm:prSet presAssocID="{BE81125D-6EC6-4806-81BD-3723FC7AAFFE}" presName="Image" presStyleLbl="alignImgPlace1" presStyleIdx="1" presStyleCnt="6"/>
      <dgm:spPr>
        <a:blipFill dpi="0" rotWithShape="1">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9D9EE9C7-E05A-40D0-BCDB-1BCFDB3CE623}" type="pres">
      <dgm:prSet presAssocID="{BE81125D-6EC6-4806-81BD-3723FC7AAFFE}" presName="Accent2" presStyleCnt="0"/>
      <dgm:spPr/>
    </dgm:pt>
    <dgm:pt modelId="{C8DCC700-A819-4AFB-B95D-0314AD13C4C9}" type="pres">
      <dgm:prSet presAssocID="{BE81125D-6EC6-4806-81BD-3723FC7AAFFE}" presName="Accent" presStyleLbl="parChTrans1D1" presStyleIdx="1" presStyleCnt="6"/>
      <dgm:spPr/>
    </dgm:pt>
    <dgm:pt modelId="{4CD3875D-B437-402B-99AC-453E9038E3A1}" type="pres">
      <dgm:prSet presAssocID="{BE81125D-6EC6-4806-81BD-3723FC7AAFFE}" presName="Text2" presStyleLbl="alignImgPlace1" presStyleIdx="1" presStyleCnt="6">
        <dgm:presLayoutVars>
          <dgm:chMax val="0"/>
          <dgm:chPref val="0"/>
          <dgm:bulletEnabled val="1"/>
        </dgm:presLayoutVars>
      </dgm:prSet>
      <dgm:spPr/>
      <dgm:t>
        <a:bodyPr/>
        <a:lstStyle/>
        <a:p>
          <a:endParaRPr lang="en-US"/>
        </a:p>
      </dgm:t>
    </dgm:pt>
    <dgm:pt modelId="{F01C82D0-9894-4440-9E4B-F541D7315802}" type="pres">
      <dgm:prSet presAssocID="{98EA4541-BAB5-49F3-84F9-37582BCFFA9C}" presName="Image3" presStyleCnt="0"/>
      <dgm:spPr/>
    </dgm:pt>
    <dgm:pt modelId="{A47E3F16-AF02-4338-83C1-EAD6054D220B}" type="pres">
      <dgm:prSet presAssocID="{98EA4541-BAB5-49F3-84F9-37582BCFFA9C}" presName="Image" presStyleLbl="alignImgPlace1" presStyleIdx="2" presStyleCnt="6"/>
      <dgm:spPr>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00D3A0F8-FBFD-47CC-A295-50E0C82F3FD2}" type="pres">
      <dgm:prSet presAssocID="{98EA4541-BAB5-49F3-84F9-37582BCFFA9C}" presName="Accent3" presStyleCnt="0"/>
      <dgm:spPr/>
    </dgm:pt>
    <dgm:pt modelId="{D69E3E7E-0134-4772-B7B8-9F9DAA0F31B4}" type="pres">
      <dgm:prSet presAssocID="{98EA4541-BAB5-49F3-84F9-37582BCFFA9C}" presName="Accent" presStyleLbl="parChTrans1D1" presStyleIdx="2" presStyleCnt="6"/>
      <dgm:spPr/>
    </dgm:pt>
    <dgm:pt modelId="{5BB50A46-FE3E-4FDC-93A6-00B27F3D7D2F}" type="pres">
      <dgm:prSet presAssocID="{98EA4541-BAB5-49F3-84F9-37582BCFFA9C}" presName="Text3" presStyleLbl="alignImgPlace1" presStyleIdx="2" presStyleCnt="6">
        <dgm:presLayoutVars>
          <dgm:chMax val="0"/>
          <dgm:chPref val="0"/>
          <dgm:bulletEnabled val="1"/>
        </dgm:presLayoutVars>
      </dgm:prSet>
      <dgm:spPr/>
      <dgm:t>
        <a:bodyPr/>
        <a:lstStyle/>
        <a:p>
          <a:endParaRPr lang="en-US"/>
        </a:p>
      </dgm:t>
    </dgm:pt>
    <dgm:pt modelId="{EDC98CE9-4621-4155-B09D-345431E21E03}" type="pres">
      <dgm:prSet presAssocID="{DBA2DD97-AACA-4CB9-9EC5-43602DB0D9E6}" presName="Image4" presStyleCnt="0"/>
      <dgm:spPr/>
    </dgm:pt>
    <dgm:pt modelId="{41E1FC35-09F0-47CC-A3DE-06D6349C8F29}" type="pres">
      <dgm:prSet presAssocID="{DBA2DD97-AACA-4CB9-9EC5-43602DB0D9E6}" presName="Image" presStyleLbl="alignImgPlace1" presStyleIdx="3" presStyleCnt="6" custScaleX="154056" custScaleY="172024" custLinFactNeighborX="-21564" custLinFactNeighborY="-33378"/>
      <dgm:spPr>
        <a:blipFill>
          <a:blip xmlns:r="http://schemas.openxmlformats.org/officeDocument/2006/relationships" r:embed="rId4">
            <a:extLst>
              <a:ext uri="{28A0092B-C50C-407E-A947-70E740481C1C}">
                <a14:useLocalDpi xmlns:a14="http://schemas.microsoft.com/office/drawing/2010/main" val="0"/>
              </a:ext>
            </a:extLst>
          </a:blip>
          <a:srcRect/>
          <a:stretch>
            <a:fillRect l="-26000" r="-26000"/>
          </a:stretch>
        </a:blipFill>
      </dgm:spPr>
      <dgm:t>
        <a:bodyPr/>
        <a:lstStyle/>
        <a:p>
          <a:endParaRPr lang="en-US"/>
        </a:p>
      </dgm:t>
    </dgm:pt>
    <dgm:pt modelId="{4DA01645-EB54-48AE-BD9F-E15965E7DA1D}" type="pres">
      <dgm:prSet presAssocID="{DBA2DD97-AACA-4CB9-9EC5-43602DB0D9E6}" presName="Accent4" presStyleCnt="0"/>
      <dgm:spPr/>
    </dgm:pt>
    <dgm:pt modelId="{70489516-766E-499C-A433-4C257371B426}" type="pres">
      <dgm:prSet presAssocID="{DBA2DD97-AACA-4CB9-9EC5-43602DB0D9E6}" presName="Accent" presStyleLbl="parChTrans1D1" presStyleIdx="3" presStyleCnt="6"/>
      <dgm:spPr/>
    </dgm:pt>
    <dgm:pt modelId="{5072E0C4-77EC-4317-BE41-7D242914A7D6}" type="pres">
      <dgm:prSet presAssocID="{DBA2DD97-AACA-4CB9-9EC5-43602DB0D9E6}" presName="Text4" presStyleLbl="alignImgPlace1" presStyleIdx="3" presStyleCnt="6">
        <dgm:presLayoutVars>
          <dgm:chMax val="0"/>
          <dgm:chPref val="0"/>
          <dgm:bulletEnabled val="1"/>
        </dgm:presLayoutVars>
      </dgm:prSet>
      <dgm:spPr/>
      <dgm:t>
        <a:bodyPr/>
        <a:lstStyle/>
        <a:p>
          <a:endParaRPr lang="en-US"/>
        </a:p>
      </dgm:t>
    </dgm:pt>
    <dgm:pt modelId="{9D88654F-582F-4353-B413-D4B1C4C7AB1A}" type="pres">
      <dgm:prSet presAssocID="{C4B94BB3-FE6D-4EEC-8FB1-1E094518B0D0}" presName="Image5" presStyleCnt="0"/>
      <dgm:spPr/>
    </dgm:pt>
    <dgm:pt modelId="{3B6E093F-853D-4F1E-88FB-93609E5EA237}" type="pres">
      <dgm:prSet presAssocID="{C4B94BB3-FE6D-4EEC-8FB1-1E094518B0D0}" presName="Image" presStyleLbl="alignImgPlace1" presStyleIdx="4" presStyleCnt="6" custLinFactNeighborX="-2875" custLinFactNeighborY="2454"/>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t="-6000" b="-6000"/>
          </a:stretch>
        </a:blipFill>
      </dgm:spPr>
    </dgm:pt>
    <dgm:pt modelId="{69F71221-3969-4F14-8027-D9CFC5406F43}" type="pres">
      <dgm:prSet presAssocID="{C4B94BB3-FE6D-4EEC-8FB1-1E094518B0D0}" presName="Accent5" presStyleCnt="0"/>
      <dgm:spPr/>
    </dgm:pt>
    <dgm:pt modelId="{53D52012-5B1E-43E0-8715-3FDFF45262E1}" type="pres">
      <dgm:prSet presAssocID="{C4B94BB3-FE6D-4EEC-8FB1-1E094518B0D0}" presName="Accent" presStyleLbl="parChTrans1D1" presStyleIdx="4" presStyleCnt="6"/>
      <dgm:spPr/>
    </dgm:pt>
    <dgm:pt modelId="{3DFCE9EC-61C9-4CA6-A336-5AD16AC7D0D6}" type="pres">
      <dgm:prSet presAssocID="{C4B94BB3-FE6D-4EEC-8FB1-1E094518B0D0}" presName="Text5" presStyleLbl="alignImgPlace1" presStyleIdx="4" presStyleCnt="6">
        <dgm:presLayoutVars>
          <dgm:chMax val="0"/>
          <dgm:chPref val="0"/>
          <dgm:bulletEnabled val="1"/>
        </dgm:presLayoutVars>
      </dgm:prSet>
      <dgm:spPr/>
      <dgm:t>
        <a:bodyPr/>
        <a:lstStyle/>
        <a:p>
          <a:endParaRPr lang="en-US"/>
        </a:p>
      </dgm:t>
    </dgm:pt>
    <dgm:pt modelId="{6799E618-819E-4130-9795-BFD14C4C2F41}" type="pres">
      <dgm:prSet presAssocID="{718B6735-977D-408A-B9E7-3DD4C43F2769}" presName="Image6" presStyleCnt="0"/>
      <dgm:spPr/>
    </dgm:pt>
    <dgm:pt modelId="{6E774A0A-D86B-492A-86DE-697EDF275FB0}" type="pres">
      <dgm:prSet presAssocID="{718B6735-977D-408A-B9E7-3DD4C43F2769}" presName="Image" presStyleLbl="alignImgPlace1" presStyleIdx="5" presStyleCnt="6" custScaleX="144729" custScaleY="167721" custLinFactNeighborX="55714" custLinFactNeighborY="33030"/>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2A61C81C-B283-4AA1-841F-0C221605E8CB}" type="pres">
      <dgm:prSet presAssocID="{718B6735-977D-408A-B9E7-3DD4C43F2769}" presName="Accent6" presStyleCnt="0"/>
      <dgm:spPr/>
    </dgm:pt>
    <dgm:pt modelId="{4F13E495-9070-47B5-BC1E-F366BF8E6971}" type="pres">
      <dgm:prSet presAssocID="{718B6735-977D-408A-B9E7-3DD4C43F2769}" presName="Accent" presStyleLbl="parChTrans1D1" presStyleIdx="5" presStyleCnt="6" custLinFactNeighborX="43443" custLinFactNeighborY="46528"/>
      <dgm:spPr/>
    </dgm:pt>
    <dgm:pt modelId="{74FE87D7-67E1-4E19-993D-025C2EDD116F}" type="pres">
      <dgm:prSet presAssocID="{718B6735-977D-408A-B9E7-3DD4C43F2769}" presName="Text6" presStyleLbl="alignImgPlace1" presStyleIdx="5" presStyleCnt="6" custLinFactNeighborX="43443" custLinFactNeighborY="71612">
        <dgm:presLayoutVars>
          <dgm:chMax val="0"/>
          <dgm:chPref val="0"/>
          <dgm:bulletEnabled val="1"/>
        </dgm:presLayoutVars>
      </dgm:prSet>
      <dgm:spPr/>
      <dgm:t>
        <a:bodyPr/>
        <a:lstStyle/>
        <a:p>
          <a:endParaRPr lang="en-US"/>
        </a:p>
      </dgm:t>
    </dgm:pt>
  </dgm:ptLst>
  <dgm:cxnLst>
    <dgm:cxn modelId="{D2F0017A-6B98-427D-AA29-18DAA8799404}" type="presOf" srcId="{DBA2DD97-AACA-4CB9-9EC5-43602DB0D9E6}" destId="{5072E0C4-77EC-4317-BE41-7D242914A7D6}" srcOrd="0" destOrd="0" presId="urn:microsoft.com/office/officeart/2011/layout/ThemePictureAccent"/>
    <dgm:cxn modelId="{447E73B4-21C5-476D-A590-2892B4C9CAD5}" type="presOf" srcId="{A5BDC800-9A81-4168-8E23-46A4C546D467}" destId="{65A8FAAF-DF13-470F-A894-FA4943C5CF13}" srcOrd="0" destOrd="0" presId="urn:microsoft.com/office/officeart/2011/layout/ThemePictureAccent"/>
    <dgm:cxn modelId="{41A32A74-391D-435B-9CA2-49C3A5E9341E}" type="presOf" srcId="{BE81125D-6EC6-4806-81BD-3723FC7AAFFE}" destId="{4CD3875D-B437-402B-99AC-453E9038E3A1}" srcOrd="0" destOrd="0" presId="urn:microsoft.com/office/officeart/2011/layout/ThemePictureAccent"/>
    <dgm:cxn modelId="{EBC8C988-A9ED-4246-81C7-29625AF23BFA}" type="presOf" srcId="{718B6735-977D-408A-B9E7-3DD4C43F2769}" destId="{74FE87D7-67E1-4E19-993D-025C2EDD116F}" srcOrd="0" destOrd="0" presId="urn:microsoft.com/office/officeart/2011/layout/ThemePictureAccent"/>
    <dgm:cxn modelId="{5AE41820-7400-4978-BD23-BE619FA6FEC9}" srcId="{A5BDC800-9A81-4168-8E23-46A4C546D467}" destId="{98EA4541-BAB5-49F3-84F9-37582BCFFA9C}" srcOrd="2" destOrd="0" parTransId="{10002E0C-5E6A-4017-965F-291549076609}" sibTransId="{852F3D9F-537A-4DB4-A411-A6989CEF95CC}"/>
    <dgm:cxn modelId="{343FF9E8-F41B-4109-9429-C047F9B54914}" srcId="{A5BDC800-9A81-4168-8E23-46A4C546D467}" destId="{BE81125D-6EC6-4806-81BD-3723FC7AAFFE}" srcOrd="1" destOrd="0" parTransId="{9BC548A2-D652-4DCD-998D-0E045802AC92}" sibTransId="{E87A515D-18F9-4286-9B0D-70D6202B1870}"/>
    <dgm:cxn modelId="{194350C7-CC22-4898-9433-FEF8C9111169}" srcId="{A5BDC800-9A81-4168-8E23-46A4C546D467}" destId="{C4B94BB3-FE6D-4EEC-8FB1-1E094518B0D0}" srcOrd="4" destOrd="0" parTransId="{C496E4A9-3350-4CAD-B04A-F8BE1D9ECB9F}" sibTransId="{7FB85C8E-078B-4F72-BA01-0B69D70912D9}"/>
    <dgm:cxn modelId="{9BCF6C39-31F1-4B53-BFAA-657007E0E1ED}" srcId="{A5BDC800-9A81-4168-8E23-46A4C546D467}" destId="{5DA86B0A-5C37-4B47-B9B2-749EE6491B87}" srcOrd="0" destOrd="0" parTransId="{AE6F7ED9-5E03-463E-9C02-0941693D4855}" sibTransId="{8717D475-99CA-4FAB-86A4-5E72586C0C30}"/>
    <dgm:cxn modelId="{8634450E-1209-4DA3-AD56-BDF401C3F096}" type="presOf" srcId="{C4B94BB3-FE6D-4EEC-8FB1-1E094518B0D0}" destId="{3DFCE9EC-61C9-4CA6-A336-5AD16AC7D0D6}" srcOrd="0" destOrd="0" presId="urn:microsoft.com/office/officeart/2011/layout/ThemePictureAccent"/>
    <dgm:cxn modelId="{7BD31F2D-F504-4655-A9B0-A797A321EE1D}" srcId="{A5BDC800-9A81-4168-8E23-46A4C546D467}" destId="{718B6735-977D-408A-B9E7-3DD4C43F2769}" srcOrd="5" destOrd="0" parTransId="{8EB1E663-9DF7-45E8-9C9B-3B5B5ED2294A}" sibTransId="{663C47CA-6661-41C5-8547-608E2EEFB4B3}"/>
    <dgm:cxn modelId="{9962408B-31E4-4413-9925-53DA03C81A12}" srcId="{A5BDC800-9A81-4168-8E23-46A4C546D467}" destId="{DBA2DD97-AACA-4CB9-9EC5-43602DB0D9E6}" srcOrd="3" destOrd="0" parTransId="{EED22A8D-DDD5-4414-9BE2-86AA187E0178}" sibTransId="{74ACA956-1B76-4CE3-80FF-EE1AC58CE9C7}"/>
    <dgm:cxn modelId="{A88AD7FF-BE8B-4569-A28B-922A12924041}" type="presOf" srcId="{5DA86B0A-5C37-4B47-B9B2-749EE6491B87}" destId="{182D6F98-6F05-42E7-A731-93F648104AEB}" srcOrd="0" destOrd="0" presId="urn:microsoft.com/office/officeart/2011/layout/ThemePictureAccent"/>
    <dgm:cxn modelId="{6C3DB7E7-121F-4688-8474-A06E7C7C2B02}" type="presOf" srcId="{98EA4541-BAB5-49F3-84F9-37582BCFFA9C}" destId="{5BB50A46-FE3E-4FDC-93A6-00B27F3D7D2F}" srcOrd="0" destOrd="0" presId="urn:microsoft.com/office/officeart/2011/layout/ThemePictureAccent"/>
    <dgm:cxn modelId="{05CD7F3D-5768-4BEE-84FD-59BC9B2306F5}" type="presParOf" srcId="{65A8FAAF-DF13-470F-A894-FA4943C5CF13}" destId="{EC6FB017-7033-49E1-86D8-EF21E86D67D5}" srcOrd="0" destOrd="0" presId="urn:microsoft.com/office/officeart/2011/layout/ThemePictureAccent"/>
    <dgm:cxn modelId="{E2D0E462-DA1A-4A3D-B4B8-B6D09CC32BCD}" type="presParOf" srcId="{EC6FB017-7033-49E1-86D8-EF21E86D67D5}" destId="{970512FE-F3EE-4968-8249-928ECB642CE4}" srcOrd="0" destOrd="0" presId="urn:microsoft.com/office/officeart/2011/layout/ThemePictureAccent"/>
    <dgm:cxn modelId="{4325B6D7-DCB7-41AD-86C9-8C98BFD2DF9A}" type="presParOf" srcId="{65A8FAAF-DF13-470F-A894-FA4943C5CF13}" destId="{9A1734EA-C8CC-47F3-BB6A-7693EDFCEF75}" srcOrd="1" destOrd="0" presId="urn:microsoft.com/office/officeart/2011/layout/ThemePictureAccent"/>
    <dgm:cxn modelId="{A3264345-CE00-477B-8150-B50B2CB05FF8}" type="presParOf" srcId="{9A1734EA-C8CC-47F3-BB6A-7693EDFCEF75}" destId="{29A37B1E-283F-41FA-BC5F-81C63E8A3AF2}" srcOrd="0" destOrd="0" presId="urn:microsoft.com/office/officeart/2011/layout/ThemePictureAccent"/>
    <dgm:cxn modelId="{72EF0D9C-8ABE-4B39-9685-0B658BAB5F4B}" type="presParOf" srcId="{65A8FAAF-DF13-470F-A894-FA4943C5CF13}" destId="{182D6F98-6F05-42E7-A731-93F648104AEB}" srcOrd="2" destOrd="0" presId="urn:microsoft.com/office/officeart/2011/layout/ThemePictureAccent"/>
    <dgm:cxn modelId="{4A1E11F8-16E1-45AB-8E31-380C7E9B87FA}" type="presParOf" srcId="{65A8FAAF-DF13-470F-A894-FA4943C5CF13}" destId="{B46C8BF3-CE00-4A0D-81A9-B5DF86863E48}" srcOrd="3" destOrd="0" presId="urn:microsoft.com/office/officeart/2011/layout/ThemePictureAccent"/>
    <dgm:cxn modelId="{B0FB2945-448B-4D85-9202-2780400F6E5E}" type="presParOf" srcId="{B46C8BF3-CE00-4A0D-81A9-B5DF86863E48}" destId="{88C5B43D-237D-4C6F-B0B8-D1F96EDA3FAE}" srcOrd="0" destOrd="0" presId="urn:microsoft.com/office/officeart/2011/layout/ThemePictureAccent"/>
    <dgm:cxn modelId="{BA9FC2EB-9507-409A-BC6F-BDB4217DE13D}" type="presParOf" srcId="{65A8FAAF-DF13-470F-A894-FA4943C5CF13}" destId="{9D9EE9C7-E05A-40D0-BCDB-1BCFDB3CE623}" srcOrd="4" destOrd="0" presId="urn:microsoft.com/office/officeart/2011/layout/ThemePictureAccent"/>
    <dgm:cxn modelId="{DAD864EF-7E1E-4AC9-81CB-4D352BC64F61}" type="presParOf" srcId="{9D9EE9C7-E05A-40D0-BCDB-1BCFDB3CE623}" destId="{C8DCC700-A819-4AFB-B95D-0314AD13C4C9}" srcOrd="0" destOrd="0" presId="urn:microsoft.com/office/officeart/2011/layout/ThemePictureAccent"/>
    <dgm:cxn modelId="{F3B2E6CB-F2F5-4D4A-969A-0AA83DB61B66}" type="presParOf" srcId="{65A8FAAF-DF13-470F-A894-FA4943C5CF13}" destId="{4CD3875D-B437-402B-99AC-453E9038E3A1}" srcOrd="5" destOrd="0" presId="urn:microsoft.com/office/officeart/2011/layout/ThemePictureAccent"/>
    <dgm:cxn modelId="{8A29FC68-1E01-414A-880B-AFDE43B554F0}" type="presParOf" srcId="{65A8FAAF-DF13-470F-A894-FA4943C5CF13}" destId="{F01C82D0-9894-4440-9E4B-F541D7315802}" srcOrd="6" destOrd="0" presId="urn:microsoft.com/office/officeart/2011/layout/ThemePictureAccent"/>
    <dgm:cxn modelId="{020FAF71-9733-4E62-86A1-2ADC828E402C}" type="presParOf" srcId="{F01C82D0-9894-4440-9E4B-F541D7315802}" destId="{A47E3F16-AF02-4338-83C1-EAD6054D220B}" srcOrd="0" destOrd="0" presId="urn:microsoft.com/office/officeart/2011/layout/ThemePictureAccent"/>
    <dgm:cxn modelId="{BEC0E89E-4D24-4FB4-9EB0-FA46907F64A5}" type="presParOf" srcId="{65A8FAAF-DF13-470F-A894-FA4943C5CF13}" destId="{00D3A0F8-FBFD-47CC-A295-50E0C82F3FD2}" srcOrd="7" destOrd="0" presId="urn:microsoft.com/office/officeart/2011/layout/ThemePictureAccent"/>
    <dgm:cxn modelId="{99BD3F59-9B15-4AB9-947D-683A275492CC}" type="presParOf" srcId="{00D3A0F8-FBFD-47CC-A295-50E0C82F3FD2}" destId="{D69E3E7E-0134-4772-B7B8-9F9DAA0F31B4}" srcOrd="0" destOrd="0" presId="urn:microsoft.com/office/officeart/2011/layout/ThemePictureAccent"/>
    <dgm:cxn modelId="{CAFC8C5E-FEA2-4D60-A012-D9CB8F3E7FAB}" type="presParOf" srcId="{65A8FAAF-DF13-470F-A894-FA4943C5CF13}" destId="{5BB50A46-FE3E-4FDC-93A6-00B27F3D7D2F}" srcOrd="8" destOrd="0" presId="urn:microsoft.com/office/officeart/2011/layout/ThemePictureAccent"/>
    <dgm:cxn modelId="{78B97A1D-1973-4B95-BA35-056046A7A226}" type="presParOf" srcId="{65A8FAAF-DF13-470F-A894-FA4943C5CF13}" destId="{EDC98CE9-4621-4155-B09D-345431E21E03}" srcOrd="9" destOrd="0" presId="urn:microsoft.com/office/officeart/2011/layout/ThemePictureAccent"/>
    <dgm:cxn modelId="{71A58412-887D-45C6-B0A7-F2A873EF7B5B}" type="presParOf" srcId="{EDC98CE9-4621-4155-B09D-345431E21E03}" destId="{41E1FC35-09F0-47CC-A3DE-06D6349C8F29}" srcOrd="0" destOrd="0" presId="urn:microsoft.com/office/officeart/2011/layout/ThemePictureAccent"/>
    <dgm:cxn modelId="{8B0DFE15-0CF9-45CD-B329-22F39EB55882}" type="presParOf" srcId="{65A8FAAF-DF13-470F-A894-FA4943C5CF13}" destId="{4DA01645-EB54-48AE-BD9F-E15965E7DA1D}" srcOrd="10" destOrd="0" presId="urn:microsoft.com/office/officeart/2011/layout/ThemePictureAccent"/>
    <dgm:cxn modelId="{4462521C-7D81-4726-B8B9-3D3FF52B6762}" type="presParOf" srcId="{4DA01645-EB54-48AE-BD9F-E15965E7DA1D}" destId="{70489516-766E-499C-A433-4C257371B426}" srcOrd="0" destOrd="0" presId="urn:microsoft.com/office/officeart/2011/layout/ThemePictureAccent"/>
    <dgm:cxn modelId="{3CF95DE4-5B24-4993-B243-3721350CDEA5}" type="presParOf" srcId="{65A8FAAF-DF13-470F-A894-FA4943C5CF13}" destId="{5072E0C4-77EC-4317-BE41-7D242914A7D6}" srcOrd="11" destOrd="0" presId="urn:microsoft.com/office/officeart/2011/layout/ThemePictureAccent"/>
    <dgm:cxn modelId="{93AF5E28-834C-4472-93D6-00B38D7E92D4}" type="presParOf" srcId="{65A8FAAF-DF13-470F-A894-FA4943C5CF13}" destId="{9D88654F-582F-4353-B413-D4B1C4C7AB1A}" srcOrd="12" destOrd="0" presId="urn:microsoft.com/office/officeart/2011/layout/ThemePictureAccent"/>
    <dgm:cxn modelId="{65509222-D55C-4A91-9B79-6326706FFAD0}" type="presParOf" srcId="{9D88654F-582F-4353-B413-D4B1C4C7AB1A}" destId="{3B6E093F-853D-4F1E-88FB-93609E5EA237}" srcOrd="0" destOrd="0" presId="urn:microsoft.com/office/officeart/2011/layout/ThemePictureAccent"/>
    <dgm:cxn modelId="{276B6995-4D47-4970-BFD8-9DDD21A0D923}" type="presParOf" srcId="{65A8FAAF-DF13-470F-A894-FA4943C5CF13}" destId="{69F71221-3969-4F14-8027-D9CFC5406F43}" srcOrd="13" destOrd="0" presId="urn:microsoft.com/office/officeart/2011/layout/ThemePictureAccent"/>
    <dgm:cxn modelId="{DCD3F84A-885A-4CF8-B800-7A128C0ED785}" type="presParOf" srcId="{69F71221-3969-4F14-8027-D9CFC5406F43}" destId="{53D52012-5B1E-43E0-8715-3FDFF45262E1}" srcOrd="0" destOrd="0" presId="urn:microsoft.com/office/officeart/2011/layout/ThemePictureAccent"/>
    <dgm:cxn modelId="{C2685317-3F98-497D-A28D-A9367452417B}" type="presParOf" srcId="{65A8FAAF-DF13-470F-A894-FA4943C5CF13}" destId="{3DFCE9EC-61C9-4CA6-A336-5AD16AC7D0D6}" srcOrd="14" destOrd="0" presId="urn:microsoft.com/office/officeart/2011/layout/ThemePictureAccent"/>
    <dgm:cxn modelId="{EE3CFFEF-D490-479A-A956-F060E0069D00}" type="presParOf" srcId="{65A8FAAF-DF13-470F-A894-FA4943C5CF13}" destId="{6799E618-819E-4130-9795-BFD14C4C2F41}" srcOrd="15" destOrd="0" presId="urn:microsoft.com/office/officeart/2011/layout/ThemePictureAccent"/>
    <dgm:cxn modelId="{EB0D5638-9198-414B-A7C4-BA22F1C50854}" type="presParOf" srcId="{6799E618-819E-4130-9795-BFD14C4C2F41}" destId="{6E774A0A-D86B-492A-86DE-697EDF275FB0}" srcOrd="0" destOrd="0" presId="urn:microsoft.com/office/officeart/2011/layout/ThemePictureAccent"/>
    <dgm:cxn modelId="{C3D30A4C-7D4B-4F3F-ABEB-37F1CB877FA3}" type="presParOf" srcId="{65A8FAAF-DF13-470F-A894-FA4943C5CF13}" destId="{2A61C81C-B283-4AA1-841F-0C221605E8CB}" srcOrd="16" destOrd="0" presId="urn:microsoft.com/office/officeart/2011/layout/ThemePictureAccent"/>
    <dgm:cxn modelId="{E69FAEE0-ECA5-4FB5-9C84-1AD207ADD56F}" type="presParOf" srcId="{2A61C81C-B283-4AA1-841F-0C221605E8CB}" destId="{4F13E495-9070-47B5-BC1E-F366BF8E6971}" srcOrd="0" destOrd="0" presId="urn:microsoft.com/office/officeart/2011/layout/ThemePictureAccent"/>
    <dgm:cxn modelId="{6F9D81C3-D3CE-4302-981D-7ADCDAF570B0}" type="presParOf" srcId="{65A8FAAF-DF13-470F-A894-FA4943C5CF13}" destId="{74FE87D7-67E1-4E19-993D-025C2EDD116F}" srcOrd="17" destOrd="0" presId="urn:microsoft.com/office/officeart/2011/layout/ThemePictureAccen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512FE-F3EE-4968-8249-928ECB642CE4}">
      <dsp:nvSpPr>
        <dsp:cNvPr id="0" name=""/>
        <dsp:cNvSpPr/>
      </dsp:nvSpPr>
      <dsp:spPr>
        <a:xfrm>
          <a:off x="1350769" y="1437385"/>
          <a:ext cx="3326623" cy="2052002"/>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A37B1E-283F-41FA-BC5F-81C63E8A3AF2}">
      <dsp:nvSpPr>
        <dsp:cNvPr id="0" name=""/>
        <dsp:cNvSpPr/>
      </dsp:nvSpPr>
      <dsp:spPr>
        <a:xfrm>
          <a:off x="1513734" y="1592393"/>
          <a:ext cx="3006006" cy="1729685"/>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2D6F98-6F05-42E7-A731-93F648104AEB}">
      <dsp:nvSpPr>
        <dsp:cNvPr id="0" name=""/>
        <dsp:cNvSpPr/>
      </dsp:nvSpPr>
      <dsp:spPr>
        <a:xfrm>
          <a:off x="1513734" y="2802434"/>
          <a:ext cx="3006006" cy="5230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45720" tIns="15240" rIns="45720" bIns="0" numCol="1" spcCol="1270" anchor="b" anchorCtr="0">
          <a:noAutofit/>
        </a:bodyPr>
        <a:lstStyle/>
        <a:p>
          <a:pPr lvl="0" algn="r" defTabSz="1066800">
            <a:lnSpc>
              <a:spcPct val="100000"/>
            </a:lnSpc>
            <a:spcBef>
              <a:spcPct val="0"/>
            </a:spcBef>
            <a:spcAft>
              <a:spcPct val="35000"/>
            </a:spcAft>
          </a:pPr>
          <a:r>
            <a:rPr lang="en-US" sz="2400" b="1" kern="1200" dirty="0" smtClean="0">
              <a:solidFill>
                <a:schemeClr val="bg1"/>
              </a:solidFill>
            </a:rPr>
            <a:t>Organic Honey</a:t>
          </a:r>
          <a:endParaRPr lang="en-US" sz="2400" b="1" kern="1200" dirty="0">
            <a:solidFill>
              <a:schemeClr val="bg1"/>
            </a:solidFill>
          </a:endParaRPr>
        </a:p>
      </dsp:txBody>
      <dsp:txXfrm>
        <a:off x="1513734" y="2802434"/>
        <a:ext cx="3006006" cy="523088"/>
      </dsp:txXfrm>
    </dsp:sp>
    <dsp:sp modelId="{88C5B43D-237D-4C6F-B0B8-D1F96EDA3FAE}">
      <dsp:nvSpPr>
        <dsp:cNvPr id="0" name=""/>
        <dsp:cNvSpPr/>
      </dsp:nvSpPr>
      <dsp:spPr>
        <a:xfrm>
          <a:off x="3385477" y="0"/>
          <a:ext cx="1301953" cy="1328142"/>
        </a:xfrm>
        <a:prstGeom prst="rect">
          <a:avLst/>
        </a:prstGeom>
        <a:blipFill dpi="0" rotWithShape="1">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DCC700-A819-4AFB-B95D-0314AD13C4C9}">
      <dsp:nvSpPr>
        <dsp:cNvPr id="0" name=""/>
        <dsp:cNvSpPr/>
      </dsp:nvSpPr>
      <dsp:spPr>
        <a:xfrm>
          <a:off x="3465779" y="80702"/>
          <a:ext cx="1140759" cy="1166738"/>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D3875D-B437-402B-99AC-453E9038E3A1}">
      <dsp:nvSpPr>
        <dsp:cNvPr id="0" name=""/>
        <dsp:cNvSpPr/>
      </dsp:nvSpPr>
      <dsp:spPr>
        <a:xfrm>
          <a:off x="3464598" y="898550"/>
          <a:ext cx="1140759" cy="3488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45720" tIns="15240" rIns="45720" bIns="0" numCol="1" spcCol="1270" anchor="b" anchorCtr="0">
          <a:noAutofit/>
        </a:bodyPr>
        <a:lstStyle/>
        <a:p>
          <a:pPr lvl="0" algn="r" defTabSz="1066800">
            <a:lnSpc>
              <a:spcPct val="90000"/>
            </a:lnSpc>
            <a:spcBef>
              <a:spcPct val="0"/>
            </a:spcBef>
            <a:spcAft>
              <a:spcPct val="35000"/>
            </a:spcAft>
          </a:pPr>
          <a:r>
            <a:rPr lang="en-US" sz="2400" kern="1200" dirty="0" smtClean="0"/>
            <a:t>Nuts</a:t>
          </a:r>
          <a:endParaRPr lang="en-US" sz="2400" kern="1200" dirty="0"/>
        </a:p>
      </dsp:txBody>
      <dsp:txXfrm>
        <a:off x="3464598" y="898550"/>
        <a:ext cx="1140759" cy="348889"/>
      </dsp:txXfrm>
    </dsp:sp>
    <dsp:sp modelId="{A47E3F16-AF02-4338-83C1-EAD6054D220B}">
      <dsp:nvSpPr>
        <dsp:cNvPr id="0" name=""/>
        <dsp:cNvSpPr/>
      </dsp:nvSpPr>
      <dsp:spPr>
        <a:xfrm>
          <a:off x="4787217" y="2232106"/>
          <a:ext cx="1583600" cy="978760"/>
        </a:xfrm>
        <a:prstGeom prst="rect">
          <a:avLst/>
        </a:prstGeom>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9E3E7E-0134-4772-B7B8-9F9DAA0F31B4}">
      <dsp:nvSpPr>
        <dsp:cNvPr id="0" name=""/>
        <dsp:cNvSpPr/>
      </dsp:nvSpPr>
      <dsp:spPr>
        <a:xfrm>
          <a:off x="4868110" y="2313300"/>
          <a:ext cx="1422406" cy="817848"/>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B50A46-FE3E-4FDC-93A6-00B27F3D7D2F}">
      <dsp:nvSpPr>
        <dsp:cNvPr id="0" name=""/>
        <dsp:cNvSpPr/>
      </dsp:nvSpPr>
      <dsp:spPr>
        <a:xfrm>
          <a:off x="4868110" y="2782751"/>
          <a:ext cx="1422406" cy="3488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45720" tIns="15240" rIns="45720" bIns="0" numCol="1" spcCol="1270" anchor="b" anchorCtr="0">
          <a:noAutofit/>
        </a:bodyPr>
        <a:lstStyle/>
        <a:p>
          <a:pPr lvl="0" algn="r" defTabSz="1066800">
            <a:lnSpc>
              <a:spcPct val="90000"/>
            </a:lnSpc>
            <a:spcBef>
              <a:spcPct val="0"/>
            </a:spcBef>
            <a:spcAft>
              <a:spcPct val="35000"/>
            </a:spcAft>
          </a:pPr>
          <a:r>
            <a:rPr lang="en-US" sz="2400" b="1" kern="1200" dirty="0" smtClean="0">
              <a:solidFill>
                <a:schemeClr val="tx1"/>
              </a:solidFill>
            </a:rPr>
            <a:t>Rice</a:t>
          </a:r>
          <a:endParaRPr lang="en-US" sz="2400" b="1" kern="1200" dirty="0">
            <a:solidFill>
              <a:schemeClr val="tx1"/>
            </a:solidFill>
          </a:endParaRPr>
        </a:p>
      </dsp:txBody>
      <dsp:txXfrm>
        <a:off x="4868110" y="2782751"/>
        <a:ext cx="1422406" cy="348889"/>
      </dsp:txXfrm>
    </dsp:sp>
    <dsp:sp modelId="{41E1FC35-09F0-47CC-A3DE-06D6349C8F29}">
      <dsp:nvSpPr>
        <dsp:cNvPr id="0" name=""/>
        <dsp:cNvSpPr/>
      </dsp:nvSpPr>
      <dsp:spPr>
        <a:xfrm>
          <a:off x="88688" y="2104647"/>
          <a:ext cx="1197075" cy="1357798"/>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489516-766E-499C-A433-4C257371B426}">
      <dsp:nvSpPr>
        <dsp:cNvPr id="0" name=""/>
        <dsp:cNvSpPr/>
      </dsp:nvSpPr>
      <dsp:spPr>
        <a:xfrm>
          <a:off x="546569" y="2735511"/>
          <a:ext cx="617025" cy="630363"/>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72E0C4-77EC-4317-BE41-7D242914A7D6}">
      <dsp:nvSpPr>
        <dsp:cNvPr id="0" name=""/>
        <dsp:cNvSpPr/>
      </dsp:nvSpPr>
      <dsp:spPr>
        <a:xfrm>
          <a:off x="546569" y="3017476"/>
          <a:ext cx="617025" cy="3488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4290" tIns="11430" rIns="34290" bIns="0" numCol="1" spcCol="1270" anchor="b" anchorCtr="0">
          <a:noAutofit/>
        </a:bodyPr>
        <a:lstStyle/>
        <a:p>
          <a:pPr lvl="0" algn="r" defTabSz="800100">
            <a:lnSpc>
              <a:spcPct val="90000"/>
            </a:lnSpc>
            <a:spcBef>
              <a:spcPct val="0"/>
            </a:spcBef>
            <a:spcAft>
              <a:spcPct val="35000"/>
            </a:spcAft>
          </a:pPr>
          <a:r>
            <a:rPr lang="en-US" sz="1800" b="1" kern="1200" dirty="0" smtClean="0">
              <a:solidFill>
                <a:schemeClr val="bg1"/>
              </a:solidFill>
            </a:rPr>
            <a:t>Lentil</a:t>
          </a:r>
          <a:endParaRPr lang="en-US" sz="1800" b="1" kern="1200" dirty="0">
            <a:solidFill>
              <a:schemeClr val="bg1"/>
            </a:solidFill>
          </a:endParaRPr>
        </a:p>
      </dsp:txBody>
      <dsp:txXfrm>
        <a:off x="546569" y="3017476"/>
        <a:ext cx="617025" cy="348889"/>
      </dsp:txXfrm>
    </dsp:sp>
    <dsp:sp modelId="{3B6E093F-853D-4F1E-88FB-93609E5EA237}">
      <dsp:nvSpPr>
        <dsp:cNvPr id="0" name=""/>
        <dsp:cNvSpPr/>
      </dsp:nvSpPr>
      <dsp:spPr>
        <a:xfrm>
          <a:off x="4139109" y="3592726"/>
          <a:ext cx="1368674" cy="132814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t="-6000" b="-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D52012-5B1E-43E0-8715-3FDFF45262E1}">
      <dsp:nvSpPr>
        <dsp:cNvPr id="0" name=""/>
        <dsp:cNvSpPr/>
      </dsp:nvSpPr>
      <dsp:spPr>
        <a:xfrm>
          <a:off x="4256989" y="3674412"/>
          <a:ext cx="1207480" cy="1166738"/>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FCE9EC-61C9-4CA6-A336-5AD16AC7D0D6}">
      <dsp:nvSpPr>
        <dsp:cNvPr id="0" name=""/>
        <dsp:cNvSpPr/>
      </dsp:nvSpPr>
      <dsp:spPr>
        <a:xfrm>
          <a:off x="4256989" y="4492261"/>
          <a:ext cx="1207480" cy="3488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45720" tIns="15240" rIns="45720" bIns="0" numCol="1" spcCol="1270" anchor="b" anchorCtr="0">
          <a:noAutofit/>
        </a:bodyPr>
        <a:lstStyle/>
        <a:p>
          <a:pPr lvl="0" algn="r" defTabSz="1066800">
            <a:lnSpc>
              <a:spcPct val="90000"/>
            </a:lnSpc>
            <a:spcBef>
              <a:spcPct val="0"/>
            </a:spcBef>
            <a:spcAft>
              <a:spcPct val="35000"/>
            </a:spcAft>
          </a:pPr>
          <a:r>
            <a:rPr lang="en-US" sz="2400" b="1" kern="1200" dirty="0" smtClean="0">
              <a:solidFill>
                <a:schemeClr val="tx1"/>
              </a:solidFill>
            </a:rPr>
            <a:t>Juice</a:t>
          </a:r>
          <a:endParaRPr lang="en-US" sz="2400" b="1" kern="1200" dirty="0">
            <a:solidFill>
              <a:schemeClr val="tx1"/>
            </a:solidFill>
          </a:endParaRPr>
        </a:p>
      </dsp:txBody>
      <dsp:txXfrm>
        <a:off x="4256989" y="4492261"/>
        <a:ext cx="1207480" cy="348889"/>
      </dsp:txXfrm>
    </dsp:sp>
    <dsp:sp modelId="{6E774A0A-D86B-492A-86DE-697EDF275FB0}">
      <dsp:nvSpPr>
        <dsp:cNvPr id="0" name=""/>
        <dsp:cNvSpPr/>
      </dsp:nvSpPr>
      <dsp:spPr>
        <a:xfrm>
          <a:off x="1822768" y="3586171"/>
          <a:ext cx="2017615" cy="1323834"/>
        </a:xfrm>
        <a:prstGeom prst="rect">
          <a:avLst/>
        </a:prstGeom>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13E495-9070-47B5-BC1E-F366BF8E6971}">
      <dsp:nvSpPr>
        <dsp:cNvPr id="0" name=""/>
        <dsp:cNvSpPr/>
      </dsp:nvSpPr>
      <dsp:spPr>
        <a:xfrm>
          <a:off x="1975702" y="3967708"/>
          <a:ext cx="1234641" cy="630363"/>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FE87D7-67E1-4E19-993D-025C2EDD116F}">
      <dsp:nvSpPr>
        <dsp:cNvPr id="0" name=""/>
        <dsp:cNvSpPr/>
      </dsp:nvSpPr>
      <dsp:spPr>
        <a:xfrm>
          <a:off x="1975702" y="4205733"/>
          <a:ext cx="1234641" cy="3488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6195" tIns="12065" rIns="36195" bIns="0" numCol="1" spcCol="1270" anchor="b" anchorCtr="0">
          <a:noAutofit/>
        </a:bodyPr>
        <a:lstStyle/>
        <a:p>
          <a:pPr lvl="0" algn="r" defTabSz="844550">
            <a:lnSpc>
              <a:spcPct val="90000"/>
            </a:lnSpc>
            <a:spcBef>
              <a:spcPct val="0"/>
            </a:spcBef>
            <a:spcAft>
              <a:spcPct val="35000"/>
            </a:spcAft>
          </a:pPr>
          <a:r>
            <a:rPr lang="en-US" sz="1900" b="1" kern="1200" dirty="0" smtClean="0">
              <a:solidFill>
                <a:schemeClr val="tx1">
                  <a:lumMod val="95000"/>
                  <a:lumOff val="5000"/>
                </a:schemeClr>
              </a:solidFill>
            </a:rPr>
            <a:t>Puffed Rice</a:t>
          </a:r>
          <a:endParaRPr lang="en-US" sz="1900" b="1" kern="1200" dirty="0">
            <a:solidFill>
              <a:schemeClr val="tx1">
                <a:lumMod val="95000"/>
                <a:lumOff val="5000"/>
              </a:schemeClr>
            </a:solidFill>
          </a:endParaRPr>
        </a:p>
      </dsp:txBody>
      <dsp:txXfrm>
        <a:off x="1975702" y="4205733"/>
        <a:ext cx="1234641" cy="348889"/>
      </dsp:txXfrm>
    </dsp:sp>
  </dsp:spTree>
</dsp:drawing>
</file>

<file path=ppt/diagrams/layout1.xml><?xml version="1.0" encoding="utf-8"?>
<dgm:layoutDef xmlns:dgm="http://schemas.openxmlformats.org/drawingml/2006/diagram" xmlns:a="http://schemas.openxmlformats.org/drawingml/2006/main" uniqueId="urn:microsoft.com/office/officeart/2011/layout/ThemePictureAccent">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A1EAE-F871-4A95-BCB0-EEE11A9450D5}" type="datetimeFigureOut">
              <a:rPr lang="en-US" smtClean="0"/>
              <a:t>10/6/2024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CD650E-A834-422A-8086-4FA4D2B4DA7A}" type="slidenum">
              <a:rPr lang="en-US" smtClean="0"/>
              <a:t>‹#›</a:t>
            </a:fld>
            <a:endParaRPr lang="en-US"/>
          </a:p>
        </p:txBody>
      </p:sp>
    </p:spTree>
    <p:extLst>
      <p:ext uri="{BB962C8B-B14F-4D97-AF65-F5344CB8AC3E}">
        <p14:creationId xmlns:p14="http://schemas.microsoft.com/office/powerpoint/2010/main" val="3448172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21FEC2-0CF5-4050-84C2-E0EB8AD2C6A8}"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877D6-A9B5-42A6-9057-531A0A12BEE0}" type="slidenum">
              <a:rPr lang="en-US" smtClean="0"/>
              <a:t>‹#›</a:t>
            </a:fld>
            <a:endParaRPr lang="en-US"/>
          </a:p>
        </p:txBody>
      </p:sp>
    </p:spTree>
    <p:extLst>
      <p:ext uri="{BB962C8B-B14F-4D97-AF65-F5344CB8AC3E}">
        <p14:creationId xmlns:p14="http://schemas.microsoft.com/office/powerpoint/2010/main" val="2858935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advTm="886">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21FEC2-0CF5-4050-84C2-E0EB8AD2C6A8}"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877D6-A9B5-42A6-9057-531A0A12BEE0}" type="slidenum">
              <a:rPr lang="en-US" smtClean="0"/>
              <a:t>‹#›</a:t>
            </a:fld>
            <a:endParaRPr lang="en-US"/>
          </a:p>
        </p:txBody>
      </p:sp>
    </p:spTree>
    <p:extLst>
      <p:ext uri="{BB962C8B-B14F-4D97-AF65-F5344CB8AC3E}">
        <p14:creationId xmlns:p14="http://schemas.microsoft.com/office/powerpoint/2010/main" val="1922508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advTm="886">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21FEC2-0CF5-4050-84C2-E0EB8AD2C6A8}"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877D6-A9B5-42A6-9057-531A0A12BEE0}" type="slidenum">
              <a:rPr lang="en-US" smtClean="0"/>
              <a:t>‹#›</a:t>
            </a:fld>
            <a:endParaRPr lang="en-US"/>
          </a:p>
        </p:txBody>
      </p:sp>
    </p:spTree>
    <p:extLst>
      <p:ext uri="{BB962C8B-B14F-4D97-AF65-F5344CB8AC3E}">
        <p14:creationId xmlns:p14="http://schemas.microsoft.com/office/powerpoint/2010/main" val="35964888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advTm="886">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21FEC2-0CF5-4050-84C2-E0EB8AD2C6A8}"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877D6-A9B5-42A6-9057-531A0A12BEE0}" type="slidenum">
              <a:rPr lang="en-US" smtClean="0"/>
              <a:t>‹#›</a:t>
            </a:fld>
            <a:endParaRPr lang="en-US"/>
          </a:p>
        </p:txBody>
      </p:sp>
    </p:spTree>
    <p:extLst>
      <p:ext uri="{BB962C8B-B14F-4D97-AF65-F5344CB8AC3E}">
        <p14:creationId xmlns:p14="http://schemas.microsoft.com/office/powerpoint/2010/main" val="2702088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advTm="886">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21FEC2-0CF5-4050-84C2-E0EB8AD2C6A8}"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877D6-A9B5-42A6-9057-531A0A12BEE0}" type="slidenum">
              <a:rPr lang="en-US" smtClean="0"/>
              <a:t>‹#›</a:t>
            </a:fld>
            <a:endParaRPr lang="en-US"/>
          </a:p>
        </p:txBody>
      </p:sp>
    </p:spTree>
    <p:extLst>
      <p:ext uri="{BB962C8B-B14F-4D97-AF65-F5344CB8AC3E}">
        <p14:creationId xmlns:p14="http://schemas.microsoft.com/office/powerpoint/2010/main" val="4175887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advTm="886">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21FEC2-0CF5-4050-84C2-E0EB8AD2C6A8}"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3877D6-A9B5-42A6-9057-531A0A12BEE0}" type="slidenum">
              <a:rPr lang="en-US" smtClean="0"/>
              <a:t>‹#›</a:t>
            </a:fld>
            <a:endParaRPr lang="en-US"/>
          </a:p>
        </p:txBody>
      </p:sp>
    </p:spTree>
    <p:extLst>
      <p:ext uri="{BB962C8B-B14F-4D97-AF65-F5344CB8AC3E}">
        <p14:creationId xmlns:p14="http://schemas.microsoft.com/office/powerpoint/2010/main" val="3289425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advTm="886">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21FEC2-0CF5-4050-84C2-E0EB8AD2C6A8}" type="datetimeFigureOut">
              <a:rPr lang="en-US" smtClean="0"/>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3877D6-A9B5-42A6-9057-531A0A12BEE0}" type="slidenum">
              <a:rPr lang="en-US" smtClean="0"/>
              <a:t>‹#›</a:t>
            </a:fld>
            <a:endParaRPr lang="en-US"/>
          </a:p>
        </p:txBody>
      </p:sp>
    </p:spTree>
    <p:extLst>
      <p:ext uri="{BB962C8B-B14F-4D97-AF65-F5344CB8AC3E}">
        <p14:creationId xmlns:p14="http://schemas.microsoft.com/office/powerpoint/2010/main" val="2749993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advTm="886">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21FEC2-0CF5-4050-84C2-E0EB8AD2C6A8}" type="datetimeFigureOut">
              <a:rPr lang="en-US" smtClean="0"/>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3877D6-A9B5-42A6-9057-531A0A12BEE0}" type="slidenum">
              <a:rPr lang="en-US" smtClean="0"/>
              <a:t>‹#›</a:t>
            </a:fld>
            <a:endParaRPr lang="en-US"/>
          </a:p>
        </p:txBody>
      </p:sp>
    </p:spTree>
    <p:extLst>
      <p:ext uri="{BB962C8B-B14F-4D97-AF65-F5344CB8AC3E}">
        <p14:creationId xmlns:p14="http://schemas.microsoft.com/office/powerpoint/2010/main" val="1727547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advTm="886">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1FEC2-0CF5-4050-84C2-E0EB8AD2C6A8}" type="datetimeFigureOut">
              <a:rPr lang="en-US" smtClean="0"/>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3877D6-A9B5-42A6-9057-531A0A12BEE0}" type="slidenum">
              <a:rPr lang="en-US" smtClean="0"/>
              <a:t>‹#›</a:t>
            </a:fld>
            <a:endParaRPr lang="en-US"/>
          </a:p>
        </p:txBody>
      </p:sp>
    </p:spTree>
    <p:extLst>
      <p:ext uri="{BB962C8B-B14F-4D97-AF65-F5344CB8AC3E}">
        <p14:creationId xmlns:p14="http://schemas.microsoft.com/office/powerpoint/2010/main" val="2085845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advTm="886">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21FEC2-0CF5-4050-84C2-E0EB8AD2C6A8}"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3877D6-A9B5-42A6-9057-531A0A12BEE0}" type="slidenum">
              <a:rPr lang="en-US" smtClean="0"/>
              <a:t>‹#›</a:t>
            </a:fld>
            <a:endParaRPr lang="en-US"/>
          </a:p>
        </p:txBody>
      </p:sp>
    </p:spTree>
    <p:extLst>
      <p:ext uri="{BB962C8B-B14F-4D97-AF65-F5344CB8AC3E}">
        <p14:creationId xmlns:p14="http://schemas.microsoft.com/office/powerpoint/2010/main" val="2700843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advTm="886">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21FEC2-0CF5-4050-84C2-E0EB8AD2C6A8}"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3877D6-A9B5-42A6-9057-531A0A12BEE0}" type="slidenum">
              <a:rPr lang="en-US" smtClean="0"/>
              <a:t>‹#›</a:t>
            </a:fld>
            <a:endParaRPr lang="en-US"/>
          </a:p>
        </p:txBody>
      </p:sp>
    </p:spTree>
    <p:extLst>
      <p:ext uri="{BB962C8B-B14F-4D97-AF65-F5344CB8AC3E}">
        <p14:creationId xmlns:p14="http://schemas.microsoft.com/office/powerpoint/2010/main" val="2193680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advTm="886">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1FEC2-0CF5-4050-84C2-E0EB8AD2C6A8}" type="datetimeFigureOut">
              <a:rPr lang="en-US" smtClean="0"/>
              <a:t>10/6/2024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877D6-A9B5-42A6-9057-531A0A12BEE0}" type="slidenum">
              <a:rPr lang="en-US" smtClean="0"/>
              <a:t>‹#›</a:t>
            </a:fld>
            <a:endParaRPr lang="en-US"/>
          </a:p>
        </p:txBody>
      </p:sp>
    </p:spTree>
    <p:extLst>
      <p:ext uri="{BB962C8B-B14F-4D97-AF65-F5344CB8AC3E}">
        <p14:creationId xmlns:p14="http://schemas.microsoft.com/office/powerpoint/2010/main" val="426887634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advTm="886">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5.xml"/><Relationship Id="rId7" Type="http://schemas.openxmlformats.org/officeDocument/2006/relationships/slide" Target="slide9.xml"/><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10" Type="http://schemas.openxmlformats.org/officeDocument/2006/relationships/slide" Target="slide3.xml"/><Relationship Id="rId4" Type="http://schemas.openxmlformats.org/officeDocument/2006/relationships/image" Target="../media/image6.jpg"/><Relationship Id="rId9"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7.xml"/><Relationship Id="rId1" Type="http://schemas.openxmlformats.org/officeDocument/2006/relationships/video" Target="https://www.youtube.com/embed/RKa0T4Na8To" TargetMode="External"/><Relationship Id="rId5" Type="http://schemas.openxmlformats.org/officeDocument/2006/relationships/image" Target="../media/image13.jpeg"/><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jpeg"/><Relationship Id="rId3" Type="http://schemas.openxmlformats.org/officeDocument/2006/relationships/diagramLayout" Target="../diagrams/layout1.xml"/><Relationship Id="rId7" Type="http://schemas.openxmlformats.org/officeDocument/2006/relationships/image" Target="../media/image20.jpeg"/><Relationship Id="rId12" Type="http://schemas.openxmlformats.org/officeDocument/2006/relationships/image" Target="../media/image25.jpeg"/><Relationship Id="rId2" Type="http://schemas.openxmlformats.org/officeDocument/2006/relationships/diagramData" Target="../diagrams/data1.xml"/><Relationship Id="rId16" Type="http://schemas.openxmlformats.org/officeDocument/2006/relationships/hyperlink" Target="Report%20Part%201.docx" TargetMode="Externa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24.jpeg"/><Relationship Id="rId5" Type="http://schemas.openxmlformats.org/officeDocument/2006/relationships/diagramColors" Target="../diagrams/colors1.xml"/><Relationship Id="rId15" Type="http://schemas.openxmlformats.org/officeDocument/2006/relationships/slide" Target="slide3.xml"/><Relationship Id="rId10" Type="http://schemas.openxmlformats.org/officeDocument/2006/relationships/image" Target="../media/image23.jpeg"/><Relationship Id="rId4" Type="http://schemas.openxmlformats.org/officeDocument/2006/relationships/diagramQuickStyle" Target="../diagrams/quickStyle1.xml"/><Relationship Id="rId9" Type="http://schemas.openxmlformats.org/officeDocument/2006/relationships/image" Target="../media/image22.jpeg"/><Relationship Id="rId14"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28000"/>
            <a:lum/>
          </a:blip>
          <a:srcRect/>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392602" y="2837517"/>
            <a:ext cx="1804089" cy="1862048"/>
          </a:xfrm>
          <a:prstGeom prst="rect">
            <a:avLst/>
          </a:prstGeom>
          <a:noFill/>
        </p:spPr>
        <p:txBody>
          <a:bodyPr wrap="square" rtlCol="0">
            <a:spAutoFit/>
            <a:scene3d>
              <a:camera prst="orthographicFront"/>
              <a:lightRig rig="sunset" dir="t">
                <a:rot lat="0" lon="0" rev="9000000"/>
              </a:lightRig>
            </a:scene3d>
            <a:sp3d extrusionH="57150">
              <a:bevelT w="38100" h="38100"/>
            </a:sp3d>
          </a:bodyPr>
          <a:lstStyle/>
          <a:p>
            <a:r>
              <a:rPr lang="en-US" sz="11500" b="1" dirty="0" smtClean="0">
                <a:solidFill>
                  <a:srgbClr val="7030A0"/>
                </a:solidFill>
                <a:effectLst>
                  <a:outerShdw blurRad="50800" dist="50800" dir="11100000" sx="98000" sy="98000" algn="ctr" rotWithShape="0">
                    <a:srgbClr val="000000">
                      <a:alpha val="67000"/>
                    </a:srgbClr>
                  </a:outerShdw>
                  <a:reflection stA="85000" endPos="46000" dist="12700" dir="5400000" sy="-100000" algn="bl" rotWithShape="0"/>
                </a:effectLst>
                <a:latin typeface="Bell MT" panose="02020503060305020303" pitchFamily="18" charset="0"/>
              </a:rPr>
              <a:t>W</a:t>
            </a:r>
            <a:endParaRPr lang="en-US" sz="11500" b="1" dirty="0">
              <a:solidFill>
                <a:srgbClr val="7030A0"/>
              </a:solidFill>
              <a:effectLst>
                <a:outerShdw blurRad="50800" dist="50800" dir="11100000" sx="98000" sy="98000" algn="ctr" rotWithShape="0">
                  <a:srgbClr val="000000">
                    <a:alpha val="67000"/>
                  </a:srgbClr>
                </a:outerShdw>
                <a:reflection stA="85000" endPos="46000" dist="12700" dir="5400000" sy="-100000" algn="bl" rotWithShape="0"/>
              </a:effectLst>
              <a:latin typeface="Bell MT" panose="02020503060305020303" pitchFamily="18" charset="0"/>
            </a:endParaRPr>
          </a:p>
        </p:txBody>
      </p:sp>
      <p:sp>
        <p:nvSpPr>
          <p:cNvPr id="5" name="Oval 4"/>
          <p:cNvSpPr/>
          <p:nvPr/>
        </p:nvSpPr>
        <p:spPr>
          <a:xfrm flipV="1">
            <a:off x="653442" y="3336354"/>
            <a:ext cx="132863" cy="118478"/>
          </a:xfrm>
          <a:prstGeom prst="ellipse">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V="1">
            <a:off x="730577" y="0"/>
            <a:ext cx="14141" cy="3336356"/>
          </a:xfrm>
          <a:prstGeom prst="line">
            <a:avLst/>
          </a:prstGeom>
        </p:spPr>
        <p:style>
          <a:lnRef idx="1">
            <a:schemeClr val="dk1"/>
          </a:lnRef>
          <a:fillRef idx="0">
            <a:schemeClr val="dk1"/>
          </a:fillRef>
          <a:effectRef idx="0">
            <a:schemeClr val="dk1"/>
          </a:effectRef>
          <a:fontRef idx="minor">
            <a:schemeClr val="tx1"/>
          </a:fontRef>
        </p:style>
      </p:cxnSp>
      <p:sp>
        <p:nvSpPr>
          <p:cNvPr id="39" name="Freeform 38"/>
          <p:cNvSpPr/>
          <p:nvPr/>
        </p:nvSpPr>
        <p:spPr>
          <a:xfrm>
            <a:off x="689066" y="3204618"/>
            <a:ext cx="116237" cy="131736"/>
          </a:xfrm>
          <a:custGeom>
            <a:avLst/>
            <a:gdLst>
              <a:gd name="connsiteX0" fmla="*/ 34871 w 116237"/>
              <a:gd name="connsiteY0" fmla="*/ 131736 h 131736"/>
              <a:gd name="connsiteX1" fmla="*/ 19373 w 116237"/>
              <a:gd name="connsiteY1" fmla="*/ 112363 h 131736"/>
              <a:gd name="connsiteX2" fmla="*/ 7749 w 116237"/>
              <a:gd name="connsiteY2" fmla="*/ 104614 h 131736"/>
              <a:gd name="connsiteX3" fmla="*/ 0 w 116237"/>
              <a:gd name="connsiteY3" fmla="*/ 81366 h 131736"/>
              <a:gd name="connsiteX4" fmla="*/ 3875 w 116237"/>
              <a:gd name="connsiteY4" fmla="*/ 69742 h 131736"/>
              <a:gd name="connsiteX5" fmla="*/ 27122 w 116237"/>
              <a:gd name="connsiteY5" fmla="*/ 58119 h 131736"/>
              <a:gd name="connsiteX6" fmla="*/ 50370 w 116237"/>
              <a:gd name="connsiteY6" fmla="*/ 42620 h 131736"/>
              <a:gd name="connsiteX7" fmla="*/ 73617 w 116237"/>
              <a:gd name="connsiteY7" fmla="*/ 27122 h 131736"/>
              <a:gd name="connsiteX8" fmla="*/ 85241 w 116237"/>
              <a:gd name="connsiteY8" fmla="*/ 19373 h 131736"/>
              <a:gd name="connsiteX9" fmla="*/ 96865 w 116237"/>
              <a:gd name="connsiteY9" fmla="*/ 11624 h 131736"/>
              <a:gd name="connsiteX10" fmla="*/ 116237 w 116237"/>
              <a:gd name="connsiteY10" fmla="*/ 0 h 131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237" h="131736">
                <a:moveTo>
                  <a:pt x="34871" y="131736"/>
                </a:moveTo>
                <a:cubicBezTo>
                  <a:pt x="29705" y="125278"/>
                  <a:pt x="25221" y="118211"/>
                  <a:pt x="19373" y="112363"/>
                </a:cubicBezTo>
                <a:cubicBezTo>
                  <a:pt x="16080" y="109070"/>
                  <a:pt x="10217" y="108563"/>
                  <a:pt x="7749" y="104614"/>
                </a:cubicBezTo>
                <a:cubicBezTo>
                  <a:pt x="3420" y="97687"/>
                  <a:pt x="0" y="81366"/>
                  <a:pt x="0" y="81366"/>
                </a:cubicBezTo>
                <a:cubicBezTo>
                  <a:pt x="1292" y="77491"/>
                  <a:pt x="1324" y="72931"/>
                  <a:pt x="3875" y="69742"/>
                </a:cubicBezTo>
                <a:cubicBezTo>
                  <a:pt x="9338" y="62913"/>
                  <a:pt x="19464" y="60671"/>
                  <a:pt x="27122" y="58119"/>
                </a:cubicBezTo>
                <a:cubicBezTo>
                  <a:pt x="52918" y="32323"/>
                  <a:pt x="25137" y="56638"/>
                  <a:pt x="50370" y="42620"/>
                </a:cubicBezTo>
                <a:cubicBezTo>
                  <a:pt x="58511" y="38097"/>
                  <a:pt x="65868" y="32288"/>
                  <a:pt x="73617" y="27122"/>
                </a:cubicBezTo>
                <a:lnTo>
                  <a:pt x="85241" y="19373"/>
                </a:lnTo>
                <a:cubicBezTo>
                  <a:pt x="89116" y="16790"/>
                  <a:pt x="92700" y="13707"/>
                  <a:pt x="96865" y="11624"/>
                </a:cubicBezTo>
                <a:cubicBezTo>
                  <a:pt x="113997" y="3058"/>
                  <a:pt x="108279" y="7960"/>
                  <a:pt x="116237"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TextBox 328"/>
          <p:cNvSpPr txBox="1"/>
          <p:nvPr/>
        </p:nvSpPr>
        <p:spPr>
          <a:xfrm rot="486278">
            <a:off x="2344178" y="1744851"/>
            <a:ext cx="1822868" cy="2221424"/>
          </a:xfrm>
          <a:prstGeom prst="rect">
            <a:avLst/>
          </a:prstGeom>
          <a:noFill/>
        </p:spPr>
        <p:txBody>
          <a:bodyPr wrap="square" rtlCol="0">
            <a:spAutoFit/>
            <a:scene3d>
              <a:camera prst="orthographicFront"/>
              <a:lightRig rig="sunset" dir="t">
                <a:rot lat="0" lon="0" rev="9000000"/>
              </a:lightRig>
            </a:scene3d>
            <a:sp3d extrusionH="57150">
              <a:bevelT w="38100" h="38100"/>
            </a:sp3d>
          </a:bodyPr>
          <a:lstStyle/>
          <a:p>
            <a:r>
              <a:rPr lang="en-US" sz="13800" b="1" dirty="0">
                <a:solidFill>
                  <a:srgbClr val="0070C0"/>
                </a:solidFill>
                <a:effectLst>
                  <a:outerShdw blurRad="50800" dist="50800" dir="11100000" sx="98000" sy="98000" algn="ctr" rotWithShape="0">
                    <a:srgbClr val="000000">
                      <a:alpha val="67000"/>
                    </a:srgbClr>
                  </a:outerShdw>
                  <a:reflection stA="85000" endPos="46000" dist="12700" dir="5400000" sy="-100000" algn="bl" rotWithShape="0"/>
                </a:effectLst>
                <a:latin typeface="Bell MT" panose="02020503060305020303" pitchFamily="18" charset="0"/>
              </a:rPr>
              <a:t>E</a:t>
            </a:r>
          </a:p>
        </p:txBody>
      </p:sp>
      <p:sp>
        <p:nvSpPr>
          <p:cNvPr id="330" name="Oval 329"/>
          <p:cNvSpPr/>
          <p:nvPr/>
        </p:nvSpPr>
        <p:spPr>
          <a:xfrm flipV="1">
            <a:off x="2765380" y="2286852"/>
            <a:ext cx="132863" cy="118478"/>
          </a:xfrm>
          <a:prstGeom prst="ellipse">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1" name="Straight Connector 330"/>
          <p:cNvCxnSpPr/>
          <p:nvPr/>
        </p:nvCxnSpPr>
        <p:spPr>
          <a:xfrm flipV="1">
            <a:off x="2831811" y="0"/>
            <a:ext cx="5657" cy="2286854"/>
          </a:xfrm>
          <a:prstGeom prst="line">
            <a:avLst/>
          </a:prstGeom>
        </p:spPr>
        <p:style>
          <a:lnRef idx="1">
            <a:schemeClr val="dk1"/>
          </a:lnRef>
          <a:fillRef idx="0">
            <a:schemeClr val="dk1"/>
          </a:fillRef>
          <a:effectRef idx="0">
            <a:schemeClr val="dk1"/>
          </a:effectRef>
          <a:fontRef idx="minor">
            <a:schemeClr val="tx1"/>
          </a:fontRef>
        </p:style>
      </p:cxnSp>
      <p:sp>
        <p:nvSpPr>
          <p:cNvPr id="332" name="Freeform 331"/>
          <p:cNvSpPr/>
          <p:nvPr/>
        </p:nvSpPr>
        <p:spPr>
          <a:xfrm>
            <a:off x="2799855" y="2151495"/>
            <a:ext cx="116237" cy="131736"/>
          </a:xfrm>
          <a:custGeom>
            <a:avLst/>
            <a:gdLst>
              <a:gd name="connsiteX0" fmla="*/ 34871 w 116237"/>
              <a:gd name="connsiteY0" fmla="*/ 131736 h 131736"/>
              <a:gd name="connsiteX1" fmla="*/ 19373 w 116237"/>
              <a:gd name="connsiteY1" fmla="*/ 112363 h 131736"/>
              <a:gd name="connsiteX2" fmla="*/ 7749 w 116237"/>
              <a:gd name="connsiteY2" fmla="*/ 104614 h 131736"/>
              <a:gd name="connsiteX3" fmla="*/ 0 w 116237"/>
              <a:gd name="connsiteY3" fmla="*/ 81366 h 131736"/>
              <a:gd name="connsiteX4" fmla="*/ 3875 w 116237"/>
              <a:gd name="connsiteY4" fmla="*/ 69742 h 131736"/>
              <a:gd name="connsiteX5" fmla="*/ 27122 w 116237"/>
              <a:gd name="connsiteY5" fmla="*/ 58119 h 131736"/>
              <a:gd name="connsiteX6" fmla="*/ 50370 w 116237"/>
              <a:gd name="connsiteY6" fmla="*/ 42620 h 131736"/>
              <a:gd name="connsiteX7" fmla="*/ 73617 w 116237"/>
              <a:gd name="connsiteY7" fmla="*/ 27122 h 131736"/>
              <a:gd name="connsiteX8" fmla="*/ 85241 w 116237"/>
              <a:gd name="connsiteY8" fmla="*/ 19373 h 131736"/>
              <a:gd name="connsiteX9" fmla="*/ 96865 w 116237"/>
              <a:gd name="connsiteY9" fmla="*/ 11624 h 131736"/>
              <a:gd name="connsiteX10" fmla="*/ 116237 w 116237"/>
              <a:gd name="connsiteY10" fmla="*/ 0 h 131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237" h="131736">
                <a:moveTo>
                  <a:pt x="34871" y="131736"/>
                </a:moveTo>
                <a:cubicBezTo>
                  <a:pt x="29705" y="125278"/>
                  <a:pt x="25221" y="118211"/>
                  <a:pt x="19373" y="112363"/>
                </a:cubicBezTo>
                <a:cubicBezTo>
                  <a:pt x="16080" y="109070"/>
                  <a:pt x="10217" y="108563"/>
                  <a:pt x="7749" y="104614"/>
                </a:cubicBezTo>
                <a:cubicBezTo>
                  <a:pt x="3420" y="97687"/>
                  <a:pt x="0" y="81366"/>
                  <a:pt x="0" y="81366"/>
                </a:cubicBezTo>
                <a:cubicBezTo>
                  <a:pt x="1292" y="77491"/>
                  <a:pt x="1324" y="72931"/>
                  <a:pt x="3875" y="69742"/>
                </a:cubicBezTo>
                <a:cubicBezTo>
                  <a:pt x="9338" y="62913"/>
                  <a:pt x="19464" y="60671"/>
                  <a:pt x="27122" y="58119"/>
                </a:cubicBezTo>
                <a:cubicBezTo>
                  <a:pt x="52918" y="32323"/>
                  <a:pt x="25137" y="56638"/>
                  <a:pt x="50370" y="42620"/>
                </a:cubicBezTo>
                <a:cubicBezTo>
                  <a:pt x="58511" y="38097"/>
                  <a:pt x="65868" y="32288"/>
                  <a:pt x="73617" y="27122"/>
                </a:cubicBezTo>
                <a:lnTo>
                  <a:pt x="85241" y="19373"/>
                </a:lnTo>
                <a:cubicBezTo>
                  <a:pt x="89116" y="16790"/>
                  <a:pt x="92700" y="13707"/>
                  <a:pt x="96865" y="11624"/>
                </a:cubicBezTo>
                <a:cubicBezTo>
                  <a:pt x="113997" y="3058"/>
                  <a:pt x="108279" y="7960"/>
                  <a:pt x="116237"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TextBox 332"/>
          <p:cNvSpPr txBox="1"/>
          <p:nvPr/>
        </p:nvSpPr>
        <p:spPr>
          <a:xfrm>
            <a:off x="4083231" y="2735090"/>
            <a:ext cx="1804089" cy="1862048"/>
          </a:xfrm>
          <a:prstGeom prst="rect">
            <a:avLst/>
          </a:prstGeom>
          <a:noFill/>
        </p:spPr>
        <p:txBody>
          <a:bodyPr wrap="square" rtlCol="0">
            <a:spAutoFit/>
            <a:scene3d>
              <a:camera prst="orthographicFront"/>
              <a:lightRig rig="sunset" dir="t">
                <a:rot lat="0" lon="0" rev="9000000"/>
              </a:lightRig>
            </a:scene3d>
            <a:sp3d extrusionH="57150">
              <a:bevelT w="38100" h="38100"/>
            </a:sp3d>
          </a:bodyPr>
          <a:lstStyle/>
          <a:p>
            <a:r>
              <a:rPr lang="en-US" sz="11500" b="1" dirty="0" smtClean="0">
                <a:solidFill>
                  <a:schemeClr val="accent2"/>
                </a:solidFill>
                <a:effectLst>
                  <a:outerShdw blurRad="50800" dist="50800" dir="11100000" sx="98000" sy="98000" algn="ctr" rotWithShape="0">
                    <a:srgbClr val="000000">
                      <a:alpha val="67000"/>
                    </a:srgbClr>
                  </a:outerShdw>
                  <a:reflection stA="85000" endPos="46000" dist="12700" dir="5400000" sy="-100000" algn="bl" rotWithShape="0"/>
                </a:effectLst>
                <a:latin typeface="Bell MT" panose="02020503060305020303" pitchFamily="18" charset="0"/>
              </a:rPr>
              <a:t>L</a:t>
            </a:r>
            <a:endParaRPr lang="en-US" sz="11500" b="1" dirty="0">
              <a:solidFill>
                <a:schemeClr val="accent2"/>
              </a:solidFill>
              <a:effectLst>
                <a:outerShdw blurRad="50800" dist="50800" dir="11100000" sx="98000" sy="98000" algn="ctr" rotWithShape="0">
                  <a:srgbClr val="000000">
                    <a:alpha val="67000"/>
                  </a:srgbClr>
                </a:outerShdw>
                <a:reflection stA="85000" endPos="46000" dist="12700" dir="5400000" sy="-100000" algn="bl" rotWithShape="0"/>
              </a:effectLst>
              <a:latin typeface="Bell MT" panose="02020503060305020303" pitchFamily="18" charset="0"/>
            </a:endParaRPr>
          </a:p>
        </p:txBody>
      </p:sp>
      <p:sp>
        <p:nvSpPr>
          <p:cNvPr id="334" name="Oval 333"/>
          <p:cNvSpPr/>
          <p:nvPr/>
        </p:nvSpPr>
        <p:spPr>
          <a:xfrm flipV="1">
            <a:off x="4360901" y="3217876"/>
            <a:ext cx="132863" cy="118478"/>
          </a:xfrm>
          <a:prstGeom prst="ellipse">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5" name="Straight Connector 334"/>
          <p:cNvCxnSpPr/>
          <p:nvPr/>
        </p:nvCxnSpPr>
        <p:spPr>
          <a:xfrm flipH="1" flipV="1">
            <a:off x="4411744" y="0"/>
            <a:ext cx="15588" cy="3217878"/>
          </a:xfrm>
          <a:prstGeom prst="line">
            <a:avLst/>
          </a:prstGeom>
        </p:spPr>
        <p:style>
          <a:lnRef idx="1">
            <a:schemeClr val="dk1"/>
          </a:lnRef>
          <a:fillRef idx="0">
            <a:schemeClr val="dk1"/>
          </a:fillRef>
          <a:effectRef idx="0">
            <a:schemeClr val="dk1"/>
          </a:effectRef>
          <a:fontRef idx="minor">
            <a:schemeClr val="tx1"/>
          </a:fontRef>
        </p:style>
      </p:cxnSp>
      <p:sp>
        <p:nvSpPr>
          <p:cNvPr id="336" name="Freeform 335"/>
          <p:cNvSpPr/>
          <p:nvPr/>
        </p:nvSpPr>
        <p:spPr>
          <a:xfrm>
            <a:off x="4395376" y="3082519"/>
            <a:ext cx="116237" cy="131736"/>
          </a:xfrm>
          <a:custGeom>
            <a:avLst/>
            <a:gdLst>
              <a:gd name="connsiteX0" fmla="*/ 34871 w 116237"/>
              <a:gd name="connsiteY0" fmla="*/ 131736 h 131736"/>
              <a:gd name="connsiteX1" fmla="*/ 19373 w 116237"/>
              <a:gd name="connsiteY1" fmla="*/ 112363 h 131736"/>
              <a:gd name="connsiteX2" fmla="*/ 7749 w 116237"/>
              <a:gd name="connsiteY2" fmla="*/ 104614 h 131736"/>
              <a:gd name="connsiteX3" fmla="*/ 0 w 116237"/>
              <a:gd name="connsiteY3" fmla="*/ 81366 h 131736"/>
              <a:gd name="connsiteX4" fmla="*/ 3875 w 116237"/>
              <a:gd name="connsiteY4" fmla="*/ 69742 h 131736"/>
              <a:gd name="connsiteX5" fmla="*/ 27122 w 116237"/>
              <a:gd name="connsiteY5" fmla="*/ 58119 h 131736"/>
              <a:gd name="connsiteX6" fmla="*/ 50370 w 116237"/>
              <a:gd name="connsiteY6" fmla="*/ 42620 h 131736"/>
              <a:gd name="connsiteX7" fmla="*/ 73617 w 116237"/>
              <a:gd name="connsiteY7" fmla="*/ 27122 h 131736"/>
              <a:gd name="connsiteX8" fmla="*/ 85241 w 116237"/>
              <a:gd name="connsiteY8" fmla="*/ 19373 h 131736"/>
              <a:gd name="connsiteX9" fmla="*/ 96865 w 116237"/>
              <a:gd name="connsiteY9" fmla="*/ 11624 h 131736"/>
              <a:gd name="connsiteX10" fmla="*/ 116237 w 116237"/>
              <a:gd name="connsiteY10" fmla="*/ 0 h 131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237" h="131736">
                <a:moveTo>
                  <a:pt x="34871" y="131736"/>
                </a:moveTo>
                <a:cubicBezTo>
                  <a:pt x="29705" y="125278"/>
                  <a:pt x="25221" y="118211"/>
                  <a:pt x="19373" y="112363"/>
                </a:cubicBezTo>
                <a:cubicBezTo>
                  <a:pt x="16080" y="109070"/>
                  <a:pt x="10217" y="108563"/>
                  <a:pt x="7749" y="104614"/>
                </a:cubicBezTo>
                <a:cubicBezTo>
                  <a:pt x="3420" y="97687"/>
                  <a:pt x="0" y="81366"/>
                  <a:pt x="0" y="81366"/>
                </a:cubicBezTo>
                <a:cubicBezTo>
                  <a:pt x="1292" y="77491"/>
                  <a:pt x="1324" y="72931"/>
                  <a:pt x="3875" y="69742"/>
                </a:cubicBezTo>
                <a:cubicBezTo>
                  <a:pt x="9338" y="62913"/>
                  <a:pt x="19464" y="60671"/>
                  <a:pt x="27122" y="58119"/>
                </a:cubicBezTo>
                <a:cubicBezTo>
                  <a:pt x="52918" y="32323"/>
                  <a:pt x="25137" y="56638"/>
                  <a:pt x="50370" y="42620"/>
                </a:cubicBezTo>
                <a:cubicBezTo>
                  <a:pt x="58511" y="38097"/>
                  <a:pt x="65868" y="32288"/>
                  <a:pt x="73617" y="27122"/>
                </a:cubicBezTo>
                <a:lnTo>
                  <a:pt x="85241" y="19373"/>
                </a:lnTo>
                <a:cubicBezTo>
                  <a:pt x="89116" y="16790"/>
                  <a:pt x="92700" y="13707"/>
                  <a:pt x="96865" y="11624"/>
                </a:cubicBezTo>
                <a:cubicBezTo>
                  <a:pt x="113997" y="3058"/>
                  <a:pt x="108279" y="7960"/>
                  <a:pt x="116237"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TextBox 336"/>
          <p:cNvSpPr txBox="1"/>
          <p:nvPr/>
        </p:nvSpPr>
        <p:spPr>
          <a:xfrm>
            <a:off x="5448224" y="1924539"/>
            <a:ext cx="1917433" cy="1862048"/>
          </a:xfrm>
          <a:prstGeom prst="rect">
            <a:avLst/>
          </a:prstGeom>
          <a:noFill/>
        </p:spPr>
        <p:txBody>
          <a:bodyPr wrap="square" rtlCol="0">
            <a:spAutoFit/>
            <a:scene3d>
              <a:camera prst="orthographicFront"/>
              <a:lightRig rig="sunset" dir="t">
                <a:rot lat="0" lon="0" rev="9000000"/>
              </a:lightRig>
            </a:scene3d>
            <a:sp3d extrusionH="57150">
              <a:bevelT w="38100" h="38100"/>
            </a:sp3d>
          </a:bodyPr>
          <a:lstStyle/>
          <a:p>
            <a:r>
              <a:rPr lang="en-US" sz="11500" b="1" dirty="0" smtClean="0">
                <a:solidFill>
                  <a:srgbClr val="92D050"/>
                </a:solidFill>
                <a:effectLst>
                  <a:outerShdw blurRad="50800" dist="50800" dir="11100000" sx="98000" sy="98000" algn="ctr" rotWithShape="0">
                    <a:srgbClr val="000000">
                      <a:alpha val="67000"/>
                    </a:srgbClr>
                  </a:outerShdw>
                  <a:reflection stA="85000" endPos="46000" dist="12700" dir="5400000" sy="-100000" algn="bl" rotWithShape="0"/>
                </a:effectLst>
                <a:latin typeface="Bell MT" panose="02020503060305020303" pitchFamily="18" charset="0"/>
              </a:rPr>
              <a:t>C</a:t>
            </a:r>
            <a:endParaRPr lang="en-US" sz="11500" b="1" dirty="0">
              <a:solidFill>
                <a:srgbClr val="92D050"/>
              </a:solidFill>
              <a:effectLst>
                <a:outerShdw blurRad="50800" dist="50800" dir="11100000" sx="98000" sy="98000" algn="ctr" rotWithShape="0">
                  <a:srgbClr val="000000">
                    <a:alpha val="67000"/>
                  </a:srgbClr>
                </a:outerShdw>
                <a:reflection stA="85000" endPos="46000" dist="12700" dir="5400000" sy="-100000" algn="bl" rotWithShape="0"/>
              </a:effectLst>
              <a:latin typeface="Bell MT" panose="02020503060305020303" pitchFamily="18" charset="0"/>
            </a:endParaRPr>
          </a:p>
        </p:txBody>
      </p:sp>
      <p:sp>
        <p:nvSpPr>
          <p:cNvPr id="338" name="Oval 337"/>
          <p:cNvSpPr/>
          <p:nvPr/>
        </p:nvSpPr>
        <p:spPr>
          <a:xfrm flipV="1">
            <a:off x="5760210" y="2418588"/>
            <a:ext cx="132863" cy="118478"/>
          </a:xfrm>
          <a:prstGeom prst="ellipse">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9" name="Straight Connector 338"/>
          <p:cNvCxnSpPr/>
          <p:nvPr/>
        </p:nvCxnSpPr>
        <p:spPr>
          <a:xfrm flipV="1">
            <a:off x="5826641" y="0"/>
            <a:ext cx="55685" cy="2418590"/>
          </a:xfrm>
          <a:prstGeom prst="line">
            <a:avLst/>
          </a:prstGeom>
        </p:spPr>
        <p:style>
          <a:lnRef idx="1">
            <a:schemeClr val="dk1"/>
          </a:lnRef>
          <a:fillRef idx="0">
            <a:schemeClr val="dk1"/>
          </a:fillRef>
          <a:effectRef idx="0">
            <a:schemeClr val="dk1"/>
          </a:effectRef>
          <a:fontRef idx="minor">
            <a:schemeClr val="tx1"/>
          </a:fontRef>
        </p:style>
      </p:cxnSp>
      <p:sp>
        <p:nvSpPr>
          <p:cNvPr id="340" name="Freeform 339"/>
          <p:cNvSpPr/>
          <p:nvPr/>
        </p:nvSpPr>
        <p:spPr>
          <a:xfrm>
            <a:off x="5794685" y="2283231"/>
            <a:ext cx="116237" cy="131736"/>
          </a:xfrm>
          <a:custGeom>
            <a:avLst/>
            <a:gdLst>
              <a:gd name="connsiteX0" fmla="*/ 34871 w 116237"/>
              <a:gd name="connsiteY0" fmla="*/ 131736 h 131736"/>
              <a:gd name="connsiteX1" fmla="*/ 19373 w 116237"/>
              <a:gd name="connsiteY1" fmla="*/ 112363 h 131736"/>
              <a:gd name="connsiteX2" fmla="*/ 7749 w 116237"/>
              <a:gd name="connsiteY2" fmla="*/ 104614 h 131736"/>
              <a:gd name="connsiteX3" fmla="*/ 0 w 116237"/>
              <a:gd name="connsiteY3" fmla="*/ 81366 h 131736"/>
              <a:gd name="connsiteX4" fmla="*/ 3875 w 116237"/>
              <a:gd name="connsiteY4" fmla="*/ 69742 h 131736"/>
              <a:gd name="connsiteX5" fmla="*/ 27122 w 116237"/>
              <a:gd name="connsiteY5" fmla="*/ 58119 h 131736"/>
              <a:gd name="connsiteX6" fmla="*/ 50370 w 116237"/>
              <a:gd name="connsiteY6" fmla="*/ 42620 h 131736"/>
              <a:gd name="connsiteX7" fmla="*/ 73617 w 116237"/>
              <a:gd name="connsiteY7" fmla="*/ 27122 h 131736"/>
              <a:gd name="connsiteX8" fmla="*/ 85241 w 116237"/>
              <a:gd name="connsiteY8" fmla="*/ 19373 h 131736"/>
              <a:gd name="connsiteX9" fmla="*/ 96865 w 116237"/>
              <a:gd name="connsiteY9" fmla="*/ 11624 h 131736"/>
              <a:gd name="connsiteX10" fmla="*/ 116237 w 116237"/>
              <a:gd name="connsiteY10" fmla="*/ 0 h 131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237" h="131736">
                <a:moveTo>
                  <a:pt x="34871" y="131736"/>
                </a:moveTo>
                <a:cubicBezTo>
                  <a:pt x="29705" y="125278"/>
                  <a:pt x="25221" y="118211"/>
                  <a:pt x="19373" y="112363"/>
                </a:cubicBezTo>
                <a:cubicBezTo>
                  <a:pt x="16080" y="109070"/>
                  <a:pt x="10217" y="108563"/>
                  <a:pt x="7749" y="104614"/>
                </a:cubicBezTo>
                <a:cubicBezTo>
                  <a:pt x="3420" y="97687"/>
                  <a:pt x="0" y="81366"/>
                  <a:pt x="0" y="81366"/>
                </a:cubicBezTo>
                <a:cubicBezTo>
                  <a:pt x="1292" y="77491"/>
                  <a:pt x="1324" y="72931"/>
                  <a:pt x="3875" y="69742"/>
                </a:cubicBezTo>
                <a:cubicBezTo>
                  <a:pt x="9338" y="62913"/>
                  <a:pt x="19464" y="60671"/>
                  <a:pt x="27122" y="58119"/>
                </a:cubicBezTo>
                <a:cubicBezTo>
                  <a:pt x="52918" y="32323"/>
                  <a:pt x="25137" y="56638"/>
                  <a:pt x="50370" y="42620"/>
                </a:cubicBezTo>
                <a:cubicBezTo>
                  <a:pt x="58511" y="38097"/>
                  <a:pt x="65868" y="32288"/>
                  <a:pt x="73617" y="27122"/>
                </a:cubicBezTo>
                <a:lnTo>
                  <a:pt x="85241" y="19373"/>
                </a:lnTo>
                <a:cubicBezTo>
                  <a:pt x="89116" y="16790"/>
                  <a:pt x="92700" y="13707"/>
                  <a:pt x="96865" y="11624"/>
                </a:cubicBezTo>
                <a:cubicBezTo>
                  <a:pt x="113997" y="3058"/>
                  <a:pt x="108279" y="7960"/>
                  <a:pt x="116237"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TextBox 340"/>
          <p:cNvSpPr txBox="1"/>
          <p:nvPr/>
        </p:nvSpPr>
        <p:spPr>
          <a:xfrm rot="21351754">
            <a:off x="6842445" y="2892313"/>
            <a:ext cx="1804089" cy="1862048"/>
          </a:xfrm>
          <a:prstGeom prst="rect">
            <a:avLst/>
          </a:prstGeom>
          <a:noFill/>
        </p:spPr>
        <p:txBody>
          <a:bodyPr wrap="square" rtlCol="0">
            <a:spAutoFit/>
            <a:scene3d>
              <a:camera prst="orthographicFront"/>
              <a:lightRig rig="sunset" dir="t">
                <a:rot lat="0" lon="0" rev="9000000"/>
              </a:lightRig>
            </a:scene3d>
            <a:sp3d extrusionH="57150">
              <a:bevelT w="38100" h="38100"/>
            </a:sp3d>
          </a:bodyPr>
          <a:lstStyle/>
          <a:p>
            <a:r>
              <a:rPr lang="en-US" sz="11500" b="1" dirty="0" smtClean="0">
                <a:solidFill>
                  <a:srgbClr val="C00000"/>
                </a:solidFill>
                <a:effectLst>
                  <a:outerShdw blurRad="50800" dist="50800" dir="11100000" sx="98000" sy="98000" algn="ctr" rotWithShape="0">
                    <a:srgbClr val="000000">
                      <a:alpha val="67000"/>
                    </a:srgbClr>
                  </a:outerShdw>
                  <a:reflection stA="85000" endPos="46000" dist="12700" dir="5400000" sy="-100000" algn="bl" rotWithShape="0"/>
                </a:effectLst>
                <a:latin typeface="Bell MT" panose="02020503060305020303" pitchFamily="18" charset="0"/>
              </a:rPr>
              <a:t>O</a:t>
            </a:r>
            <a:endParaRPr lang="en-US" sz="11500" b="1" dirty="0">
              <a:solidFill>
                <a:srgbClr val="C00000"/>
              </a:solidFill>
              <a:effectLst>
                <a:outerShdw blurRad="50800" dist="50800" dir="11100000" sx="98000" sy="98000" algn="ctr" rotWithShape="0">
                  <a:srgbClr val="000000">
                    <a:alpha val="67000"/>
                  </a:srgbClr>
                </a:outerShdw>
                <a:reflection stA="85000" endPos="46000" dist="12700" dir="5400000" sy="-100000" algn="bl" rotWithShape="0"/>
              </a:effectLst>
              <a:latin typeface="Bell MT" panose="02020503060305020303" pitchFamily="18" charset="0"/>
            </a:endParaRPr>
          </a:p>
        </p:txBody>
      </p:sp>
      <p:sp>
        <p:nvSpPr>
          <p:cNvPr id="342" name="Oval 341"/>
          <p:cNvSpPr/>
          <p:nvPr/>
        </p:nvSpPr>
        <p:spPr>
          <a:xfrm flipV="1">
            <a:off x="7126303" y="3471711"/>
            <a:ext cx="132863" cy="118478"/>
          </a:xfrm>
          <a:prstGeom prst="ellipse">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3" name="Straight Connector 342"/>
          <p:cNvCxnSpPr/>
          <p:nvPr/>
        </p:nvCxnSpPr>
        <p:spPr>
          <a:xfrm flipV="1">
            <a:off x="7192734" y="0"/>
            <a:ext cx="9344" cy="3471712"/>
          </a:xfrm>
          <a:prstGeom prst="line">
            <a:avLst/>
          </a:prstGeom>
        </p:spPr>
        <p:style>
          <a:lnRef idx="1">
            <a:schemeClr val="dk1"/>
          </a:lnRef>
          <a:fillRef idx="0">
            <a:schemeClr val="dk1"/>
          </a:fillRef>
          <a:effectRef idx="0">
            <a:schemeClr val="dk1"/>
          </a:effectRef>
          <a:fontRef idx="minor">
            <a:schemeClr val="tx1"/>
          </a:fontRef>
        </p:style>
      </p:cxnSp>
      <p:sp>
        <p:nvSpPr>
          <p:cNvPr id="344" name="Freeform 343"/>
          <p:cNvSpPr/>
          <p:nvPr/>
        </p:nvSpPr>
        <p:spPr>
          <a:xfrm>
            <a:off x="7160778" y="3336354"/>
            <a:ext cx="116237" cy="131736"/>
          </a:xfrm>
          <a:custGeom>
            <a:avLst/>
            <a:gdLst>
              <a:gd name="connsiteX0" fmla="*/ 34871 w 116237"/>
              <a:gd name="connsiteY0" fmla="*/ 131736 h 131736"/>
              <a:gd name="connsiteX1" fmla="*/ 19373 w 116237"/>
              <a:gd name="connsiteY1" fmla="*/ 112363 h 131736"/>
              <a:gd name="connsiteX2" fmla="*/ 7749 w 116237"/>
              <a:gd name="connsiteY2" fmla="*/ 104614 h 131736"/>
              <a:gd name="connsiteX3" fmla="*/ 0 w 116237"/>
              <a:gd name="connsiteY3" fmla="*/ 81366 h 131736"/>
              <a:gd name="connsiteX4" fmla="*/ 3875 w 116237"/>
              <a:gd name="connsiteY4" fmla="*/ 69742 h 131736"/>
              <a:gd name="connsiteX5" fmla="*/ 27122 w 116237"/>
              <a:gd name="connsiteY5" fmla="*/ 58119 h 131736"/>
              <a:gd name="connsiteX6" fmla="*/ 50370 w 116237"/>
              <a:gd name="connsiteY6" fmla="*/ 42620 h 131736"/>
              <a:gd name="connsiteX7" fmla="*/ 73617 w 116237"/>
              <a:gd name="connsiteY7" fmla="*/ 27122 h 131736"/>
              <a:gd name="connsiteX8" fmla="*/ 85241 w 116237"/>
              <a:gd name="connsiteY8" fmla="*/ 19373 h 131736"/>
              <a:gd name="connsiteX9" fmla="*/ 96865 w 116237"/>
              <a:gd name="connsiteY9" fmla="*/ 11624 h 131736"/>
              <a:gd name="connsiteX10" fmla="*/ 116237 w 116237"/>
              <a:gd name="connsiteY10" fmla="*/ 0 h 131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237" h="131736">
                <a:moveTo>
                  <a:pt x="34871" y="131736"/>
                </a:moveTo>
                <a:cubicBezTo>
                  <a:pt x="29705" y="125278"/>
                  <a:pt x="25221" y="118211"/>
                  <a:pt x="19373" y="112363"/>
                </a:cubicBezTo>
                <a:cubicBezTo>
                  <a:pt x="16080" y="109070"/>
                  <a:pt x="10217" y="108563"/>
                  <a:pt x="7749" y="104614"/>
                </a:cubicBezTo>
                <a:cubicBezTo>
                  <a:pt x="3420" y="97687"/>
                  <a:pt x="0" y="81366"/>
                  <a:pt x="0" y="81366"/>
                </a:cubicBezTo>
                <a:cubicBezTo>
                  <a:pt x="1292" y="77491"/>
                  <a:pt x="1324" y="72931"/>
                  <a:pt x="3875" y="69742"/>
                </a:cubicBezTo>
                <a:cubicBezTo>
                  <a:pt x="9338" y="62913"/>
                  <a:pt x="19464" y="60671"/>
                  <a:pt x="27122" y="58119"/>
                </a:cubicBezTo>
                <a:cubicBezTo>
                  <a:pt x="52918" y="32323"/>
                  <a:pt x="25137" y="56638"/>
                  <a:pt x="50370" y="42620"/>
                </a:cubicBezTo>
                <a:cubicBezTo>
                  <a:pt x="58511" y="38097"/>
                  <a:pt x="65868" y="32288"/>
                  <a:pt x="73617" y="27122"/>
                </a:cubicBezTo>
                <a:lnTo>
                  <a:pt x="85241" y="19373"/>
                </a:lnTo>
                <a:cubicBezTo>
                  <a:pt x="89116" y="16790"/>
                  <a:pt x="92700" y="13707"/>
                  <a:pt x="96865" y="11624"/>
                </a:cubicBezTo>
                <a:cubicBezTo>
                  <a:pt x="113997" y="3058"/>
                  <a:pt x="108279" y="7960"/>
                  <a:pt x="116237"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TextBox 344"/>
          <p:cNvSpPr txBox="1"/>
          <p:nvPr/>
        </p:nvSpPr>
        <p:spPr>
          <a:xfrm rot="666526">
            <a:off x="8408588" y="2273594"/>
            <a:ext cx="1804089" cy="1862048"/>
          </a:xfrm>
          <a:prstGeom prst="rect">
            <a:avLst/>
          </a:prstGeom>
          <a:noFill/>
        </p:spPr>
        <p:txBody>
          <a:bodyPr wrap="square" rtlCol="0">
            <a:spAutoFit/>
            <a:scene3d>
              <a:camera prst="orthographicFront"/>
              <a:lightRig rig="sunset" dir="t">
                <a:rot lat="0" lon="0" rev="9000000"/>
              </a:lightRig>
            </a:scene3d>
            <a:sp3d extrusionH="57150">
              <a:bevelT w="38100" h="38100"/>
            </a:sp3d>
          </a:bodyPr>
          <a:lstStyle/>
          <a:p>
            <a:r>
              <a:rPr lang="en-US" sz="11500" b="1" dirty="0" smtClean="0">
                <a:solidFill>
                  <a:srgbClr val="00B0F0"/>
                </a:solidFill>
                <a:effectLst>
                  <a:outerShdw blurRad="50800" dist="50800" dir="11100000" sx="98000" sy="98000" algn="ctr" rotWithShape="0">
                    <a:srgbClr val="000000">
                      <a:alpha val="67000"/>
                    </a:srgbClr>
                  </a:outerShdw>
                  <a:reflection stA="85000" endPos="46000" dist="12700" dir="5400000" sy="-100000" algn="bl" rotWithShape="0"/>
                </a:effectLst>
                <a:latin typeface="Bell MT" panose="02020503060305020303" pitchFamily="18" charset="0"/>
              </a:rPr>
              <a:t>M</a:t>
            </a:r>
            <a:endParaRPr lang="en-US" sz="11500" b="1" dirty="0">
              <a:solidFill>
                <a:srgbClr val="00B0F0"/>
              </a:solidFill>
              <a:effectLst>
                <a:outerShdw blurRad="50800" dist="50800" dir="11100000" sx="98000" sy="98000" algn="ctr" rotWithShape="0">
                  <a:srgbClr val="000000">
                    <a:alpha val="67000"/>
                  </a:srgbClr>
                </a:outerShdw>
                <a:reflection stA="85000" endPos="46000" dist="12700" dir="5400000" sy="-100000" algn="bl" rotWithShape="0"/>
              </a:effectLst>
              <a:latin typeface="Bell MT" panose="02020503060305020303" pitchFamily="18" charset="0"/>
            </a:endParaRPr>
          </a:p>
        </p:txBody>
      </p:sp>
      <p:sp>
        <p:nvSpPr>
          <p:cNvPr id="346" name="Oval 345"/>
          <p:cNvSpPr/>
          <p:nvPr/>
        </p:nvSpPr>
        <p:spPr>
          <a:xfrm flipV="1">
            <a:off x="8834141" y="2675851"/>
            <a:ext cx="132863" cy="118478"/>
          </a:xfrm>
          <a:prstGeom prst="ellipse">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7" name="Straight Connector 346"/>
          <p:cNvCxnSpPr/>
          <p:nvPr/>
        </p:nvCxnSpPr>
        <p:spPr>
          <a:xfrm flipH="1" flipV="1">
            <a:off x="8889476" y="0"/>
            <a:ext cx="12766" cy="2668804"/>
          </a:xfrm>
          <a:prstGeom prst="line">
            <a:avLst/>
          </a:prstGeom>
        </p:spPr>
        <p:style>
          <a:lnRef idx="1">
            <a:schemeClr val="dk1"/>
          </a:lnRef>
          <a:fillRef idx="0">
            <a:schemeClr val="dk1"/>
          </a:fillRef>
          <a:effectRef idx="0">
            <a:schemeClr val="dk1"/>
          </a:effectRef>
          <a:fontRef idx="minor">
            <a:schemeClr val="tx1"/>
          </a:fontRef>
        </p:style>
      </p:cxnSp>
      <p:sp>
        <p:nvSpPr>
          <p:cNvPr id="348" name="Freeform 347"/>
          <p:cNvSpPr/>
          <p:nvPr/>
        </p:nvSpPr>
        <p:spPr>
          <a:xfrm>
            <a:off x="8860731" y="2537066"/>
            <a:ext cx="116237" cy="131736"/>
          </a:xfrm>
          <a:custGeom>
            <a:avLst/>
            <a:gdLst>
              <a:gd name="connsiteX0" fmla="*/ 34871 w 116237"/>
              <a:gd name="connsiteY0" fmla="*/ 131736 h 131736"/>
              <a:gd name="connsiteX1" fmla="*/ 19373 w 116237"/>
              <a:gd name="connsiteY1" fmla="*/ 112363 h 131736"/>
              <a:gd name="connsiteX2" fmla="*/ 7749 w 116237"/>
              <a:gd name="connsiteY2" fmla="*/ 104614 h 131736"/>
              <a:gd name="connsiteX3" fmla="*/ 0 w 116237"/>
              <a:gd name="connsiteY3" fmla="*/ 81366 h 131736"/>
              <a:gd name="connsiteX4" fmla="*/ 3875 w 116237"/>
              <a:gd name="connsiteY4" fmla="*/ 69742 h 131736"/>
              <a:gd name="connsiteX5" fmla="*/ 27122 w 116237"/>
              <a:gd name="connsiteY5" fmla="*/ 58119 h 131736"/>
              <a:gd name="connsiteX6" fmla="*/ 50370 w 116237"/>
              <a:gd name="connsiteY6" fmla="*/ 42620 h 131736"/>
              <a:gd name="connsiteX7" fmla="*/ 73617 w 116237"/>
              <a:gd name="connsiteY7" fmla="*/ 27122 h 131736"/>
              <a:gd name="connsiteX8" fmla="*/ 85241 w 116237"/>
              <a:gd name="connsiteY8" fmla="*/ 19373 h 131736"/>
              <a:gd name="connsiteX9" fmla="*/ 96865 w 116237"/>
              <a:gd name="connsiteY9" fmla="*/ 11624 h 131736"/>
              <a:gd name="connsiteX10" fmla="*/ 116237 w 116237"/>
              <a:gd name="connsiteY10" fmla="*/ 0 h 131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237" h="131736">
                <a:moveTo>
                  <a:pt x="34871" y="131736"/>
                </a:moveTo>
                <a:cubicBezTo>
                  <a:pt x="29705" y="125278"/>
                  <a:pt x="25221" y="118211"/>
                  <a:pt x="19373" y="112363"/>
                </a:cubicBezTo>
                <a:cubicBezTo>
                  <a:pt x="16080" y="109070"/>
                  <a:pt x="10217" y="108563"/>
                  <a:pt x="7749" y="104614"/>
                </a:cubicBezTo>
                <a:cubicBezTo>
                  <a:pt x="3420" y="97687"/>
                  <a:pt x="0" y="81366"/>
                  <a:pt x="0" y="81366"/>
                </a:cubicBezTo>
                <a:cubicBezTo>
                  <a:pt x="1292" y="77491"/>
                  <a:pt x="1324" y="72931"/>
                  <a:pt x="3875" y="69742"/>
                </a:cubicBezTo>
                <a:cubicBezTo>
                  <a:pt x="9338" y="62913"/>
                  <a:pt x="19464" y="60671"/>
                  <a:pt x="27122" y="58119"/>
                </a:cubicBezTo>
                <a:cubicBezTo>
                  <a:pt x="52918" y="32323"/>
                  <a:pt x="25137" y="56638"/>
                  <a:pt x="50370" y="42620"/>
                </a:cubicBezTo>
                <a:cubicBezTo>
                  <a:pt x="58511" y="38097"/>
                  <a:pt x="65868" y="32288"/>
                  <a:pt x="73617" y="27122"/>
                </a:cubicBezTo>
                <a:lnTo>
                  <a:pt x="85241" y="19373"/>
                </a:lnTo>
                <a:cubicBezTo>
                  <a:pt x="89116" y="16790"/>
                  <a:pt x="92700" y="13707"/>
                  <a:pt x="96865" y="11624"/>
                </a:cubicBezTo>
                <a:cubicBezTo>
                  <a:pt x="113997" y="3058"/>
                  <a:pt x="108279" y="7960"/>
                  <a:pt x="116237"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TextBox 348"/>
          <p:cNvSpPr txBox="1"/>
          <p:nvPr/>
        </p:nvSpPr>
        <p:spPr>
          <a:xfrm rot="21287306">
            <a:off x="9886421" y="2887323"/>
            <a:ext cx="1804089" cy="1862048"/>
          </a:xfrm>
          <a:prstGeom prst="rect">
            <a:avLst/>
          </a:prstGeom>
          <a:noFill/>
        </p:spPr>
        <p:txBody>
          <a:bodyPr wrap="square" rtlCol="0">
            <a:spAutoFit/>
            <a:scene3d>
              <a:camera prst="orthographicFront"/>
              <a:lightRig rig="sunset" dir="t">
                <a:rot lat="0" lon="0" rev="9000000"/>
              </a:lightRig>
            </a:scene3d>
            <a:sp3d extrusionH="57150">
              <a:bevelT w="38100" h="38100"/>
            </a:sp3d>
          </a:bodyPr>
          <a:lstStyle/>
          <a:p>
            <a:r>
              <a:rPr lang="en-US" sz="11500" b="1" dirty="0" smtClean="0">
                <a:solidFill>
                  <a:srgbClr val="FFFF00"/>
                </a:solidFill>
                <a:effectLst>
                  <a:outerShdw blurRad="50800" dist="50800" dir="11100000" sx="98000" sy="98000" algn="ctr" rotWithShape="0">
                    <a:srgbClr val="000000">
                      <a:alpha val="67000"/>
                    </a:srgbClr>
                  </a:outerShdw>
                  <a:reflection stA="85000" endPos="46000" dist="12700" dir="5400000" sy="-100000" algn="bl" rotWithShape="0"/>
                </a:effectLst>
                <a:latin typeface="Bell MT" panose="02020503060305020303" pitchFamily="18" charset="0"/>
              </a:rPr>
              <a:t>E</a:t>
            </a:r>
            <a:endParaRPr lang="en-US" sz="11500" b="1" dirty="0">
              <a:solidFill>
                <a:srgbClr val="FFFF00"/>
              </a:solidFill>
              <a:effectLst>
                <a:outerShdw blurRad="50800" dist="50800" dir="11100000" sx="98000" sy="98000" algn="ctr" rotWithShape="0">
                  <a:srgbClr val="000000">
                    <a:alpha val="67000"/>
                  </a:srgbClr>
                </a:outerShdw>
                <a:reflection stA="85000" endPos="46000" dist="12700" dir="5400000" sy="-100000" algn="bl" rotWithShape="0"/>
              </a:effectLst>
              <a:latin typeface="Bell MT" panose="02020503060305020303" pitchFamily="18" charset="0"/>
            </a:endParaRPr>
          </a:p>
        </p:txBody>
      </p:sp>
      <p:sp>
        <p:nvSpPr>
          <p:cNvPr id="350" name="Oval 349"/>
          <p:cNvSpPr/>
          <p:nvPr/>
        </p:nvSpPr>
        <p:spPr>
          <a:xfrm flipV="1">
            <a:off x="10146233" y="3435345"/>
            <a:ext cx="148880" cy="137521"/>
          </a:xfrm>
          <a:prstGeom prst="ellipse">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1" name="Straight Connector 350"/>
          <p:cNvCxnSpPr/>
          <p:nvPr/>
        </p:nvCxnSpPr>
        <p:spPr>
          <a:xfrm flipV="1">
            <a:off x="10206932" y="0"/>
            <a:ext cx="124845" cy="3454156"/>
          </a:xfrm>
          <a:prstGeom prst="line">
            <a:avLst/>
          </a:prstGeom>
        </p:spPr>
        <p:style>
          <a:lnRef idx="1">
            <a:schemeClr val="dk1"/>
          </a:lnRef>
          <a:fillRef idx="0">
            <a:schemeClr val="dk1"/>
          </a:fillRef>
          <a:effectRef idx="0">
            <a:schemeClr val="dk1"/>
          </a:effectRef>
          <a:fontRef idx="minor">
            <a:schemeClr val="tx1"/>
          </a:fontRef>
        </p:style>
      </p:cxnSp>
      <p:sp>
        <p:nvSpPr>
          <p:cNvPr id="352" name="Freeform 351"/>
          <p:cNvSpPr/>
          <p:nvPr/>
        </p:nvSpPr>
        <p:spPr>
          <a:xfrm>
            <a:off x="10178876" y="3319472"/>
            <a:ext cx="116237" cy="131736"/>
          </a:xfrm>
          <a:custGeom>
            <a:avLst/>
            <a:gdLst>
              <a:gd name="connsiteX0" fmla="*/ 34871 w 116237"/>
              <a:gd name="connsiteY0" fmla="*/ 131736 h 131736"/>
              <a:gd name="connsiteX1" fmla="*/ 19373 w 116237"/>
              <a:gd name="connsiteY1" fmla="*/ 112363 h 131736"/>
              <a:gd name="connsiteX2" fmla="*/ 7749 w 116237"/>
              <a:gd name="connsiteY2" fmla="*/ 104614 h 131736"/>
              <a:gd name="connsiteX3" fmla="*/ 0 w 116237"/>
              <a:gd name="connsiteY3" fmla="*/ 81366 h 131736"/>
              <a:gd name="connsiteX4" fmla="*/ 3875 w 116237"/>
              <a:gd name="connsiteY4" fmla="*/ 69742 h 131736"/>
              <a:gd name="connsiteX5" fmla="*/ 27122 w 116237"/>
              <a:gd name="connsiteY5" fmla="*/ 58119 h 131736"/>
              <a:gd name="connsiteX6" fmla="*/ 50370 w 116237"/>
              <a:gd name="connsiteY6" fmla="*/ 42620 h 131736"/>
              <a:gd name="connsiteX7" fmla="*/ 73617 w 116237"/>
              <a:gd name="connsiteY7" fmla="*/ 27122 h 131736"/>
              <a:gd name="connsiteX8" fmla="*/ 85241 w 116237"/>
              <a:gd name="connsiteY8" fmla="*/ 19373 h 131736"/>
              <a:gd name="connsiteX9" fmla="*/ 96865 w 116237"/>
              <a:gd name="connsiteY9" fmla="*/ 11624 h 131736"/>
              <a:gd name="connsiteX10" fmla="*/ 116237 w 116237"/>
              <a:gd name="connsiteY10" fmla="*/ 0 h 131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237" h="131736">
                <a:moveTo>
                  <a:pt x="34871" y="131736"/>
                </a:moveTo>
                <a:cubicBezTo>
                  <a:pt x="29705" y="125278"/>
                  <a:pt x="25221" y="118211"/>
                  <a:pt x="19373" y="112363"/>
                </a:cubicBezTo>
                <a:cubicBezTo>
                  <a:pt x="16080" y="109070"/>
                  <a:pt x="10217" y="108563"/>
                  <a:pt x="7749" y="104614"/>
                </a:cubicBezTo>
                <a:cubicBezTo>
                  <a:pt x="3420" y="97687"/>
                  <a:pt x="0" y="81366"/>
                  <a:pt x="0" y="81366"/>
                </a:cubicBezTo>
                <a:cubicBezTo>
                  <a:pt x="1292" y="77491"/>
                  <a:pt x="1324" y="72931"/>
                  <a:pt x="3875" y="69742"/>
                </a:cubicBezTo>
                <a:cubicBezTo>
                  <a:pt x="9338" y="62913"/>
                  <a:pt x="19464" y="60671"/>
                  <a:pt x="27122" y="58119"/>
                </a:cubicBezTo>
                <a:cubicBezTo>
                  <a:pt x="52918" y="32323"/>
                  <a:pt x="25137" y="56638"/>
                  <a:pt x="50370" y="42620"/>
                </a:cubicBezTo>
                <a:cubicBezTo>
                  <a:pt x="58511" y="38097"/>
                  <a:pt x="65868" y="32288"/>
                  <a:pt x="73617" y="27122"/>
                </a:cubicBezTo>
                <a:lnTo>
                  <a:pt x="85241" y="19373"/>
                </a:lnTo>
                <a:cubicBezTo>
                  <a:pt x="89116" y="16790"/>
                  <a:pt x="92700" y="13707"/>
                  <a:pt x="96865" y="11624"/>
                </a:cubicBezTo>
                <a:cubicBezTo>
                  <a:pt x="113997" y="3058"/>
                  <a:pt x="108279" y="7960"/>
                  <a:pt x="116237"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0719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advTm="11606">
        <p15:prstTrans prst="curtains"/>
        <p:sndAc>
          <p:stSnd>
            <p:snd r:embed="rId2" name="drumroll.wav"/>
          </p:stSnd>
        </p:sndAc>
      </p:transition>
    </mc:Choice>
    <mc:Fallback xmlns="">
      <p:transition spd="slow" advTm="11606">
        <p:fade/>
        <p:sndAc>
          <p:stSnd>
            <p:snd r:embed="rId4" name="drumroll.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ppt_x</p:attrName>
                                        </p:attrNameLst>
                                      </p:cBhvr>
                                      <p:tavLst>
                                        <p:tav tm="0">
                                          <p:val>
                                            <p:strVal val="#ppt_x"/>
                                          </p:val>
                                        </p:tav>
                                        <p:tav tm="100000">
                                          <p:val>
                                            <p:strVal val="#ppt_x"/>
                                          </p:val>
                                        </p:tav>
                                      </p:tavLst>
                                    </p:anim>
                                    <p:anim calcmode="lin" valueType="num">
                                      <p:cBhvr>
                                        <p:cTn id="9" dur="2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anim calcmode="lin" valueType="num">
                                      <p:cBhvr>
                                        <p:cTn id="13" dur="2000" fill="hold"/>
                                        <p:tgtEl>
                                          <p:spTgt spid="5"/>
                                        </p:tgtEl>
                                        <p:attrNameLst>
                                          <p:attrName>ppt_x</p:attrName>
                                        </p:attrNameLst>
                                      </p:cBhvr>
                                      <p:tavLst>
                                        <p:tav tm="0">
                                          <p:val>
                                            <p:strVal val="#ppt_x"/>
                                          </p:val>
                                        </p:tav>
                                        <p:tav tm="100000">
                                          <p:val>
                                            <p:strVal val="#ppt_x"/>
                                          </p:val>
                                        </p:tav>
                                      </p:tavLst>
                                    </p:anim>
                                    <p:anim calcmode="lin" valueType="num">
                                      <p:cBhvr>
                                        <p:cTn id="14" dur="2000" fill="hold"/>
                                        <p:tgtEl>
                                          <p:spTgt spid="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25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2000"/>
                                        <p:tgtEl>
                                          <p:spTgt spid="25"/>
                                        </p:tgtEl>
                                      </p:cBhvr>
                                    </p:animEffect>
                                    <p:anim calcmode="lin" valueType="num">
                                      <p:cBhvr>
                                        <p:cTn id="18" dur="2000" fill="hold"/>
                                        <p:tgtEl>
                                          <p:spTgt spid="25"/>
                                        </p:tgtEl>
                                        <p:attrNameLst>
                                          <p:attrName>ppt_x</p:attrName>
                                        </p:attrNameLst>
                                      </p:cBhvr>
                                      <p:tavLst>
                                        <p:tav tm="0">
                                          <p:val>
                                            <p:strVal val="#ppt_x"/>
                                          </p:val>
                                        </p:tav>
                                        <p:tav tm="100000">
                                          <p:val>
                                            <p:strVal val="#ppt_x"/>
                                          </p:val>
                                        </p:tav>
                                      </p:tavLst>
                                    </p:anim>
                                    <p:anim calcmode="lin" valueType="num">
                                      <p:cBhvr>
                                        <p:cTn id="19" dur="2000" fill="hold"/>
                                        <p:tgtEl>
                                          <p:spTgt spid="25"/>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25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2000"/>
                                        <p:tgtEl>
                                          <p:spTgt spid="39"/>
                                        </p:tgtEl>
                                      </p:cBhvr>
                                    </p:animEffect>
                                    <p:anim calcmode="lin" valueType="num">
                                      <p:cBhvr>
                                        <p:cTn id="23" dur="2000" fill="hold"/>
                                        <p:tgtEl>
                                          <p:spTgt spid="39"/>
                                        </p:tgtEl>
                                        <p:attrNameLst>
                                          <p:attrName>ppt_x</p:attrName>
                                        </p:attrNameLst>
                                      </p:cBhvr>
                                      <p:tavLst>
                                        <p:tav tm="0">
                                          <p:val>
                                            <p:strVal val="#ppt_x"/>
                                          </p:val>
                                        </p:tav>
                                        <p:tav tm="100000">
                                          <p:val>
                                            <p:strVal val="#ppt_x"/>
                                          </p:val>
                                        </p:tav>
                                      </p:tavLst>
                                    </p:anim>
                                    <p:anim calcmode="lin" valueType="num">
                                      <p:cBhvr>
                                        <p:cTn id="24" dur="2000" fill="hold"/>
                                        <p:tgtEl>
                                          <p:spTgt spid="39"/>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250"/>
                                  </p:stCondLst>
                                  <p:childTnLst>
                                    <p:set>
                                      <p:cBhvr>
                                        <p:cTn id="26" dur="1" fill="hold">
                                          <p:stCondLst>
                                            <p:cond delay="0"/>
                                          </p:stCondLst>
                                        </p:cTn>
                                        <p:tgtEl>
                                          <p:spTgt spid="329"/>
                                        </p:tgtEl>
                                        <p:attrNameLst>
                                          <p:attrName>style.visibility</p:attrName>
                                        </p:attrNameLst>
                                      </p:cBhvr>
                                      <p:to>
                                        <p:strVal val="visible"/>
                                      </p:to>
                                    </p:set>
                                    <p:animEffect transition="in" filter="fade">
                                      <p:cBhvr>
                                        <p:cTn id="27" dur="2000"/>
                                        <p:tgtEl>
                                          <p:spTgt spid="329"/>
                                        </p:tgtEl>
                                      </p:cBhvr>
                                    </p:animEffect>
                                    <p:anim calcmode="lin" valueType="num">
                                      <p:cBhvr>
                                        <p:cTn id="28" dur="2000" fill="hold"/>
                                        <p:tgtEl>
                                          <p:spTgt spid="329"/>
                                        </p:tgtEl>
                                        <p:attrNameLst>
                                          <p:attrName>ppt_x</p:attrName>
                                        </p:attrNameLst>
                                      </p:cBhvr>
                                      <p:tavLst>
                                        <p:tav tm="0">
                                          <p:val>
                                            <p:strVal val="#ppt_x"/>
                                          </p:val>
                                        </p:tav>
                                        <p:tav tm="100000">
                                          <p:val>
                                            <p:strVal val="#ppt_x"/>
                                          </p:val>
                                        </p:tav>
                                      </p:tavLst>
                                    </p:anim>
                                    <p:anim calcmode="lin" valueType="num">
                                      <p:cBhvr>
                                        <p:cTn id="29" dur="2000" fill="hold"/>
                                        <p:tgtEl>
                                          <p:spTgt spid="329"/>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250"/>
                                  </p:stCondLst>
                                  <p:childTnLst>
                                    <p:set>
                                      <p:cBhvr>
                                        <p:cTn id="31" dur="1" fill="hold">
                                          <p:stCondLst>
                                            <p:cond delay="0"/>
                                          </p:stCondLst>
                                        </p:cTn>
                                        <p:tgtEl>
                                          <p:spTgt spid="330"/>
                                        </p:tgtEl>
                                        <p:attrNameLst>
                                          <p:attrName>style.visibility</p:attrName>
                                        </p:attrNameLst>
                                      </p:cBhvr>
                                      <p:to>
                                        <p:strVal val="visible"/>
                                      </p:to>
                                    </p:set>
                                    <p:animEffect transition="in" filter="fade">
                                      <p:cBhvr>
                                        <p:cTn id="32" dur="2000"/>
                                        <p:tgtEl>
                                          <p:spTgt spid="330"/>
                                        </p:tgtEl>
                                      </p:cBhvr>
                                    </p:animEffect>
                                    <p:anim calcmode="lin" valueType="num">
                                      <p:cBhvr>
                                        <p:cTn id="33" dur="2000" fill="hold"/>
                                        <p:tgtEl>
                                          <p:spTgt spid="330"/>
                                        </p:tgtEl>
                                        <p:attrNameLst>
                                          <p:attrName>ppt_x</p:attrName>
                                        </p:attrNameLst>
                                      </p:cBhvr>
                                      <p:tavLst>
                                        <p:tav tm="0">
                                          <p:val>
                                            <p:strVal val="#ppt_x"/>
                                          </p:val>
                                        </p:tav>
                                        <p:tav tm="100000">
                                          <p:val>
                                            <p:strVal val="#ppt_x"/>
                                          </p:val>
                                        </p:tav>
                                      </p:tavLst>
                                    </p:anim>
                                    <p:anim calcmode="lin" valueType="num">
                                      <p:cBhvr>
                                        <p:cTn id="34" dur="2000" fill="hold"/>
                                        <p:tgtEl>
                                          <p:spTgt spid="330"/>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250"/>
                                  </p:stCondLst>
                                  <p:childTnLst>
                                    <p:set>
                                      <p:cBhvr>
                                        <p:cTn id="36" dur="1" fill="hold">
                                          <p:stCondLst>
                                            <p:cond delay="0"/>
                                          </p:stCondLst>
                                        </p:cTn>
                                        <p:tgtEl>
                                          <p:spTgt spid="331"/>
                                        </p:tgtEl>
                                        <p:attrNameLst>
                                          <p:attrName>style.visibility</p:attrName>
                                        </p:attrNameLst>
                                      </p:cBhvr>
                                      <p:to>
                                        <p:strVal val="visible"/>
                                      </p:to>
                                    </p:set>
                                    <p:animEffect transition="in" filter="fade">
                                      <p:cBhvr>
                                        <p:cTn id="37" dur="2000"/>
                                        <p:tgtEl>
                                          <p:spTgt spid="331"/>
                                        </p:tgtEl>
                                      </p:cBhvr>
                                    </p:animEffect>
                                    <p:anim calcmode="lin" valueType="num">
                                      <p:cBhvr>
                                        <p:cTn id="38" dur="2000" fill="hold"/>
                                        <p:tgtEl>
                                          <p:spTgt spid="331"/>
                                        </p:tgtEl>
                                        <p:attrNameLst>
                                          <p:attrName>ppt_x</p:attrName>
                                        </p:attrNameLst>
                                      </p:cBhvr>
                                      <p:tavLst>
                                        <p:tav tm="0">
                                          <p:val>
                                            <p:strVal val="#ppt_x"/>
                                          </p:val>
                                        </p:tav>
                                        <p:tav tm="100000">
                                          <p:val>
                                            <p:strVal val="#ppt_x"/>
                                          </p:val>
                                        </p:tav>
                                      </p:tavLst>
                                    </p:anim>
                                    <p:anim calcmode="lin" valueType="num">
                                      <p:cBhvr>
                                        <p:cTn id="39" dur="2000" fill="hold"/>
                                        <p:tgtEl>
                                          <p:spTgt spid="331"/>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250"/>
                                  </p:stCondLst>
                                  <p:childTnLst>
                                    <p:set>
                                      <p:cBhvr>
                                        <p:cTn id="41" dur="1" fill="hold">
                                          <p:stCondLst>
                                            <p:cond delay="0"/>
                                          </p:stCondLst>
                                        </p:cTn>
                                        <p:tgtEl>
                                          <p:spTgt spid="332"/>
                                        </p:tgtEl>
                                        <p:attrNameLst>
                                          <p:attrName>style.visibility</p:attrName>
                                        </p:attrNameLst>
                                      </p:cBhvr>
                                      <p:to>
                                        <p:strVal val="visible"/>
                                      </p:to>
                                    </p:set>
                                    <p:animEffect transition="in" filter="fade">
                                      <p:cBhvr>
                                        <p:cTn id="42" dur="2000"/>
                                        <p:tgtEl>
                                          <p:spTgt spid="332"/>
                                        </p:tgtEl>
                                      </p:cBhvr>
                                    </p:animEffect>
                                    <p:anim calcmode="lin" valueType="num">
                                      <p:cBhvr>
                                        <p:cTn id="43" dur="2000" fill="hold"/>
                                        <p:tgtEl>
                                          <p:spTgt spid="332"/>
                                        </p:tgtEl>
                                        <p:attrNameLst>
                                          <p:attrName>ppt_x</p:attrName>
                                        </p:attrNameLst>
                                      </p:cBhvr>
                                      <p:tavLst>
                                        <p:tav tm="0">
                                          <p:val>
                                            <p:strVal val="#ppt_x"/>
                                          </p:val>
                                        </p:tav>
                                        <p:tav tm="100000">
                                          <p:val>
                                            <p:strVal val="#ppt_x"/>
                                          </p:val>
                                        </p:tav>
                                      </p:tavLst>
                                    </p:anim>
                                    <p:anim calcmode="lin" valueType="num">
                                      <p:cBhvr>
                                        <p:cTn id="44" dur="2000" fill="hold"/>
                                        <p:tgtEl>
                                          <p:spTgt spid="332"/>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250"/>
                                  </p:stCondLst>
                                  <p:childTnLst>
                                    <p:set>
                                      <p:cBhvr>
                                        <p:cTn id="46" dur="1" fill="hold">
                                          <p:stCondLst>
                                            <p:cond delay="0"/>
                                          </p:stCondLst>
                                        </p:cTn>
                                        <p:tgtEl>
                                          <p:spTgt spid="333"/>
                                        </p:tgtEl>
                                        <p:attrNameLst>
                                          <p:attrName>style.visibility</p:attrName>
                                        </p:attrNameLst>
                                      </p:cBhvr>
                                      <p:to>
                                        <p:strVal val="visible"/>
                                      </p:to>
                                    </p:set>
                                    <p:animEffect transition="in" filter="fade">
                                      <p:cBhvr>
                                        <p:cTn id="47" dur="2000"/>
                                        <p:tgtEl>
                                          <p:spTgt spid="333"/>
                                        </p:tgtEl>
                                      </p:cBhvr>
                                    </p:animEffect>
                                    <p:anim calcmode="lin" valueType="num">
                                      <p:cBhvr>
                                        <p:cTn id="48" dur="2000" fill="hold"/>
                                        <p:tgtEl>
                                          <p:spTgt spid="333"/>
                                        </p:tgtEl>
                                        <p:attrNameLst>
                                          <p:attrName>ppt_x</p:attrName>
                                        </p:attrNameLst>
                                      </p:cBhvr>
                                      <p:tavLst>
                                        <p:tav tm="0">
                                          <p:val>
                                            <p:strVal val="#ppt_x"/>
                                          </p:val>
                                        </p:tav>
                                        <p:tav tm="100000">
                                          <p:val>
                                            <p:strVal val="#ppt_x"/>
                                          </p:val>
                                        </p:tav>
                                      </p:tavLst>
                                    </p:anim>
                                    <p:anim calcmode="lin" valueType="num">
                                      <p:cBhvr>
                                        <p:cTn id="49" dur="2000" fill="hold"/>
                                        <p:tgtEl>
                                          <p:spTgt spid="333"/>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250"/>
                                  </p:stCondLst>
                                  <p:childTnLst>
                                    <p:set>
                                      <p:cBhvr>
                                        <p:cTn id="51" dur="1" fill="hold">
                                          <p:stCondLst>
                                            <p:cond delay="0"/>
                                          </p:stCondLst>
                                        </p:cTn>
                                        <p:tgtEl>
                                          <p:spTgt spid="334"/>
                                        </p:tgtEl>
                                        <p:attrNameLst>
                                          <p:attrName>style.visibility</p:attrName>
                                        </p:attrNameLst>
                                      </p:cBhvr>
                                      <p:to>
                                        <p:strVal val="visible"/>
                                      </p:to>
                                    </p:set>
                                    <p:animEffect transition="in" filter="fade">
                                      <p:cBhvr>
                                        <p:cTn id="52" dur="2000"/>
                                        <p:tgtEl>
                                          <p:spTgt spid="334"/>
                                        </p:tgtEl>
                                      </p:cBhvr>
                                    </p:animEffect>
                                    <p:anim calcmode="lin" valueType="num">
                                      <p:cBhvr>
                                        <p:cTn id="53" dur="2000" fill="hold"/>
                                        <p:tgtEl>
                                          <p:spTgt spid="334"/>
                                        </p:tgtEl>
                                        <p:attrNameLst>
                                          <p:attrName>ppt_x</p:attrName>
                                        </p:attrNameLst>
                                      </p:cBhvr>
                                      <p:tavLst>
                                        <p:tav tm="0">
                                          <p:val>
                                            <p:strVal val="#ppt_x"/>
                                          </p:val>
                                        </p:tav>
                                        <p:tav tm="100000">
                                          <p:val>
                                            <p:strVal val="#ppt_x"/>
                                          </p:val>
                                        </p:tav>
                                      </p:tavLst>
                                    </p:anim>
                                    <p:anim calcmode="lin" valueType="num">
                                      <p:cBhvr>
                                        <p:cTn id="54" dur="2000" fill="hold"/>
                                        <p:tgtEl>
                                          <p:spTgt spid="334"/>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250"/>
                                  </p:stCondLst>
                                  <p:childTnLst>
                                    <p:set>
                                      <p:cBhvr>
                                        <p:cTn id="56" dur="1" fill="hold">
                                          <p:stCondLst>
                                            <p:cond delay="0"/>
                                          </p:stCondLst>
                                        </p:cTn>
                                        <p:tgtEl>
                                          <p:spTgt spid="335"/>
                                        </p:tgtEl>
                                        <p:attrNameLst>
                                          <p:attrName>style.visibility</p:attrName>
                                        </p:attrNameLst>
                                      </p:cBhvr>
                                      <p:to>
                                        <p:strVal val="visible"/>
                                      </p:to>
                                    </p:set>
                                    <p:animEffect transition="in" filter="fade">
                                      <p:cBhvr>
                                        <p:cTn id="57" dur="2000"/>
                                        <p:tgtEl>
                                          <p:spTgt spid="335"/>
                                        </p:tgtEl>
                                      </p:cBhvr>
                                    </p:animEffect>
                                    <p:anim calcmode="lin" valueType="num">
                                      <p:cBhvr>
                                        <p:cTn id="58" dur="2000" fill="hold"/>
                                        <p:tgtEl>
                                          <p:spTgt spid="335"/>
                                        </p:tgtEl>
                                        <p:attrNameLst>
                                          <p:attrName>ppt_x</p:attrName>
                                        </p:attrNameLst>
                                      </p:cBhvr>
                                      <p:tavLst>
                                        <p:tav tm="0">
                                          <p:val>
                                            <p:strVal val="#ppt_x"/>
                                          </p:val>
                                        </p:tav>
                                        <p:tav tm="100000">
                                          <p:val>
                                            <p:strVal val="#ppt_x"/>
                                          </p:val>
                                        </p:tav>
                                      </p:tavLst>
                                    </p:anim>
                                    <p:anim calcmode="lin" valueType="num">
                                      <p:cBhvr>
                                        <p:cTn id="59" dur="2000" fill="hold"/>
                                        <p:tgtEl>
                                          <p:spTgt spid="335"/>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250"/>
                                  </p:stCondLst>
                                  <p:childTnLst>
                                    <p:set>
                                      <p:cBhvr>
                                        <p:cTn id="61" dur="1" fill="hold">
                                          <p:stCondLst>
                                            <p:cond delay="0"/>
                                          </p:stCondLst>
                                        </p:cTn>
                                        <p:tgtEl>
                                          <p:spTgt spid="336"/>
                                        </p:tgtEl>
                                        <p:attrNameLst>
                                          <p:attrName>style.visibility</p:attrName>
                                        </p:attrNameLst>
                                      </p:cBhvr>
                                      <p:to>
                                        <p:strVal val="visible"/>
                                      </p:to>
                                    </p:set>
                                    <p:animEffect transition="in" filter="fade">
                                      <p:cBhvr>
                                        <p:cTn id="62" dur="2000"/>
                                        <p:tgtEl>
                                          <p:spTgt spid="336"/>
                                        </p:tgtEl>
                                      </p:cBhvr>
                                    </p:animEffect>
                                    <p:anim calcmode="lin" valueType="num">
                                      <p:cBhvr>
                                        <p:cTn id="63" dur="2000" fill="hold"/>
                                        <p:tgtEl>
                                          <p:spTgt spid="336"/>
                                        </p:tgtEl>
                                        <p:attrNameLst>
                                          <p:attrName>ppt_x</p:attrName>
                                        </p:attrNameLst>
                                      </p:cBhvr>
                                      <p:tavLst>
                                        <p:tav tm="0">
                                          <p:val>
                                            <p:strVal val="#ppt_x"/>
                                          </p:val>
                                        </p:tav>
                                        <p:tav tm="100000">
                                          <p:val>
                                            <p:strVal val="#ppt_x"/>
                                          </p:val>
                                        </p:tav>
                                      </p:tavLst>
                                    </p:anim>
                                    <p:anim calcmode="lin" valueType="num">
                                      <p:cBhvr>
                                        <p:cTn id="64" dur="2000" fill="hold"/>
                                        <p:tgtEl>
                                          <p:spTgt spid="336"/>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250"/>
                                  </p:stCondLst>
                                  <p:childTnLst>
                                    <p:set>
                                      <p:cBhvr>
                                        <p:cTn id="66" dur="1" fill="hold">
                                          <p:stCondLst>
                                            <p:cond delay="0"/>
                                          </p:stCondLst>
                                        </p:cTn>
                                        <p:tgtEl>
                                          <p:spTgt spid="337"/>
                                        </p:tgtEl>
                                        <p:attrNameLst>
                                          <p:attrName>style.visibility</p:attrName>
                                        </p:attrNameLst>
                                      </p:cBhvr>
                                      <p:to>
                                        <p:strVal val="visible"/>
                                      </p:to>
                                    </p:set>
                                    <p:animEffect transition="in" filter="fade">
                                      <p:cBhvr>
                                        <p:cTn id="67" dur="2000"/>
                                        <p:tgtEl>
                                          <p:spTgt spid="337"/>
                                        </p:tgtEl>
                                      </p:cBhvr>
                                    </p:animEffect>
                                    <p:anim calcmode="lin" valueType="num">
                                      <p:cBhvr>
                                        <p:cTn id="68" dur="2000" fill="hold"/>
                                        <p:tgtEl>
                                          <p:spTgt spid="337"/>
                                        </p:tgtEl>
                                        <p:attrNameLst>
                                          <p:attrName>ppt_x</p:attrName>
                                        </p:attrNameLst>
                                      </p:cBhvr>
                                      <p:tavLst>
                                        <p:tav tm="0">
                                          <p:val>
                                            <p:strVal val="#ppt_x"/>
                                          </p:val>
                                        </p:tav>
                                        <p:tav tm="100000">
                                          <p:val>
                                            <p:strVal val="#ppt_x"/>
                                          </p:val>
                                        </p:tav>
                                      </p:tavLst>
                                    </p:anim>
                                    <p:anim calcmode="lin" valueType="num">
                                      <p:cBhvr>
                                        <p:cTn id="69" dur="2000" fill="hold"/>
                                        <p:tgtEl>
                                          <p:spTgt spid="337"/>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250"/>
                                  </p:stCondLst>
                                  <p:childTnLst>
                                    <p:set>
                                      <p:cBhvr>
                                        <p:cTn id="71" dur="1" fill="hold">
                                          <p:stCondLst>
                                            <p:cond delay="0"/>
                                          </p:stCondLst>
                                        </p:cTn>
                                        <p:tgtEl>
                                          <p:spTgt spid="338"/>
                                        </p:tgtEl>
                                        <p:attrNameLst>
                                          <p:attrName>style.visibility</p:attrName>
                                        </p:attrNameLst>
                                      </p:cBhvr>
                                      <p:to>
                                        <p:strVal val="visible"/>
                                      </p:to>
                                    </p:set>
                                    <p:animEffect transition="in" filter="fade">
                                      <p:cBhvr>
                                        <p:cTn id="72" dur="2000"/>
                                        <p:tgtEl>
                                          <p:spTgt spid="338"/>
                                        </p:tgtEl>
                                      </p:cBhvr>
                                    </p:animEffect>
                                    <p:anim calcmode="lin" valueType="num">
                                      <p:cBhvr>
                                        <p:cTn id="73" dur="2000" fill="hold"/>
                                        <p:tgtEl>
                                          <p:spTgt spid="338"/>
                                        </p:tgtEl>
                                        <p:attrNameLst>
                                          <p:attrName>ppt_x</p:attrName>
                                        </p:attrNameLst>
                                      </p:cBhvr>
                                      <p:tavLst>
                                        <p:tav tm="0">
                                          <p:val>
                                            <p:strVal val="#ppt_x"/>
                                          </p:val>
                                        </p:tav>
                                        <p:tav tm="100000">
                                          <p:val>
                                            <p:strVal val="#ppt_x"/>
                                          </p:val>
                                        </p:tav>
                                      </p:tavLst>
                                    </p:anim>
                                    <p:anim calcmode="lin" valueType="num">
                                      <p:cBhvr>
                                        <p:cTn id="74" dur="2000" fill="hold"/>
                                        <p:tgtEl>
                                          <p:spTgt spid="338"/>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250"/>
                                  </p:stCondLst>
                                  <p:childTnLst>
                                    <p:set>
                                      <p:cBhvr>
                                        <p:cTn id="76" dur="1" fill="hold">
                                          <p:stCondLst>
                                            <p:cond delay="0"/>
                                          </p:stCondLst>
                                        </p:cTn>
                                        <p:tgtEl>
                                          <p:spTgt spid="339"/>
                                        </p:tgtEl>
                                        <p:attrNameLst>
                                          <p:attrName>style.visibility</p:attrName>
                                        </p:attrNameLst>
                                      </p:cBhvr>
                                      <p:to>
                                        <p:strVal val="visible"/>
                                      </p:to>
                                    </p:set>
                                    <p:animEffect transition="in" filter="fade">
                                      <p:cBhvr>
                                        <p:cTn id="77" dur="2000"/>
                                        <p:tgtEl>
                                          <p:spTgt spid="339"/>
                                        </p:tgtEl>
                                      </p:cBhvr>
                                    </p:animEffect>
                                    <p:anim calcmode="lin" valueType="num">
                                      <p:cBhvr>
                                        <p:cTn id="78" dur="2000" fill="hold"/>
                                        <p:tgtEl>
                                          <p:spTgt spid="339"/>
                                        </p:tgtEl>
                                        <p:attrNameLst>
                                          <p:attrName>ppt_x</p:attrName>
                                        </p:attrNameLst>
                                      </p:cBhvr>
                                      <p:tavLst>
                                        <p:tav tm="0">
                                          <p:val>
                                            <p:strVal val="#ppt_x"/>
                                          </p:val>
                                        </p:tav>
                                        <p:tav tm="100000">
                                          <p:val>
                                            <p:strVal val="#ppt_x"/>
                                          </p:val>
                                        </p:tav>
                                      </p:tavLst>
                                    </p:anim>
                                    <p:anim calcmode="lin" valueType="num">
                                      <p:cBhvr>
                                        <p:cTn id="79" dur="2000" fill="hold"/>
                                        <p:tgtEl>
                                          <p:spTgt spid="339"/>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250"/>
                                  </p:stCondLst>
                                  <p:childTnLst>
                                    <p:set>
                                      <p:cBhvr>
                                        <p:cTn id="81" dur="1" fill="hold">
                                          <p:stCondLst>
                                            <p:cond delay="0"/>
                                          </p:stCondLst>
                                        </p:cTn>
                                        <p:tgtEl>
                                          <p:spTgt spid="340"/>
                                        </p:tgtEl>
                                        <p:attrNameLst>
                                          <p:attrName>style.visibility</p:attrName>
                                        </p:attrNameLst>
                                      </p:cBhvr>
                                      <p:to>
                                        <p:strVal val="visible"/>
                                      </p:to>
                                    </p:set>
                                    <p:animEffect transition="in" filter="fade">
                                      <p:cBhvr>
                                        <p:cTn id="82" dur="2000"/>
                                        <p:tgtEl>
                                          <p:spTgt spid="340"/>
                                        </p:tgtEl>
                                      </p:cBhvr>
                                    </p:animEffect>
                                    <p:anim calcmode="lin" valueType="num">
                                      <p:cBhvr>
                                        <p:cTn id="83" dur="2000" fill="hold"/>
                                        <p:tgtEl>
                                          <p:spTgt spid="340"/>
                                        </p:tgtEl>
                                        <p:attrNameLst>
                                          <p:attrName>ppt_x</p:attrName>
                                        </p:attrNameLst>
                                      </p:cBhvr>
                                      <p:tavLst>
                                        <p:tav tm="0">
                                          <p:val>
                                            <p:strVal val="#ppt_x"/>
                                          </p:val>
                                        </p:tav>
                                        <p:tav tm="100000">
                                          <p:val>
                                            <p:strVal val="#ppt_x"/>
                                          </p:val>
                                        </p:tav>
                                      </p:tavLst>
                                    </p:anim>
                                    <p:anim calcmode="lin" valueType="num">
                                      <p:cBhvr>
                                        <p:cTn id="84" dur="2000" fill="hold"/>
                                        <p:tgtEl>
                                          <p:spTgt spid="340"/>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250"/>
                                  </p:stCondLst>
                                  <p:childTnLst>
                                    <p:set>
                                      <p:cBhvr>
                                        <p:cTn id="86" dur="1" fill="hold">
                                          <p:stCondLst>
                                            <p:cond delay="0"/>
                                          </p:stCondLst>
                                        </p:cTn>
                                        <p:tgtEl>
                                          <p:spTgt spid="341"/>
                                        </p:tgtEl>
                                        <p:attrNameLst>
                                          <p:attrName>style.visibility</p:attrName>
                                        </p:attrNameLst>
                                      </p:cBhvr>
                                      <p:to>
                                        <p:strVal val="visible"/>
                                      </p:to>
                                    </p:set>
                                    <p:animEffect transition="in" filter="fade">
                                      <p:cBhvr>
                                        <p:cTn id="87" dur="2000"/>
                                        <p:tgtEl>
                                          <p:spTgt spid="341"/>
                                        </p:tgtEl>
                                      </p:cBhvr>
                                    </p:animEffect>
                                    <p:anim calcmode="lin" valueType="num">
                                      <p:cBhvr>
                                        <p:cTn id="88" dur="2000" fill="hold"/>
                                        <p:tgtEl>
                                          <p:spTgt spid="341"/>
                                        </p:tgtEl>
                                        <p:attrNameLst>
                                          <p:attrName>ppt_x</p:attrName>
                                        </p:attrNameLst>
                                      </p:cBhvr>
                                      <p:tavLst>
                                        <p:tav tm="0">
                                          <p:val>
                                            <p:strVal val="#ppt_x"/>
                                          </p:val>
                                        </p:tav>
                                        <p:tav tm="100000">
                                          <p:val>
                                            <p:strVal val="#ppt_x"/>
                                          </p:val>
                                        </p:tav>
                                      </p:tavLst>
                                    </p:anim>
                                    <p:anim calcmode="lin" valueType="num">
                                      <p:cBhvr>
                                        <p:cTn id="89" dur="2000" fill="hold"/>
                                        <p:tgtEl>
                                          <p:spTgt spid="341"/>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250"/>
                                  </p:stCondLst>
                                  <p:childTnLst>
                                    <p:set>
                                      <p:cBhvr>
                                        <p:cTn id="91" dur="1" fill="hold">
                                          <p:stCondLst>
                                            <p:cond delay="0"/>
                                          </p:stCondLst>
                                        </p:cTn>
                                        <p:tgtEl>
                                          <p:spTgt spid="342"/>
                                        </p:tgtEl>
                                        <p:attrNameLst>
                                          <p:attrName>style.visibility</p:attrName>
                                        </p:attrNameLst>
                                      </p:cBhvr>
                                      <p:to>
                                        <p:strVal val="visible"/>
                                      </p:to>
                                    </p:set>
                                    <p:animEffect transition="in" filter="fade">
                                      <p:cBhvr>
                                        <p:cTn id="92" dur="2000"/>
                                        <p:tgtEl>
                                          <p:spTgt spid="342"/>
                                        </p:tgtEl>
                                      </p:cBhvr>
                                    </p:animEffect>
                                    <p:anim calcmode="lin" valueType="num">
                                      <p:cBhvr>
                                        <p:cTn id="93" dur="2000" fill="hold"/>
                                        <p:tgtEl>
                                          <p:spTgt spid="342"/>
                                        </p:tgtEl>
                                        <p:attrNameLst>
                                          <p:attrName>ppt_x</p:attrName>
                                        </p:attrNameLst>
                                      </p:cBhvr>
                                      <p:tavLst>
                                        <p:tav tm="0">
                                          <p:val>
                                            <p:strVal val="#ppt_x"/>
                                          </p:val>
                                        </p:tav>
                                        <p:tav tm="100000">
                                          <p:val>
                                            <p:strVal val="#ppt_x"/>
                                          </p:val>
                                        </p:tav>
                                      </p:tavLst>
                                    </p:anim>
                                    <p:anim calcmode="lin" valueType="num">
                                      <p:cBhvr>
                                        <p:cTn id="94" dur="2000" fill="hold"/>
                                        <p:tgtEl>
                                          <p:spTgt spid="342"/>
                                        </p:tgtEl>
                                        <p:attrNameLst>
                                          <p:attrName>ppt_y</p:attrName>
                                        </p:attrNameLst>
                                      </p:cBhvr>
                                      <p:tavLst>
                                        <p:tav tm="0">
                                          <p:val>
                                            <p:strVal val="#ppt_y-.1"/>
                                          </p:val>
                                        </p:tav>
                                        <p:tav tm="100000">
                                          <p:val>
                                            <p:strVal val="#ppt_y"/>
                                          </p:val>
                                        </p:tav>
                                      </p:tavLst>
                                    </p:anim>
                                  </p:childTnLst>
                                </p:cTn>
                              </p:par>
                              <p:par>
                                <p:cTn id="95" presetID="47" presetClass="entr" presetSubtype="0" fill="hold" nodeType="withEffect">
                                  <p:stCondLst>
                                    <p:cond delay="250"/>
                                  </p:stCondLst>
                                  <p:childTnLst>
                                    <p:set>
                                      <p:cBhvr>
                                        <p:cTn id="96" dur="1" fill="hold">
                                          <p:stCondLst>
                                            <p:cond delay="0"/>
                                          </p:stCondLst>
                                        </p:cTn>
                                        <p:tgtEl>
                                          <p:spTgt spid="343"/>
                                        </p:tgtEl>
                                        <p:attrNameLst>
                                          <p:attrName>style.visibility</p:attrName>
                                        </p:attrNameLst>
                                      </p:cBhvr>
                                      <p:to>
                                        <p:strVal val="visible"/>
                                      </p:to>
                                    </p:set>
                                    <p:animEffect transition="in" filter="fade">
                                      <p:cBhvr>
                                        <p:cTn id="97" dur="2000"/>
                                        <p:tgtEl>
                                          <p:spTgt spid="343"/>
                                        </p:tgtEl>
                                      </p:cBhvr>
                                    </p:animEffect>
                                    <p:anim calcmode="lin" valueType="num">
                                      <p:cBhvr>
                                        <p:cTn id="98" dur="2000" fill="hold"/>
                                        <p:tgtEl>
                                          <p:spTgt spid="343"/>
                                        </p:tgtEl>
                                        <p:attrNameLst>
                                          <p:attrName>ppt_x</p:attrName>
                                        </p:attrNameLst>
                                      </p:cBhvr>
                                      <p:tavLst>
                                        <p:tav tm="0">
                                          <p:val>
                                            <p:strVal val="#ppt_x"/>
                                          </p:val>
                                        </p:tav>
                                        <p:tav tm="100000">
                                          <p:val>
                                            <p:strVal val="#ppt_x"/>
                                          </p:val>
                                        </p:tav>
                                      </p:tavLst>
                                    </p:anim>
                                    <p:anim calcmode="lin" valueType="num">
                                      <p:cBhvr>
                                        <p:cTn id="99" dur="2000" fill="hold"/>
                                        <p:tgtEl>
                                          <p:spTgt spid="343"/>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250"/>
                                  </p:stCondLst>
                                  <p:childTnLst>
                                    <p:set>
                                      <p:cBhvr>
                                        <p:cTn id="101" dur="1" fill="hold">
                                          <p:stCondLst>
                                            <p:cond delay="0"/>
                                          </p:stCondLst>
                                        </p:cTn>
                                        <p:tgtEl>
                                          <p:spTgt spid="344"/>
                                        </p:tgtEl>
                                        <p:attrNameLst>
                                          <p:attrName>style.visibility</p:attrName>
                                        </p:attrNameLst>
                                      </p:cBhvr>
                                      <p:to>
                                        <p:strVal val="visible"/>
                                      </p:to>
                                    </p:set>
                                    <p:animEffect transition="in" filter="fade">
                                      <p:cBhvr>
                                        <p:cTn id="102" dur="2000"/>
                                        <p:tgtEl>
                                          <p:spTgt spid="344"/>
                                        </p:tgtEl>
                                      </p:cBhvr>
                                    </p:animEffect>
                                    <p:anim calcmode="lin" valueType="num">
                                      <p:cBhvr>
                                        <p:cTn id="103" dur="2000" fill="hold"/>
                                        <p:tgtEl>
                                          <p:spTgt spid="344"/>
                                        </p:tgtEl>
                                        <p:attrNameLst>
                                          <p:attrName>ppt_x</p:attrName>
                                        </p:attrNameLst>
                                      </p:cBhvr>
                                      <p:tavLst>
                                        <p:tav tm="0">
                                          <p:val>
                                            <p:strVal val="#ppt_x"/>
                                          </p:val>
                                        </p:tav>
                                        <p:tav tm="100000">
                                          <p:val>
                                            <p:strVal val="#ppt_x"/>
                                          </p:val>
                                        </p:tav>
                                      </p:tavLst>
                                    </p:anim>
                                    <p:anim calcmode="lin" valueType="num">
                                      <p:cBhvr>
                                        <p:cTn id="104" dur="2000" fill="hold"/>
                                        <p:tgtEl>
                                          <p:spTgt spid="344"/>
                                        </p:tgtEl>
                                        <p:attrNameLst>
                                          <p:attrName>ppt_y</p:attrName>
                                        </p:attrNameLst>
                                      </p:cBhvr>
                                      <p:tavLst>
                                        <p:tav tm="0">
                                          <p:val>
                                            <p:strVal val="#ppt_y-.1"/>
                                          </p:val>
                                        </p:tav>
                                        <p:tav tm="100000">
                                          <p:val>
                                            <p:strVal val="#ppt_y"/>
                                          </p:val>
                                        </p:tav>
                                      </p:tavLst>
                                    </p:anim>
                                  </p:childTnLst>
                                </p:cTn>
                              </p:par>
                              <p:par>
                                <p:cTn id="105" presetID="47" presetClass="entr" presetSubtype="0" fill="hold" grpId="0" nodeType="withEffect">
                                  <p:stCondLst>
                                    <p:cond delay="250"/>
                                  </p:stCondLst>
                                  <p:childTnLst>
                                    <p:set>
                                      <p:cBhvr>
                                        <p:cTn id="106" dur="1" fill="hold">
                                          <p:stCondLst>
                                            <p:cond delay="0"/>
                                          </p:stCondLst>
                                        </p:cTn>
                                        <p:tgtEl>
                                          <p:spTgt spid="345"/>
                                        </p:tgtEl>
                                        <p:attrNameLst>
                                          <p:attrName>style.visibility</p:attrName>
                                        </p:attrNameLst>
                                      </p:cBhvr>
                                      <p:to>
                                        <p:strVal val="visible"/>
                                      </p:to>
                                    </p:set>
                                    <p:animEffect transition="in" filter="fade">
                                      <p:cBhvr>
                                        <p:cTn id="107" dur="2000"/>
                                        <p:tgtEl>
                                          <p:spTgt spid="345"/>
                                        </p:tgtEl>
                                      </p:cBhvr>
                                    </p:animEffect>
                                    <p:anim calcmode="lin" valueType="num">
                                      <p:cBhvr>
                                        <p:cTn id="108" dur="2000" fill="hold"/>
                                        <p:tgtEl>
                                          <p:spTgt spid="345"/>
                                        </p:tgtEl>
                                        <p:attrNameLst>
                                          <p:attrName>ppt_x</p:attrName>
                                        </p:attrNameLst>
                                      </p:cBhvr>
                                      <p:tavLst>
                                        <p:tav tm="0">
                                          <p:val>
                                            <p:strVal val="#ppt_x"/>
                                          </p:val>
                                        </p:tav>
                                        <p:tav tm="100000">
                                          <p:val>
                                            <p:strVal val="#ppt_x"/>
                                          </p:val>
                                        </p:tav>
                                      </p:tavLst>
                                    </p:anim>
                                    <p:anim calcmode="lin" valueType="num">
                                      <p:cBhvr>
                                        <p:cTn id="109" dur="2000" fill="hold"/>
                                        <p:tgtEl>
                                          <p:spTgt spid="345"/>
                                        </p:tgtEl>
                                        <p:attrNameLst>
                                          <p:attrName>ppt_y</p:attrName>
                                        </p:attrNameLst>
                                      </p:cBhvr>
                                      <p:tavLst>
                                        <p:tav tm="0">
                                          <p:val>
                                            <p:strVal val="#ppt_y-.1"/>
                                          </p:val>
                                        </p:tav>
                                        <p:tav tm="100000">
                                          <p:val>
                                            <p:strVal val="#ppt_y"/>
                                          </p:val>
                                        </p:tav>
                                      </p:tavLst>
                                    </p:anim>
                                  </p:childTnLst>
                                </p:cTn>
                              </p:par>
                              <p:par>
                                <p:cTn id="110" presetID="47" presetClass="entr" presetSubtype="0" fill="hold" grpId="0" nodeType="withEffect">
                                  <p:stCondLst>
                                    <p:cond delay="250"/>
                                  </p:stCondLst>
                                  <p:childTnLst>
                                    <p:set>
                                      <p:cBhvr>
                                        <p:cTn id="111" dur="1" fill="hold">
                                          <p:stCondLst>
                                            <p:cond delay="0"/>
                                          </p:stCondLst>
                                        </p:cTn>
                                        <p:tgtEl>
                                          <p:spTgt spid="346"/>
                                        </p:tgtEl>
                                        <p:attrNameLst>
                                          <p:attrName>style.visibility</p:attrName>
                                        </p:attrNameLst>
                                      </p:cBhvr>
                                      <p:to>
                                        <p:strVal val="visible"/>
                                      </p:to>
                                    </p:set>
                                    <p:animEffect transition="in" filter="fade">
                                      <p:cBhvr>
                                        <p:cTn id="112" dur="2000"/>
                                        <p:tgtEl>
                                          <p:spTgt spid="346"/>
                                        </p:tgtEl>
                                      </p:cBhvr>
                                    </p:animEffect>
                                    <p:anim calcmode="lin" valueType="num">
                                      <p:cBhvr>
                                        <p:cTn id="113" dur="2000" fill="hold"/>
                                        <p:tgtEl>
                                          <p:spTgt spid="346"/>
                                        </p:tgtEl>
                                        <p:attrNameLst>
                                          <p:attrName>ppt_x</p:attrName>
                                        </p:attrNameLst>
                                      </p:cBhvr>
                                      <p:tavLst>
                                        <p:tav tm="0">
                                          <p:val>
                                            <p:strVal val="#ppt_x"/>
                                          </p:val>
                                        </p:tav>
                                        <p:tav tm="100000">
                                          <p:val>
                                            <p:strVal val="#ppt_x"/>
                                          </p:val>
                                        </p:tav>
                                      </p:tavLst>
                                    </p:anim>
                                    <p:anim calcmode="lin" valueType="num">
                                      <p:cBhvr>
                                        <p:cTn id="114" dur="2000" fill="hold"/>
                                        <p:tgtEl>
                                          <p:spTgt spid="346"/>
                                        </p:tgtEl>
                                        <p:attrNameLst>
                                          <p:attrName>ppt_y</p:attrName>
                                        </p:attrNameLst>
                                      </p:cBhvr>
                                      <p:tavLst>
                                        <p:tav tm="0">
                                          <p:val>
                                            <p:strVal val="#ppt_y-.1"/>
                                          </p:val>
                                        </p:tav>
                                        <p:tav tm="100000">
                                          <p:val>
                                            <p:strVal val="#ppt_y"/>
                                          </p:val>
                                        </p:tav>
                                      </p:tavLst>
                                    </p:anim>
                                  </p:childTnLst>
                                </p:cTn>
                              </p:par>
                              <p:par>
                                <p:cTn id="115" presetID="47" presetClass="entr" presetSubtype="0" fill="hold" nodeType="withEffect">
                                  <p:stCondLst>
                                    <p:cond delay="250"/>
                                  </p:stCondLst>
                                  <p:childTnLst>
                                    <p:set>
                                      <p:cBhvr>
                                        <p:cTn id="116" dur="1" fill="hold">
                                          <p:stCondLst>
                                            <p:cond delay="0"/>
                                          </p:stCondLst>
                                        </p:cTn>
                                        <p:tgtEl>
                                          <p:spTgt spid="347"/>
                                        </p:tgtEl>
                                        <p:attrNameLst>
                                          <p:attrName>style.visibility</p:attrName>
                                        </p:attrNameLst>
                                      </p:cBhvr>
                                      <p:to>
                                        <p:strVal val="visible"/>
                                      </p:to>
                                    </p:set>
                                    <p:animEffect transition="in" filter="fade">
                                      <p:cBhvr>
                                        <p:cTn id="117" dur="2000"/>
                                        <p:tgtEl>
                                          <p:spTgt spid="347"/>
                                        </p:tgtEl>
                                      </p:cBhvr>
                                    </p:animEffect>
                                    <p:anim calcmode="lin" valueType="num">
                                      <p:cBhvr>
                                        <p:cTn id="118" dur="2000" fill="hold"/>
                                        <p:tgtEl>
                                          <p:spTgt spid="347"/>
                                        </p:tgtEl>
                                        <p:attrNameLst>
                                          <p:attrName>ppt_x</p:attrName>
                                        </p:attrNameLst>
                                      </p:cBhvr>
                                      <p:tavLst>
                                        <p:tav tm="0">
                                          <p:val>
                                            <p:strVal val="#ppt_x"/>
                                          </p:val>
                                        </p:tav>
                                        <p:tav tm="100000">
                                          <p:val>
                                            <p:strVal val="#ppt_x"/>
                                          </p:val>
                                        </p:tav>
                                      </p:tavLst>
                                    </p:anim>
                                    <p:anim calcmode="lin" valueType="num">
                                      <p:cBhvr>
                                        <p:cTn id="119" dur="2000" fill="hold"/>
                                        <p:tgtEl>
                                          <p:spTgt spid="347"/>
                                        </p:tgtEl>
                                        <p:attrNameLst>
                                          <p:attrName>ppt_y</p:attrName>
                                        </p:attrNameLst>
                                      </p:cBhvr>
                                      <p:tavLst>
                                        <p:tav tm="0">
                                          <p:val>
                                            <p:strVal val="#ppt_y-.1"/>
                                          </p:val>
                                        </p:tav>
                                        <p:tav tm="100000">
                                          <p:val>
                                            <p:strVal val="#ppt_y"/>
                                          </p:val>
                                        </p:tav>
                                      </p:tavLst>
                                    </p:anim>
                                  </p:childTnLst>
                                </p:cTn>
                              </p:par>
                              <p:par>
                                <p:cTn id="120" presetID="47" presetClass="entr" presetSubtype="0" fill="hold" grpId="0" nodeType="withEffect">
                                  <p:stCondLst>
                                    <p:cond delay="250"/>
                                  </p:stCondLst>
                                  <p:childTnLst>
                                    <p:set>
                                      <p:cBhvr>
                                        <p:cTn id="121" dur="1" fill="hold">
                                          <p:stCondLst>
                                            <p:cond delay="0"/>
                                          </p:stCondLst>
                                        </p:cTn>
                                        <p:tgtEl>
                                          <p:spTgt spid="348"/>
                                        </p:tgtEl>
                                        <p:attrNameLst>
                                          <p:attrName>style.visibility</p:attrName>
                                        </p:attrNameLst>
                                      </p:cBhvr>
                                      <p:to>
                                        <p:strVal val="visible"/>
                                      </p:to>
                                    </p:set>
                                    <p:animEffect transition="in" filter="fade">
                                      <p:cBhvr>
                                        <p:cTn id="122" dur="2000"/>
                                        <p:tgtEl>
                                          <p:spTgt spid="348"/>
                                        </p:tgtEl>
                                      </p:cBhvr>
                                    </p:animEffect>
                                    <p:anim calcmode="lin" valueType="num">
                                      <p:cBhvr>
                                        <p:cTn id="123" dur="2000" fill="hold"/>
                                        <p:tgtEl>
                                          <p:spTgt spid="348"/>
                                        </p:tgtEl>
                                        <p:attrNameLst>
                                          <p:attrName>ppt_x</p:attrName>
                                        </p:attrNameLst>
                                      </p:cBhvr>
                                      <p:tavLst>
                                        <p:tav tm="0">
                                          <p:val>
                                            <p:strVal val="#ppt_x"/>
                                          </p:val>
                                        </p:tav>
                                        <p:tav tm="100000">
                                          <p:val>
                                            <p:strVal val="#ppt_x"/>
                                          </p:val>
                                        </p:tav>
                                      </p:tavLst>
                                    </p:anim>
                                    <p:anim calcmode="lin" valueType="num">
                                      <p:cBhvr>
                                        <p:cTn id="124" dur="2000" fill="hold"/>
                                        <p:tgtEl>
                                          <p:spTgt spid="348"/>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250"/>
                                  </p:stCondLst>
                                  <p:childTnLst>
                                    <p:set>
                                      <p:cBhvr>
                                        <p:cTn id="126" dur="1" fill="hold">
                                          <p:stCondLst>
                                            <p:cond delay="0"/>
                                          </p:stCondLst>
                                        </p:cTn>
                                        <p:tgtEl>
                                          <p:spTgt spid="349"/>
                                        </p:tgtEl>
                                        <p:attrNameLst>
                                          <p:attrName>style.visibility</p:attrName>
                                        </p:attrNameLst>
                                      </p:cBhvr>
                                      <p:to>
                                        <p:strVal val="visible"/>
                                      </p:to>
                                    </p:set>
                                    <p:animEffect transition="in" filter="fade">
                                      <p:cBhvr>
                                        <p:cTn id="127" dur="2000"/>
                                        <p:tgtEl>
                                          <p:spTgt spid="349"/>
                                        </p:tgtEl>
                                      </p:cBhvr>
                                    </p:animEffect>
                                    <p:anim calcmode="lin" valueType="num">
                                      <p:cBhvr>
                                        <p:cTn id="128" dur="2000" fill="hold"/>
                                        <p:tgtEl>
                                          <p:spTgt spid="349"/>
                                        </p:tgtEl>
                                        <p:attrNameLst>
                                          <p:attrName>ppt_x</p:attrName>
                                        </p:attrNameLst>
                                      </p:cBhvr>
                                      <p:tavLst>
                                        <p:tav tm="0">
                                          <p:val>
                                            <p:strVal val="#ppt_x"/>
                                          </p:val>
                                        </p:tav>
                                        <p:tav tm="100000">
                                          <p:val>
                                            <p:strVal val="#ppt_x"/>
                                          </p:val>
                                        </p:tav>
                                      </p:tavLst>
                                    </p:anim>
                                    <p:anim calcmode="lin" valueType="num">
                                      <p:cBhvr>
                                        <p:cTn id="129" dur="2000" fill="hold"/>
                                        <p:tgtEl>
                                          <p:spTgt spid="349"/>
                                        </p:tgtEl>
                                        <p:attrNameLst>
                                          <p:attrName>ppt_y</p:attrName>
                                        </p:attrNameLst>
                                      </p:cBhvr>
                                      <p:tavLst>
                                        <p:tav tm="0">
                                          <p:val>
                                            <p:strVal val="#ppt_y-.1"/>
                                          </p:val>
                                        </p:tav>
                                        <p:tav tm="100000">
                                          <p:val>
                                            <p:strVal val="#ppt_y"/>
                                          </p:val>
                                        </p:tav>
                                      </p:tavLst>
                                    </p:anim>
                                  </p:childTnLst>
                                </p:cTn>
                              </p:par>
                              <p:par>
                                <p:cTn id="130" presetID="47" presetClass="entr" presetSubtype="0" fill="hold" grpId="0" nodeType="withEffect">
                                  <p:stCondLst>
                                    <p:cond delay="250"/>
                                  </p:stCondLst>
                                  <p:childTnLst>
                                    <p:set>
                                      <p:cBhvr>
                                        <p:cTn id="131" dur="1" fill="hold">
                                          <p:stCondLst>
                                            <p:cond delay="0"/>
                                          </p:stCondLst>
                                        </p:cTn>
                                        <p:tgtEl>
                                          <p:spTgt spid="350"/>
                                        </p:tgtEl>
                                        <p:attrNameLst>
                                          <p:attrName>style.visibility</p:attrName>
                                        </p:attrNameLst>
                                      </p:cBhvr>
                                      <p:to>
                                        <p:strVal val="visible"/>
                                      </p:to>
                                    </p:set>
                                    <p:animEffect transition="in" filter="fade">
                                      <p:cBhvr>
                                        <p:cTn id="132" dur="2000"/>
                                        <p:tgtEl>
                                          <p:spTgt spid="350"/>
                                        </p:tgtEl>
                                      </p:cBhvr>
                                    </p:animEffect>
                                    <p:anim calcmode="lin" valueType="num">
                                      <p:cBhvr>
                                        <p:cTn id="133" dur="2000" fill="hold"/>
                                        <p:tgtEl>
                                          <p:spTgt spid="350"/>
                                        </p:tgtEl>
                                        <p:attrNameLst>
                                          <p:attrName>ppt_x</p:attrName>
                                        </p:attrNameLst>
                                      </p:cBhvr>
                                      <p:tavLst>
                                        <p:tav tm="0">
                                          <p:val>
                                            <p:strVal val="#ppt_x"/>
                                          </p:val>
                                        </p:tav>
                                        <p:tav tm="100000">
                                          <p:val>
                                            <p:strVal val="#ppt_x"/>
                                          </p:val>
                                        </p:tav>
                                      </p:tavLst>
                                    </p:anim>
                                    <p:anim calcmode="lin" valueType="num">
                                      <p:cBhvr>
                                        <p:cTn id="134" dur="2000" fill="hold"/>
                                        <p:tgtEl>
                                          <p:spTgt spid="350"/>
                                        </p:tgtEl>
                                        <p:attrNameLst>
                                          <p:attrName>ppt_y</p:attrName>
                                        </p:attrNameLst>
                                      </p:cBhvr>
                                      <p:tavLst>
                                        <p:tav tm="0">
                                          <p:val>
                                            <p:strVal val="#ppt_y-.1"/>
                                          </p:val>
                                        </p:tav>
                                        <p:tav tm="100000">
                                          <p:val>
                                            <p:strVal val="#ppt_y"/>
                                          </p:val>
                                        </p:tav>
                                      </p:tavLst>
                                    </p:anim>
                                  </p:childTnLst>
                                </p:cTn>
                              </p:par>
                              <p:par>
                                <p:cTn id="135" presetID="47" presetClass="entr" presetSubtype="0" fill="hold" nodeType="withEffect">
                                  <p:stCondLst>
                                    <p:cond delay="250"/>
                                  </p:stCondLst>
                                  <p:childTnLst>
                                    <p:set>
                                      <p:cBhvr>
                                        <p:cTn id="136" dur="1" fill="hold">
                                          <p:stCondLst>
                                            <p:cond delay="0"/>
                                          </p:stCondLst>
                                        </p:cTn>
                                        <p:tgtEl>
                                          <p:spTgt spid="351"/>
                                        </p:tgtEl>
                                        <p:attrNameLst>
                                          <p:attrName>style.visibility</p:attrName>
                                        </p:attrNameLst>
                                      </p:cBhvr>
                                      <p:to>
                                        <p:strVal val="visible"/>
                                      </p:to>
                                    </p:set>
                                    <p:animEffect transition="in" filter="fade">
                                      <p:cBhvr>
                                        <p:cTn id="137" dur="2000"/>
                                        <p:tgtEl>
                                          <p:spTgt spid="351"/>
                                        </p:tgtEl>
                                      </p:cBhvr>
                                    </p:animEffect>
                                    <p:anim calcmode="lin" valueType="num">
                                      <p:cBhvr>
                                        <p:cTn id="138" dur="2000" fill="hold"/>
                                        <p:tgtEl>
                                          <p:spTgt spid="351"/>
                                        </p:tgtEl>
                                        <p:attrNameLst>
                                          <p:attrName>ppt_x</p:attrName>
                                        </p:attrNameLst>
                                      </p:cBhvr>
                                      <p:tavLst>
                                        <p:tav tm="0">
                                          <p:val>
                                            <p:strVal val="#ppt_x"/>
                                          </p:val>
                                        </p:tav>
                                        <p:tav tm="100000">
                                          <p:val>
                                            <p:strVal val="#ppt_x"/>
                                          </p:val>
                                        </p:tav>
                                      </p:tavLst>
                                    </p:anim>
                                    <p:anim calcmode="lin" valueType="num">
                                      <p:cBhvr>
                                        <p:cTn id="139" dur="2000" fill="hold"/>
                                        <p:tgtEl>
                                          <p:spTgt spid="351"/>
                                        </p:tgtEl>
                                        <p:attrNameLst>
                                          <p:attrName>ppt_y</p:attrName>
                                        </p:attrNameLst>
                                      </p:cBhvr>
                                      <p:tavLst>
                                        <p:tav tm="0">
                                          <p:val>
                                            <p:strVal val="#ppt_y-.1"/>
                                          </p:val>
                                        </p:tav>
                                        <p:tav tm="100000">
                                          <p:val>
                                            <p:strVal val="#ppt_y"/>
                                          </p:val>
                                        </p:tav>
                                      </p:tavLst>
                                    </p:anim>
                                  </p:childTnLst>
                                </p:cTn>
                              </p:par>
                              <p:par>
                                <p:cTn id="140" presetID="47" presetClass="entr" presetSubtype="0" fill="hold" grpId="0" nodeType="withEffect">
                                  <p:stCondLst>
                                    <p:cond delay="250"/>
                                  </p:stCondLst>
                                  <p:childTnLst>
                                    <p:set>
                                      <p:cBhvr>
                                        <p:cTn id="141" dur="1" fill="hold">
                                          <p:stCondLst>
                                            <p:cond delay="0"/>
                                          </p:stCondLst>
                                        </p:cTn>
                                        <p:tgtEl>
                                          <p:spTgt spid="352"/>
                                        </p:tgtEl>
                                        <p:attrNameLst>
                                          <p:attrName>style.visibility</p:attrName>
                                        </p:attrNameLst>
                                      </p:cBhvr>
                                      <p:to>
                                        <p:strVal val="visible"/>
                                      </p:to>
                                    </p:set>
                                    <p:animEffect transition="in" filter="fade">
                                      <p:cBhvr>
                                        <p:cTn id="142" dur="2000"/>
                                        <p:tgtEl>
                                          <p:spTgt spid="352"/>
                                        </p:tgtEl>
                                      </p:cBhvr>
                                    </p:animEffect>
                                    <p:anim calcmode="lin" valueType="num">
                                      <p:cBhvr>
                                        <p:cTn id="143" dur="2000" fill="hold"/>
                                        <p:tgtEl>
                                          <p:spTgt spid="352"/>
                                        </p:tgtEl>
                                        <p:attrNameLst>
                                          <p:attrName>ppt_x</p:attrName>
                                        </p:attrNameLst>
                                      </p:cBhvr>
                                      <p:tavLst>
                                        <p:tav tm="0">
                                          <p:val>
                                            <p:strVal val="#ppt_x"/>
                                          </p:val>
                                        </p:tav>
                                        <p:tav tm="100000">
                                          <p:val>
                                            <p:strVal val="#ppt_x"/>
                                          </p:val>
                                        </p:tav>
                                      </p:tavLst>
                                    </p:anim>
                                    <p:anim calcmode="lin" valueType="num">
                                      <p:cBhvr>
                                        <p:cTn id="144" dur="2000" fill="hold"/>
                                        <p:tgtEl>
                                          <p:spTgt spid="352"/>
                                        </p:tgtEl>
                                        <p:attrNameLst>
                                          <p:attrName>ppt_y</p:attrName>
                                        </p:attrNameLst>
                                      </p:cBhvr>
                                      <p:tavLst>
                                        <p:tav tm="0">
                                          <p:val>
                                            <p:strVal val="#ppt_y-.1"/>
                                          </p:val>
                                        </p:tav>
                                        <p:tav tm="100000">
                                          <p:val>
                                            <p:strVal val="#ppt_y"/>
                                          </p:val>
                                        </p:tav>
                                      </p:tavLst>
                                    </p:anim>
                                  </p:childTnLst>
                                </p:cTn>
                              </p:par>
                              <p:par>
                                <p:cTn id="145" presetID="47" presetClass="entr" presetSubtype="0" fill="hold" grpId="1" nodeType="withEffect">
                                  <p:stCondLst>
                                    <p:cond delay="250"/>
                                  </p:stCondLst>
                                  <p:childTnLst>
                                    <p:set>
                                      <p:cBhvr>
                                        <p:cTn id="146" dur="1" fill="hold">
                                          <p:stCondLst>
                                            <p:cond delay="0"/>
                                          </p:stCondLst>
                                        </p:cTn>
                                        <p:tgtEl>
                                          <p:spTgt spid="4"/>
                                        </p:tgtEl>
                                        <p:attrNameLst>
                                          <p:attrName>style.visibility</p:attrName>
                                        </p:attrNameLst>
                                      </p:cBhvr>
                                      <p:to>
                                        <p:strVal val="visible"/>
                                      </p:to>
                                    </p:set>
                                    <p:animEffect transition="in" filter="fade">
                                      <p:cBhvr>
                                        <p:cTn id="147" dur="2000"/>
                                        <p:tgtEl>
                                          <p:spTgt spid="4"/>
                                        </p:tgtEl>
                                      </p:cBhvr>
                                    </p:animEffect>
                                    <p:anim calcmode="lin" valueType="num">
                                      <p:cBhvr>
                                        <p:cTn id="148" dur="2000" fill="hold"/>
                                        <p:tgtEl>
                                          <p:spTgt spid="4"/>
                                        </p:tgtEl>
                                        <p:attrNameLst>
                                          <p:attrName>ppt_x</p:attrName>
                                        </p:attrNameLst>
                                      </p:cBhvr>
                                      <p:tavLst>
                                        <p:tav tm="0">
                                          <p:val>
                                            <p:strVal val="#ppt_x"/>
                                          </p:val>
                                        </p:tav>
                                        <p:tav tm="100000">
                                          <p:val>
                                            <p:strVal val="#ppt_x"/>
                                          </p:val>
                                        </p:tav>
                                      </p:tavLst>
                                    </p:anim>
                                    <p:anim calcmode="lin" valueType="num">
                                      <p:cBhvr>
                                        <p:cTn id="149" dur="2000" fill="hold"/>
                                        <p:tgtEl>
                                          <p:spTgt spid="4"/>
                                        </p:tgtEl>
                                        <p:attrNameLst>
                                          <p:attrName>ppt_y</p:attrName>
                                        </p:attrNameLst>
                                      </p:cBhvr>
                                      <p:tavLst>
                                        <p:tav tm="0">
                                          <p:val>
                                            <p:strVal val="#ppt_y-.1"/>
                                          </p:val>
                                        </p:tav>
                                        <p:tav tm="100000">
                                          <p:val>
                                            <p:strVal val="#ppt_y"/>
                                          </p:val>
                                        </p:tav>
                                      </p:tavLst>
                                    </p:anim>
                                  </p:childTnLst>
                                </p:cTn>
                              </p:par>
                              <p:par>
                                <p:cTn id="150" presetID="47" presetClass="entr" presetSubtype="0" fill="hold" grpId="1" nodeType="withEffect">
                                  <p:stCondLst>
                                    <p:cond delay="250"/>
                                  </p:stCondLst>
                                  <p:childTnLst>
                                    <p:set>
                                      <p:cBhvr>
                                        <p:cTn id="151" dur="1" fill="hold">
                                          <p:stCondLst>
                                            <p:cond delay="0"/>
                                          </p:stCondLst>
                                        </p:cTn>
                                        <p:tgtEl>
                                          <p:spTgt spid="5"/>
                                        </p:tgtEl>
                                        <p:attrNameLst>
                                          <p:attrName>style.visibility</p:attrName>
                                        </p:attrNameLst>
                                      </p:cBhvr>
                                      <p:to>
                                        <p:strVal val="visible"/>
                                      </p:to>
                                    </p:set>
                                    <p:animEffect transition="in" filter="fade">
                                      <p:cBhvr>
                                        <p:cTn id="152" dur="2000"/>
                                        <p:tgtEl>
                                          <p:spTgt spid="5"/>
                                        </p:tgtEl>
                                      </p:cBhvr>
                                    </p:animEffect>
                                    <p:anim calcmode="lin" valueType="num">
                                      <p:cBhvr>
                                        <p:cTn id="153" dur="2000" fill="hold"/>
                                        <p:tgtEl>
                                          <p:spTgt spid="5"/>
                                        </p:tgtEl>
                                        <p:attrNameLst>
                                          <p:attrName>ppt_x</p:attrName>
                                        </p:attrNameLst>
                                      </p:cBhvr>
                                      <p:tavLst>
                                        <p:tav tm="0">
                                          <p:val>
                                            <p:strVal val="#ppt_x"/>
                                          </p:val>
                                        </p:tav>
                                        <p:tav tm="100000">
                                          <p:val>
                                            <p:strVal val="#ppt_x"/>
                                          </p:val>
                                        </p:tav>
                                      </p:tavLst>
                                    </p:anim>
                                    <p:anim calcmode="lin" valueType="num">
                                      <p:cBhvr>
                                        <p:cTn id="154" dur="2000" fill="hold"/>
                                        <p:tgtEl>
                                          <p:spTgt spid="5"/>
                                        </p:tgtEl>
                                        <p:attrNameLst>
                                          <p:attrName>ppt_y</p:attrName>
                                        </p:attrNameLst>
                                      </p:cBhvr>
                                      <p:tavLst>
                                        <p:tav tm="0">
                                          <p:val>
                                            <p:strVal val="#ppt_y-.1"/>
                                          </p:val>
                                        </p:tav>
                                        <p:tav tm="100000">
                                          <p:val>
                                            <p:strVal val="#ppt_y"/>
                                          </p:val>
                                        </p:tav>
                                      </p:tavLst>
                                    </p:anim>
                                  </p:childTnLst>
                                </p:cTn>
                              </p:par>
                              <p:par>
                                <p:cTn id="155" presetID="47" presetClass="entr" presetSubtype="0" fill="hold" nodeType="withEffect">
                                  <p:stCondLst>
                                    <p:cond delay="250"/>
                                  </p:stCondLst>
                                  <p:childTnLst>
                                    <p:set>
                                      <p:cBhvr>
                                        <p:cTn id="156" dur="1" fill="hold">
                                          <p:stCondLst>
                                            <p:cond delay="0"/>
                                          </p:stCondLst>
                                        </p:cTn>
                                        <p:tgtEl>
                                          <p:spTgt spid="25"/>
                                        </p:tgtEl>
                                        <p:attrNameLst>
                                          <p:attrName>style.visibility</p:attrName>
                                        </p:attrNameLst>
                                      </p:cBhvr>
                                      <p:to>
                                        <p:strVal val="visible"/>
                                      </p:to>
                                    </p:set>
                                    <p:animEffect transition="in" filter="fade">
                                      <p:cBhvr>
                                        <p:cTn id="157" dur="2000"/>
                                        <p:tgtEl>
                                          <p:spTgt spid="25"/>
                                        </p:tgtEl>
                                      </p:cBhvr>
                                    </p:animEffect>
                                    <p:anim calcmode="lin" valueType="num">
                                      <p:cBhvr>
                                        <p:cTn id="158" dur="2000" fill="hold"/>
                                        <p:tgtEl>
                                          <p:spTgt spid="25"/>
                                        </p:tgtEl>
                                        <p:attrNameLst>
                                          <p:attrName>ppt_x</p:attrName>
                                        </p:attrNameLst>
                                      </p:cBhvr>
                                      <p:tavLst>
                                        <p:tav tm="0">
                                          <p:val>
                                            <p:strVal val="#ppt_x"/>
                                          </p:val>
                                        </p:tav>
                                        <p:tav tm="100000">
                                          <p:val>
                                            <p:strVal val="#ppt_x"/>
                                          </p:val>
                                        </p:tav>
                                      </p:tavLst>
                                    </p:anim>
                                    <p:anim calcmode="lin" valueType="num">
                                      <p:cBhvr>
                                        <p:cTn id="159" dur="2000" fill="hold"/>
                                        <p:tgtEl>
                                          <p:spTgt spid="25"/>
                                        </p:tgtEl>
                                        <p:attrNameLst>
                                          <p:attrName>ppt_y</p:attrName>
                                        </p:attrNameLst>
                                      </p:cBhvr>
                                      <p:tavLst>
                                        <p:tav tm="0">
                                          <p:val>
                                            <p:strVal val="#ppt_y-.1"/>
                                          </p:val>
                                        </p:tav>
                                        <p:tav tm="100000">
                                          <p:val>
                                            <p:strVal val="#ppt_y"/>
                                          </p:val>
                                        </p:tav>
                                      </p:tavLst>
                                    </p:anim>
                                  </p:childTnLst>
                                </p:cTn>
                              </p:par>
                              <p:par>
                                <p:cTn id="160" presetID="47" presetClass="entr" presetSubtype="0" fill="hold" grpId="1" nodeType="withEffect">
                                  <p:stCondLst>
                                    <p:cond delay="250"/>
                                  </p:stCondLst>
                                  <p:childTnLst>
                                    <p:set>
                                      <p:cBhvr>
                                        <p:cTn id="161" dur="1" fill="hold">
                                          <p:stCondLst>
                                            <p:cond delay="0"/>
                                          </p:stCondLst>
                                        </p:cTn>
                                        <p:tgtEl>
                                          <p:spTgt spid="39"/>
                                        </p:tgtEl>
                                        <p:attrNameLst>
                                          <p:attrName>style.visibility</p:attrName>
                                        </p:attrNameLst>
                                      </p:cBhvr>
                                      <p:to>
                                        <p:strVal val="visible"/>
                                      </p:to>
                                    </p:set>
                                    <p:animEffect transition="in" filter="fade">
                                      <p:cBhvr>
                                        <p:cTn id="162" dur="2000"/>
                                        <p:tgtEl>
                                          <p:spTgt spid="39"/>
                                        </p:tgtEl>
                                      </p:cBhvr>
                                    </p:animEffect>
                                    <p:anim calcmode="lin" valueType="num">
                                      <p:cBhvr>
                                        <p:cTn id="163" dur="2000" fill="hold"/>
                                        <p:tgtEl>
                                          <p:spTgt spid="39"/>
                                        </p:tgtEl>
                                        <p:attrNameLst>
                                          <p:attrName>ppt_x</p:attrName>
                                        </p:attrNameLst>
                                      </p:cBhvr>
                                      <p:tavLst>
                                        <p:tav tm="0">
                                          <p:val>
                                            <p:strVal val="#ppt_x"/>
                                          </p:val>
                                        </p:tav>
                                        <p:tav tm="100000">
                                          <p:val>
                                            <p:strVal val="#ppt_x"/>
                                          </p:val>
                                        </p:tav>
                                      </p:tavLst>
                                    </p:anim>
                                    <p:anim calcmode="lin" valueType="num">
                                      <p:cBhvr>
                                        <p:cTn id="164" dur="2000" fill="hold"/>
                                        <p:tgtEl>
                                          <p:spTgt spid="39"/>
                                        </p:tgtEl>
                                        <p:attrNameLst>
                                          <p:attrName>ppt_y</p:attrName>
                                        </p:attrNameLst>
                                      </p:cBhvr>
                                      <p:tavLst>
                                        <p:tav tm="0">
                                          <p:val>
                                            <p:strVal val="#ppt_y-.1"/>
                                          </p:val>
                                        </p:tav>
                                        <p:tav tm="100000">
                                          <p:val>
                                            <p:strVal val="#ppt_y"/>
                                          </p:val>
                                        </p:tav>
                                      </p:tavLst>
                                    </p:anim>
                                  </p:childTnLst>
                                </p:cTn>
                              </p:par>
                              <p:par>
                                <p:cTn id="165" presetID="47" presetClass="entr" presetSubtype="0" fill="hold" grpId="1" nodeType="withEffect">
                                  <p:stCondLst>
                                    <p:cond delay="250"/>
                                  </p:stCondLst>
                                  <p:childTnLst>
                                    <p:set>
                                      <p:cBhvr>
                                        <p:cTn id="166" dur="1" fill="hold">
                                          <p:stCondLst>
                                            <p:cond delay="0"/>
                                          </p:stCondLst>
                                        </p:cTn>
                                        <p:tgtEl>
                                          <p:spTgt spid="329"/>
                                        </p:tgtEl>
                                        <p:attrNameLst>
                                          <p:attrName>style.visibility</p:attrName>
                                        </p:attrNameLst>
                                      </p:cBhvr>
                                      <p:to>
                                        <p:strVal val="visible"/>
                                      </p:to>
                                    </p:set>
                                    <p:animEffect transition="in" filter="fade">
                                      <p:cBhvr>
                                        <p:cTn id="167" dur="2000"/>
                                        <p:tgtEl>
                                          <p:spTgt spid="329"/>
                                        </p:tgtEl>
                                      </p:cBhvr>
                                    </p:animEffect>
                                    <p:anim calcmode="lin" valueType="num">
                                      <p:cBhvr>
                                        <p:cTn id="168" dur="2000" fill="hold"/>
                                        <p:tgtEl>
                                          <p:spTgt spid="329"/>
                                        </p:tgtEl>
                                        <p:attrNameLst>
                                          <p:attrName>ppt_x</p:attrName>
                                        </p:attrNameLst>
                                      </p:cBhvr>
                                      <p:tavLst>
                                        <p:tav tm="0">
                                          <p:val>
                                            <p:strVal val="#ppt_x"/>
                                          </p:val>
                                        </p:tav>
                                        <p:tav tm="100000">
                                          <p:val>
                                            <p:strVal val="#ppt_x"/>
                                          </p:val>
                                        </p:tav>
                                      </p:tavLst>
                                    </p:anim>
                                    <p:anim calcmode="lin" valueType="num">
                                      <p:cBhvr>
                                        <p:cTn id="169" dur="2000" fill="hold"/>
                                        <p:tgtEl>
                                          <p:spTgt spid="329"/>
                                        </p:tgtEl>
                                        <p:attrNameLst>
                                          <p:attrName>ppt_y</p:attrName>
                                        </p:attrNameLst>
                                      </p:cBhvr>
                                      <p:tavLst>
                                        <p:tav tm="0">
                                          <p:val>
                                            <p:strVal val="#ppt_y-.1"/>
                                          </p:val>
                                        </p:tav>
                                        <p:tav tm="100000">
                                          <p:val>
                                            <p:strVal val="#ppt_y"/>
                                          </p:val>
                                        </p:tav>
                                      </p:tavLst>
                                    </p:anim>
                                  </p:childTnLst>
                                </p:cTn>
                              </p:par>
                              <p:par>
                                <p:cTn id="170" presetID="47" presetClass="entr" presetSubtype="0" fill="hold" grpId="1" nodeType="withEffect">
                                  <p:stCondLst>
                                    <p:cond delay="250"/>
                                  </p:stCondLst>
                                  <p:childTnLst>
                                    <p:set>
                                      <p:cBhvr>
                                        <p:cTn id="171" dur="1" fill="hold">
                                          <p:stCondLst>
                                            <p:cond delay="0"/>
                                          </p:stCondLst>
                                        </p:cTn>
                                        <p:tgtEl>
                                          <p:spTgt spid="330"/>
                                        </p:tgtEl>
                                        <p:attrNameLst>
                                          <p:attrName>style.visibility</p:attrName>
                                        </p:attrNameLst>
                                      </p:cBhvr>
                                      <p:to>
                                        <p:strVal val="visible"/>
                                      </p:to>
                                    </p:set>
                                    <p:animEffect transition="in" filter="fade">
                                      <p:cBhvr>
                                        <p:cTn id="172" dur="2000"/>
                                        <p:tgtEl>
                                          <p:spTgt spid="330"/>
                                        </p:tgtEl>
                                      </p:cBhvr>
                                    </p:animEffect>
                                    <p:anim calcmode="lin" valueType="num">
                                      <p:cBhvr>
                                        <p:cTn id="173" dur="2000" fill="hold"/>
                                        <p:tgtEl>
                                          <p:spTgt spid="330"/>
                                        </p:tgtEl>
                                        <p:attrNameLst>
                                          <p:attrName>ppt_x</p:attrName>
                                        </p:attrNameLst>
                                      </p:cBhvr>
                                      <p:tavLst>
                                        <p:tav tm="0">
                                          <p:val>
                                            <p:strVal val="#ppt_x"/>
                                          </p:val>
                                        </p:tav>
                                        <p:tav tm="100000">
                                          <p:val>
                                            <p:strVal val="#ppt_x"/>
                                          </p:val>
                                        </p:tav>
                                      </p:tavLst>
                                    </p:anim>
                                    <p:anim calcmode="lin" valueType="num">
                                      <p:cBhvr>
                                        <p:cTn id="174" dur="2000" fill="hold"/>
                                        <p:tgtEl>
                                          <p:spTgt spid="330"/>
                                        </p:tgtEl>
                                        <p:attrNameLst>
                                          <p:attrName>ppt_y</p:attrName>
                                        </p:attrNameLst>
                                      </p:cBhvr>
                                      <p:tavLst>
                                        <p:tav tm="0">
                                          <p:val>
                                            <p:strVal val="#ppt_y-.1"/>
                                          </p:val>
                                        </p:tav>
                                        <p:tav tm="100000">
                                          <p:val>
                                            <p:strVal val="#ppt_y"/>
                                          </p:val>
                                        </p:tav>
                                      </p:tavLst>
                                    </p:anim>
                                  </p:childTnLst>
                                </p:cTn>
                              </p:par>
                              <p:par>
                                <p:cTn id="175" presetID="47" presetClass="entr" presetSubtype="0" fill="hold" nodeType="withEffect">
                                  <p:stCondLst>
                                    <p:cond delay="250"/>
                                  </p:stCondLst>
                                  <p:childTnLst>
                                    <p:set>
                                      <p:cBhvr>
                                        <p:cTn id="176" dur="1" fill="hold">
                                          <p:stCondLst>
                                            <p:cond delay="0"/>
                                          </p:stCondLst>
                                        </p:cTn>
                                        <p:tgtEl>
                                          <p:spTgt spid="331"/>
                                        </p:tgtEl>
                                        <p:attrNameLst>
                                          <p:attrName>style.visibility</p:attrName>
                                        </p:attrNameLst>
                                      </p:cBhvr>
                                      <p:to>
                                        <p:strVal val="visible"/>
                                      </p:to>
                                    </p:set>
                                    <p:animEffect transition="in" filter="fade">
                                      <p:cBhvr>
                                        <p:cTn id="177" dur="2000"/>
                                        <p:tgtEl>
                                          <p:spTgt spid="331"/>
                                        </p:tgtEl>
                                      </p:cBhvr>
                                    </p:animEffect>
                                    <p:anim calcmode="lin" valueType="num">
                                      <p:cBhvr>
                                        <p:cTn id="178" dur="2000" fill="hold"/>
                                        <p:tgtEl>
                                          <p:spTgt spid="331"/>
                                        </p:tgtEl>
                                        <p:attrNameLst>
                                          <p:attrName>ppt_x</p:attrName>
                                        </p:attrNameLst>
                                      </p:cBhvr>
                                      <p:tavLst>
                                        <p:tav tm="0">
                                          <p:val>
                                            <p:strVal val="#ppt_x"/>
                                          </p:val>
                                        </p:tav>
                                        <p:tav tm="100000">
                                          <p:val>
                                            <p:strVal val="#ppt_x"/>
                                          </p:val>
                                        </p:tav>
                                      </p:tavLst>
                                    </p:anim>
                                    <p:anim calcmode="lin" valueType="num">
                                      <p:cBhvr>
                                        <p:cTn id="179" dur="2000" fill="hold"/>
                                        <p:tgtEl>
                                          <p:spTgt spid="331"/>
                                        </p:tgtEl>
                                        <p:attrNameLst>
                                          <p:attrName>ppt_y</p:attrName>
                                        </p:attrNameLst>
                                      </p:cBhvr>
                                      <p:tavLst>
                                        <p:tav tm="0">
                                          <p:val>
                                            <p:strVal val="#ppt_y-.1"/>
                                          </p:val>
                                        </p:tav>
                                        <p:tav tm="100000">
                                          <p:val>
                                            <p:strVal val="#ppt_y"/>
                                          </p:val>
                                        </p:tav>
                                      </p:tavLst>
                                    </p:anim>
                                  </p:childTnLst>
                                </p:cTn>
                              </p:par>
                              <p:par>
                                <p:cTn id="180" presetID="47" presetClass="entr" presetSubtype="0" fill="hold" grpId="1" nodeType="withEffect">
                                  <p:stCondLst>
                                    <p:cond delay="250"/>
                                  </p:stCondLst>
                                  <p:childTnLst>
                                    <p:set>
                                      <p:cBhvr>
                                        <p:cTn id="181" dur="1" fill="hold">
                                          <p:stCondLst>
                                            <p:cond delay="0"/>
                                          </p:stCondLst>
                                        </p:cTn>
                                        <p:tgtEl>
                                          <p:spTgt spid="332"/>
                                        </p:tgtEl>
                                        <p:attrNameLst>
                                          <p:attrName>style.visibility</p:attrName>
                                        </p:attrNameLst>
                                      </p:cBhvr>
                                      <p:to>
                                        <p:strVal val="visible"/>
                                      </p:to>
                                    </p:set>
                                    <p:animEffect transition="in" filter="fade">
                                      <p:cBhvr>
                                        <p:cTn id="182" dur="2000"/>
                                        <p:tgtEl>
                                          <p:spTgt spid="332"/>
                                        </p:tgtEl>
                                      </p:cBhvr>
                                    </p:animEffect>
                                    <p:anim calcmode="lin" valueType="num">
                                      <p:cBhvr>
                                        <p:cTn id="183" dur="2000" fill="hold"/>
                                        <p:tgtEl>
                                          <p:spTgt spid="332"/>
                                        </p:tgtEl>
                                        <p:attrNameLst>
                                          <p:attrName>ppt_x</p:attrName>
                                        </p:attrNameLst>
                                      </p:cBhvr>
                                      <p:tavLst>
                                        <p:tav tm="0">
                                          <p:val>
                                            <p:strVal val="#ppt_x"/>
                                          </p:val>
                                        </p:tav>
                                        <p:tav tm="100000">
                                          <p:val>
                                            <p:strVal val="#ppt_x"/>
                                          </p:val>
                                        </p:tav>
                                      </p:tavLst>
                                    </p:anim>
                                    <p:anim calcmode="lin" valueType="num">
                                      <p:cBhvr>
                                        <p:cTn id="184" dur="2000" fill="hold"/>
                                        <p:tgtEl>
                                          <p:spTgt spid="332"/>
                                        </p:tgtEl>
                                        <p:attrNameLst>
                                          <p:attrName>ppt_y</p:attrName>
                                        </p:attrNameLst>
                                      </p:cBhvr>
                                      <p:tavLst>
                                        <p:tav tm="0">
                                          <p:val>
                                            <p:strVal val="#ppt_y-.1"/>
                                          </p:val>
                                        </p:tav>
                                        <p:tav tm="100000">
                                          <p:val>
                                            <p:strVal val="#ppt_y"/>
                                          </p:val>
                                        </p:tav>
                                      </p:tavLst>
                                    </p:anim>
                                  </p:childTnLst>
                                </p:cTn>
                              </p:par>
                              <p:par>
                                <p:cTn id="185" presetID="47" presetClass="entr" presetSubtype="0" fill="hold" grpId="1" nodeType="withEffect">
                                  <p:stCondLst>
                                    <p:cond delay="250"/>
                                  </p:stCondLst>
                                  <p:childTnLst>
                                    <p:set>
                                      <p:cBhvr>
                                        <p:cTn id="186" dur="1" fill="hold">
                                          <p:stCondLst>
                                            <p:cond delay="0"/>
                                          </p:stCondLst>
                                        </p:cTn>
                                        <p:tgtEl>
                                          <p:spTgt spid="333"/>
                                        </p:tgtEl>
                                        <p:attrNameLst>
                                          <p:attrName>style.visibility</p:attrName>
                                        </p:attrNameLst>
                                      </p:cBhvr>
                                      <p:to>
                                        <p:strVal val="visible"/>
                                      </p:to>
                                    </p:set>
                                    <p:animEffect transition="in" filter="fade">
                                      <p:cBhvr>
                                        <p:cTn id="187" dur="2000"/>
                                        <p:tgtEl>
                                          <p:spTgt spid="333"/>
                                        </p:tgtEl>
                                      </p:cBhvr>
                                    </p:animEffect>
                                    <p:anim calcmode="lin" valueType="num">
                                      <p:cBhvr>
                                        <p:cTn id="188" dur="2000" fill="hold"/>
                                        <p:tgtEl>
                                          <p:spTgt spid="333"/>
                                        </p:tgtEl>
                                        <p:attrNameLst>
                                          <p:attrName>ppt_x</p:attrName>
                                        </p:attrNameLst>
                                      </p:cBhvr>
                                      <p:tavLst>
                                        <p:tav tm="0">
                                          <p:val>
                                            <p:strVal val="#ppt_x"/>
                                          </p:val>
                                        </p:tav>
                                        <p:tav tm="100000">
                                          <p:val>
                                            <p:strVal val="#ppt_x"/>
                                          </p:val>
                                        </p:tav>
                                      </p:tavLst>
                                    </p:anim>
                                    <p:anim calcmode="lin" valueType="num">
                                      <p:cBhvr>
                                        <p:cTn id="189" dur="2000" fill="hold"/>
                                        <p:tgtEl>
                                          <p:spTgt spid="333"/>
                                        </p:tgtEl>
                                        <p:attrNameLst>
                                          <p:attrName>ppt_y</p:attrName>
                                        </p:attrNameLst>
                                      </p:cBhvr>
                                      <p:tavLst>
                                        <p:tav tm="0">
                                          <p:val>
                                            <p:strVal val="#ppt_y-.1"/>
                                          </p:val>
                                        </p:tav>
                                        <p:tav tm="100000">
                                          <p:val>
                                            <p:strVal val="#ppt_y"/>
                                          </p:val>
                                        </p:tav>
                                      </p:tavLst>
                                    </p:anim>
                                  </p:childTnLst>
                                </p:cTn>
                              </p:par>
                              <p:par>
                                <p:cTn id="190" presetID="47" presetClass="entr" presetSubtype="0" fill="hold" grpId="1" nodeType="withEffect">
                                  <p:stCondLst>
                                    <p:cond delay="250"/>
                                  </p:stCondLst>
                                  <p:childTnLst>
                                    <p:set>
                                      <p:cBhvr>
                                        <p:cTn id="191" dur="1" fill="hold">
                                          <p:stCondLst>
                                            <p:cond delay="0"/>
                                          </p:stCondLst>
                                        </p:cTn>
                                        <p:tgtEl>
                                          <p:spTgt spid="334"/>
                                        </p:tgtEl>
                                        <p:attrNameLst>
                                          <p:attrName>style.visibility</p:attrName>
                                        </p:attrNameLst>
                                      </p:cBhvr>
                                      <p:to>
                                        <p:strVal val="visible"/>
                                      </p:to>
                                    </p:set>
                                    <p:animEffect transition="in" filter="fade">
                                      <p:cBhvr>
                                        <p:cTn id="192" dur="2000"/>
                                        <p:tgtEl>
                                          <p:spTgt spid="334"/>
                                        </p:tgtEl>
                                      </p:cBhvr>
                                    </p:animEffect>
                                    <p:anim calcmode="lin" valueType="num">
                                      <p:cBhvr>
                                        <p:cTn id="193" dur="2000" fill="hold"/>
                                        <p:tgtEl>
                                          <p:spTgt spid="334"/>
                                        </p:tgtEl>
                                        <p:attrNameLst>
                                          <p:attrName>ppt_x</p:attrName>
                                        </p:attrNameLst>
                                      </p:cBhvr>
                                      <p:tavLst>
                                        <p:tav tm="0">
                                          <p:val>
                                            <p:strVal val="#ppt_x"/>
                                          </p:val>
                                        </p:tav>
                                        <p:tav tm="100000">
                                          <p:val>
                                            <p:strVal val="#ppt_x"/>
                                          </p:val>
                                        </p:tav>
                                      </p:tavLst>
                                    </p:anim>
                                    <p:anim calcmode="lin" valueType="num">
                                      <p:cBhvr>
                                        <p:cTn id="194" dur="2000" fill="hold"/>
                                        <p:tgtEl>
                                          <p:spTgt spid="334"/>
                                        </p:tgtEl>
                                        <p:attrNameLst>
                                          <p:attrName>ppt_y</p:attrName>
                                        </p:attrNameLst>
                                      </p:cBhvr>
                                      <p:tavLst>
                                        <p:tav tm="0">
                                          <p:val>
                                            <p:strVal val="#ppt_y-.1"/>
                                          </p:val>
                                        </p:tav>
                                        <p:tav tm="100000">
                                          <p:val>
                                            <p:strVal val="#ppt_y"/>
                                          </p:val>
                                        </p:tav>
                                      </p:tavLst>
                                    </p:anim>
                                  </p:childTnLst>
                                </p:cTn>
                              </p:par>
                              <p:par>
                                <p:cTn id="195" presetID="47" presetClass="entr" presetSubtype="0" fill="hold" nodeType="withEffect">
                                  <p:stCondLst>
                                    <p:cond delay="250"/>
                                  </p:stCondLst>
                                  <p:childTnLst>
                                    <p:set>
                                      <p:cBhvr>
                                        <p:cTn id="196" dur="1" fill="hold">
                                          <p:stCondLst>
                                            <p:cond delay="0"/>
                                          </p:stCondLst>
                                        </p:cTn>
                                        <p:tgtEl>
                                          <p:spTgt spid="335"/>
                                        </p:tgtEl>
                                        <p:attrNameLst>
                                          <p:attrName>style.visibility</p:attrName>
                                        </p:attrNameLst>
                                      </p:cBhvr>
                                      <p:to>
                                        <p:strVal val="visible"/>
                                      </p:to>
                                    </p:set>
                                    <p:animEffect transition="in" filter="fade">
                                      <p:cBhvr>
                                        <p:cTn id="197" dur="2000"/>
                                        <p:tgtEl>
                                          <p:spTgt spid="335"/>
                                        </p:tgtEl>
                                      </p:cBhvr>
                                    </p:animEffect>
                                    <p:anim calcmode="lin" valueType="num">
                                      <p:cBhvr>
                                        <p:cTn id="198" dur="2000" fill="hold"/>
                                        <p:tgtEl>
                                          <p:spTgt spid="335"/>
                                        </p:tgtEl>
                                        <p:attrNameLst>
                                          <p:attrName>ppt_x</p:attrName>
                                        </p:attrNameLst>
                                      </p:cBhvr>
                                      <p:tavLst>
                                        <p:tav tm="0">
                                          <p:val>
                                            <p:strVal val="#ppt_x"/>
                                          </p:val>
                                        </p:tav>
                                        <p:tav tm="100000">
                                          <p:val>
                                            <p:strVal val="#ppt_x"/>
                                          </p:val>
                                        </p:tav>
                                      </p:tavLst>
                                    </p:anim>
                                    <p:anim calcmode="lin" valueType="num">
                                      <p:cBhvr>
                                        <p:cTn id="199" dur="2000" fill="hold"/>
                                        <p:tgtEl>
                                          <p:spTgt spid="335"/>
                                        </p:tgtEl>
                                        <p:attrNameLst>
                                          <p:attrName>ppt_y</p:attrName>
                                        </p:attrNameLst>
                                      </p:cBhvr>
                                      <p:tavLst>
                                        <p:tav tm="0">
                                          <p:val>
                                            <p:strVal val="#ppt_y-.1"/>
                                          </p:val>
                                        </p:tav>
                                        <p:tav tm="100000">
                                          <p:val>
                                            <p:strVal val="#ppt_y"/>
                                          </p:val>
                                        </p:tav>
                                      </p:tavLst>
                                    </p:anim>
                                  </p:childTnLst>
                                </p:cTn>
                              </p:par>
                              <p:par>
                                <p:cTn id="200" presetID="47" presetClass="entr" presetSubtype="0" fill="hold" grpId="1" nodeType="withEffect">
                                  <p:stCondLst>
                                    <p:cond delay="250"/>
                                  </p:stCondLst>
                                  <p:childTnLst>
                                    <p:set>
                                      <p:cBhvr>
                                        <p:cTn id="201" dur="1" fill="hold">
                                          <p:stCondLst>
                                            <p:cond delay="0"/>
                                          </p:stCondLst>
                                        </p:cTn>
                                        <p:tgtEl>
                                          <p:spTgt spid="336"/>
                                        </p:tgtEl>
                                        <p:attrNameLst>
                                          <p:attrName>style.visibility</p:attrName>
                                        </p:attrNameLst>
                                      </p:cBhvr>
                                      <p:to>
                                        <p:strVal val="visible"/>
                                      </p:to>
                                    </p:set>
                                    <p:animEffect transition="in" filter="fade">
                                      <p:cBhvr>
                                        <p:cTn id="202" dur="2000"/>
                                        <p:tgtEl>
                                          <p:spTgt spid="336"/>
                                        </p:tgtEl>
                                      </p:cBhvr>
                                    </p:animEffect>
                                    <p:anim calcmode="lin" valueType="num">
                                      <p:cBhvr>
                                        <p:cTn id="203" dur="2000" fill="hold"/>
                                        <p:tgtEl>
                                          <p:spTgt spid="336"/>
                                        </p:tgtEl>
                                        <p:attrNameLst>
                                          <p:attrName>ppt_x</p:attrName>
                                        </p:attrNameLst>
                                      </p:cBhvr>
                                      <p:tavLst>
                                        <p:tav tm="0">
                                          <p:val>
                                            <p:strVal val="#ppt_x"/>
                                          </p:val>
                                        </p:tav>
                                        <p:tav tm="100000">
                                          <p:val>
                                            <p:strVal val="#ppt_x"/>
                                          </p:val>
                                        </p:tav>
                                      </p:tavLst>
                                    </p:anim>
                                    <p:anim calcmode="lin" valueType="num">
                                      <p:cBhvr>
                                        <p:cTn id="204" dur="2000" fill="hold"/>
                                        <p:tgtEl>
                                          <p:spTgt spid="336"/>
                                        </p:tgtEl>
                                        <p:attrNameLst>
                                          <p:attrName>ppt_y</p:attrName>
                                        </p:attrNameLst>
                                      </p:cBhvr>
                                      <p:tavLst>
                                        <p:tav tm="0">
                                          <p:val>
                                            <p:strVal val="#ppt_y-.1"/>
                                          </p:val>
                                        </p:tav>
                                        <p:tav tm="100000">
                                          <p:val>
                                            <p:strVal val="#ppt_y"/>
                                          </p:val>
                                        </p:tav>
                                      </p:tavLst>
                                    </p:anim>
                                  </p:childTnLst>
                                </p:cTn>
                              </p:par>
                              <p:par>
                                <p:cTn id="205" presetID="47" presetClass="entr" presetSubtype="0" fill="hold" grpId="1" nodeType="withEffect">
                                  <p:stCondLst>
                                    <p:cond delay="250"/>
                                  </p:stCondLst>
                                  <p:childTnLst>
                                    <p:set>
                                      <p:cBhvr>
                                        <p:cTn id="206" dur="1" fill="hold">
                                          <p:stCondLst>
                                            <p:cond delay="0"/>
                                          </p:stCondLst>
                                        </p:cTn>
                                        <p:tgtEl>
                                          <p:spTgt spid="337"/>
                                        </p:tgtEl>
                                        <p:attrNameLst>
                                          <p:attrName>style.visibility</p:attrName>
                                        </p:attrNameLst>
                                      </p:cBhvr>
                                      <p:to>
                                        <p:strVal val="visible"/>
                                      </p:to>
                                    </p:set>
                                    <p:animEffect transition="in" filter="fade">
                                      <p:cBhvr>
                                        <p:cTn id="207" dur="2000"/>
                                        <p:tgtEl>
                                          <p:spTgt spid="337"/>
                                        </p:tgtEl>
                                      </p:cBhvr>
                                    </p:animEffect>
                                    <p:anim calcmode="lin" valueType="num">
                                      <p:cBhvr>
                                        <p:cTn id="208" dur="2000" fill="hold"/>
                                        <p:tgtEl>
                                          <p:spTgt spid="337"/>
                                        </p:tgtEl>
                                        <p:attrNameLst>
                                          <p:attrName>ppt_x</p:attrName>
                                        </p:attrNameLst>
                                      </p:cBhvr>
                                      <p:tavLst>
                                        <p:tav tm="0">
                                          <p:val>
                                            <p:strVal val="#ppt_x"/>
                                          </p:val>
                                        </p:tav>
                                        <p:tav tm="100000">
                                          <p:val>
                                            <p:strVal val="#ppt_x"/>
                                          </p:val>
                                        </p:tav>
                                      </p:tavLst>
                                    </p:anim>
                                    <p:anim calcmode="lin" valueType="num">
                                      <p:cBhvr>
                                        <p:cTn id="209" dur="2000" fill="hold"/>
                                        <p:tgtEl>
                                          <p:spTgt spid="337"/>
                                        </p:tgtEl>
                                        <p:attrNameLst>
                                          <p:attrName>ppt_y</p:attrName>
                                        </p:attrNameLst>
                                      </p:cBhvr>
                                      <p:tavLst>
                                        <p:tav tm="0">
                                          <p:val>
                                            <p:strVal val="#ppt_y-.1"/>
                                          </p:val>
                                        </p:tav>
                                        <p:tav tm="100000">
                                          <p:val>
                                            <p:strVal val="#ppt_y"/>
                                          </p:val>
                                        </p:tav>
                                      </p:tavLst>
                                    </p:anim>
                                  </p:childTnLst>
                                </p:cTn>
                              </p:par>
                              <p:par>
                                <p:cTn id="210" presetID="47" presetClass="entr" presetSubtype="0" fill="hold" grpId="1" nodeType="withEffect">
                                  <p:stCondLst>
                                    <p:cond delay="250"/>
                                  </p:stCondLst>
                                  <p:childTnLst>
                                    <p:set>
                                      <p:cBhvr>
                                        <p:cTn id="211" dur="1" fill="hold">
                                          <p:stCondLst>
                                            <p:cond delay="0"/>
                                          </p:stCondLst>
                                        </p:cTn>
                                        <p:tgtEl>
                                          <p:spTgt spid="338"/>
                                        </p:tgtEl>
                                        <p:attrNameLst>
                                          <p:attrName>style.visibility</p:attrName>
                                        </p:attrNameLst>
                                      </p:cBhvr>
                                      <p:to>
                                        <p:strVal val="visible"/>
                                      </p:to>
                                    </p:set>
                                    <p:animEffect transition="in" filter="fade">
                                      <p:cBhvr>
                                        <p:cTn id="212" dur="2000"/>
                                        <p:tgtEl>
                                          <p:spTgt spid="338"/>
                                        </p:tgtEl>
                                      </p:cBhvr>
                                    </p:animEffect>
                                    <p:anim calcmode="lin" valueType="num">
                                      <p:cBhvr>
                                        <p:cTn id="213" dur="2000" fill="hold"/>
                                        <p:tgtEl>
                                          <p:spTgt spid="338"/>
                                        </p:tgtEl>
                                        <p:attrNameLst>
                                          <p:attrName>ppt_x</p:attrName>
                                        </p:attrNameLst>
                                      </p:cBhvr>
                                      <p:tavLst>
                                        <p:tav tm="0">
                                          <p:val>
                                            <p:strVal val="#ppt_x"/>
                                          </p:val>
                                        </p:tav>
                                        <p:tav tm="100000">
                                          <p:val>
                                            <p:strVal val="#ppt_x"/>
                                          </p:val>
                                        </p:tav>
                                      </p:tavLst>
                                    </p:anim>
                                    <p:anim calcmode="lin" valueType="num">
                                      <p:cBhvr>
                                        <p:cTn id="214" dur="2000" fill="hold"/>
                                        <p:tgtEl>
                                          <p:spTgt spid="338"/>
                                        </p:tgtEl>
                                        <p:attrNameLst>
                                          <p:attrName>ppt_y</p:attrName>
                                        </p:attrNameLst>
                                      </p:cBhvr>
                                      <p:tavLst>
                                        <p:tav tm="0">
                                          <p:val>
                                            <p:strVal val="#ppt_y-.1"/>
                                          </p:val>
                                        </p:tav>
                                        <p:tav tm="100000">
                                          <p:val>
                                            <p:strVal val="#ppt_y"/>
                                          </p:val>
                                        </p:tav>
                                      </p:tavLst>
                                    </p:anim>
                                  </p:childTnLst>
                                </p:cTn>
                              </p:par>
                              <p:par>
                                <p:cTn id="215" presetID="47" presetClass="entr" presetSubtype="0" fill="hold" nodeType="withEffect">
                                  <p:stCondLst>
                                    <p:cond delay="250"/>
                                  </p:stCondLst>
                                  <p:childTnLst>
                                    <p:set>
                                      <p:cBhvr>
                                        <p:cTn id="216" dur="1" fill="hold">
                                          <p:stCondLst>
                                            <p:cond delay="0"/>
                                          </p:stCondLst>
                                        </p:cTn>
                                        <p:tgtEl>
                                          <p:spTgt spid="339"/>
                                        </p:tgtEl>
                                        <p:attrNameLst>
                                          <p:attrName>style.visibility</p:attrName>
                                        </p:attrNameLst>
                                      </p:cBhvr>
                                      <p:to>
                                        <p:strVal val="visible"/>
                                      </p:to>
                                    </p:set>
                                    <p:animEffect transition="in" filter="fade">
                                      <p:cBhvr>
                                        <p:cTn id="217" dur="2000"/>
                                        <p:tgtEl>
                                          <p:spTgt spid="339"/>
                                        </p:tgtEl>
                                      </p:cBhvr>
                                    </p:animEffect>
                                    <p:anim calcmode="lin" valueType="num">
                                      <p:cBhvr>
                                        <p:cTn id="218" dur="2000" fill="hold"/>
                                        <p:tgtEl>
                                          <p:spTgt spid="339"/>
                                        </p:tgtEl>
                                        <p:attrNameLst>
                                          <p:attrName>ppt_x</p:attrName>
                                        </p:attrNameLst>
                                      </p:cBhvr>
                                      <p:tavLst>
                                        <p:tav tm="0">
                                          <p:val>
                                            <p:strVal val="#ppt_x"/>
                                          </p:val>
                                        </p:tav>
                                        <p:tav tm="100000">
                                          <p:val>
                                            <p:strVal val="#ppt_x"/>
                                          </p:val>
                                        </p:tav>
                                      </p:tavLst>
                                    </p:anim>
                                    <p:anim calcmode="lin" valueType="num">
                                      <p:cBhvr>
                                        <p:cTn id="219" dur="2000" fill="hold"/>
                                        <p:tgtEl>
                                          <p:spTgt spid="339"/>
                                        </p:tgtEl>
                                        <p:attrNameLst>
                                          <p:attrName>ppt_y</p:attrName>
                                        </p:attrNameLst>
                                      </p:cBhvr>
                                      <p:tavLst>
                                        <p:tav tm="0">
                                          <p:val>
                                            <p:strVal val="#ppt_y-.1"/>
                                          </p:val>
                                        </p:tav>
                                        <p:tav tm="100000">
                                          <p:val>
                                            <p:strVal val="#ppt_y"/>
                                          </p:val>
                                        </p:tav>
                                      </p:tavLst>
                                    </p:anim>
                                  </p:childTnLst>
                                </p:cTn>
                              </p:par>
                              <p:par>
                                <p:cTn id="220" presetID="47" presetClass="entr" presetSubtype="0" fill="hold" grpId="1" nodeType="withEffect">
                                  <p:stCondLst>
                                    <p:cond delay="250"/>
                                  </p:stCondLst>
                                  <p:childTnLst>
                                    <p:set>
                                      <p:cBhvr>
                                        <p:cTn id="221" dur="1" fill="hold">
                                          <p:stCondLst>
                                            <p:cond delay="0"/>
                                          </p:stCondLst>
                                        </p:cTn>
                                        <p:tgtEl>
                                          <p:spTgt spid="340"/>
                                        </p:tgtEl>
                                        <p:attrNameLst>
                                          <p:attrName>style.visibility</p:attrName>
                                        </p:attrNameLst>
                                      </p:cBhvr>
                                      <p:to>
                                        <p:strVal val="visible"/>
                                      </p:to>
                                    </p:set>
                                    <p:animEffect transition="in" filter="fade">
                                      <p:cBhvr>
                                        <p:cTn id="222" dur="2000"/>
                                        <p:tgtEl>
                                          <p:spTgt spid="340"/>
                                        </p:tgtEl>
                                      </p:cBhvr>
                                    </p:animEffect>
                                    <p:anim calcmode="lin" valueType="num">
                                      <p:cBhvr>
                                        <p:cTn id="223" dur="2000" fill="hold"/>
                                        <p:tgtEl>
                                          <p:spTgt spid="340"/>
                                        </p:tgtEl>
                                        <p:attrNameLst>
                                          <p:attrName>ppt_x</p:attrName>
                                        </p:attrNameLst>
                                      </p:cBhvr>
                                      <p:tavLst>
                                        <p:tav tm="0">
                                          <p:val>
                                            <p:strVal val="#ppt_x"/>
                                          </p:val>
                                        </p:tav>
                                        <p:tav tm="100000">
                                          <p:val>
                                            <p:strVal val="#ppt_x"/>
                                          </p:val>
                                        </p:tav>
                                      </p:tavLst>
                                    </p:anim>
                                    <p:anim calcmode="lin" valueType="num">
                                      <p:cBhvr>
                                        <p:cTn id="224" dur="2000" fill="hold"/>
                                        <p:tgtEl>
                                          <p:spTgt spid="340"/>
                                        </p:tgtEl>
                                        <p:attrNameLst>
                                          <p:attrName>ppt_y</p:attrName>
                                        </p:attrNameLst>
                                      </p:cBhvr>
                                      <p:tavLst>
                                        <p:tav tm="0">
                                          <p:val>
                                            <p:strVal val="#ppt_y-.1"/>
                                          </p:val>
                                        </p:tav>
                                        <p:tav tm="100000">
                                          <p:val>
                                            <p:strVal val="#ppt_y"/>
                                          </p:val>
                                        </p:tav>
                                      </p:tavLst>
                                    </p:anim>
                                  </p:childTnLst>
                                </p:cTn>
                              </p:par>
                              <p:par>
                                <p:cTn id="225" presetID="47" presetClass="entr" presetSubtype="0" fill="hold" grpId="1" nodeType="withEffect">
                                  <p:stCondLst>
                                    <p:cond delay="250"/>
                                  </p:stCondLst>
                                  <p:childTnLst>
                                    <p:set>
                                      <p:cBhvr>
                                        <p:cTn id="226" dur="1" fill="hold">
                                          <p:stCondLst>
                                            <p:cond delay="0"/>
                                          </p:stCondLst>
                                        </p:cTn>
                                        <p:tgtEl>
                                          <p:spTgt spid="341"/>
                                        </p:tgtEl>
                                        <p:attrNameLst>
                                          <p:attrName>style.visibility</p:attrName>
                                        </p:attrNameLst>
                                      </p:cBhvr>
                                      <p:to>
                                        <p:strVal val="visible"/>
                                      </p:to>
                                    </p:set>
                                    <p:animEffect transition="in" filter="fade">
                                      <p:cBhvr>
                                        <p:cTn id="227" dur="2000"/>
                                        <p:tgtEl>
                                          <p:spTgt spid="341"/>
                                        </p:tgtEl>
                                      </p:cBhvr>
                                    </p:animEffect>
                                    <p:anim calcmode="lin" valueType="num">
                                      <p:cBhvr>
                                        <p:cTn id="228" dur="2000" fill="hold"/>
                                        <p:tgtEl>
                                          <p:spTgt spid="341"/>
                                        </p:tgtEl>
                                        <p:attrNameLst>
                                          <p:attrName>ppt_x</p:attrName>
                                        </p:attrNameLst>
                                      </p:cBhvr>
                                      <p:tavLst>
                                        <p:tav tm="0">
                                          <p:val>
                                            <p:strVal val="#ppt_x"/>
                                          </p:val>
                                        </p:tav>
                                        <p:tav tm="100000">
                                          <p:val>
                                            <p:strVal val="#ppt_x"/>
                                          </p:val>
                                        </p:tav>
                                      </p:tavLst>
                                    </p:anim>
                                    <p:anim calcmode="lin" valueType="num">
                                      <p:cBhvr>
                                        <p:cTn id="229" dur="2000" fill="hold"/>
                                        <p:tgtEl>
                                          <p:spTgt spid="341"/>
                                        </p:tgtEl>
                                        <p:attrNameLst>
                                          <p:attrName>ppt_y</p:attrName>
                                        </p:attrNameLst>
                                      </p:cBhvr>
                                      <p:tavLst>
                                        <p:tav tm="0">
                                          <p:val>
                                            <p:strVal val="#ppt_y-.1"/>
                                          </p:val>
                                        </p:tav>
                                        <p:tav tm="100000">
                                          <p:val>
                                            <p:strVal val="#ppt_y"/>
                                          </p:val>
                                        </p:tav>
                                      </p:tavLst>
                                    </p:anim>
                                  </p:childTnLst>
                                </p:cTn>
                              </p:par>
                              <p:par>
                                <p:cTn id="230" presetID="47" presetClass="entr" presetSubtype="0" fill="hold" grpId="1" nodeType="withEffect">
                                  <p:stCondLst>
                                    <p:cond delay="250"/>
                                  </p:stCondLst>
                                  <p:childTnLst>
                                    <p:set>
                                      <p:cBhvr>
                                        <p:cTn id="231" dur="1" fill="hold">
                                          <p:stCondLst>
                                            <p:cond delay="0"/>
                                          </p:stCondLst>
                                        </p:cTn>
                                        <p:tgtEl>
                                          <p:spTgt spid="342"/>
                                        </p:tgtEl>
                                        <p:attrNameLst>
                                          <p:attrName>style.visibility</p:attrName>
                                        </p:attrNameLst>
                                      </p:cBhvr>
                                      <p:to>
                                        <p:strVal val="visible"/>
                                      </p:to>
                                    </p:set>
                                    <p:animEffect transition="in" filter="fade">
                                      <p:cBhvr>
                                        <p:cTn id="232" dur="2000"/>
                                        <p:tgtEl>
                                          <p:spTgt spid="342"/>
                                        </p:tgtEl>
                                      </p:cBhvr>
                                    </p:animEffect>
                                    <p:anim calcmode="lin" valueType="num">
                                      <p:cBhvr>
                                        <p:cTn id="233" dur="2000" fill="hold"/>
                                        <p:tgtEl>
                                          <p:spTgt spid="342"/>
                                        </p:tgtEl>
                                        <p:attrNameLst>
                                          <p:attrName>ppt_x</p:attrName>
                                        </p:attrNameLst>
                                      </p:cBhvr>
                                      <p:tavLst>
                                        <p:tav tm="0">
                                          <p:val>
                                            <p:strVal val="#ppt_x"/>
                                          </p:val>
                                        </p:tav>
                                        <p:tav tm="100000">
                                          <p:val>
                                            <p:strVal val="#ppt_x"/>
                                          </p:val>
                                        </p:tav>
                                      </p:tavLst>
                                    </p:anim>
                                    <p:anim calcmode="lin" valueType="num">
                                      <p:cBhvr>
                                        <p:cTn id="234" dur="2000" fill="hold"/>
                                        <p:tgtEl>
                                          <p:spTgt spid="342"/>
                                        </p:tgtEl>
                                        <p:attrNameLst>
                                          <p:attrName>ppt_y</p:attrName>
                                        </p:attrNameLst>
                                      </p:cBhvr>
                                      <p:tavLst>
                                        <p:tav tm="0">
                                          <p:val>
                                            <p:strVal val="#ppt_y-.1"/>
                                          </p:val>
                                        </p:tav>
                                        <p:tav tm="100000">
                                          <p:val>
                                            <p:strVal val="#ppt_y"/>
                                          </p:val>
                                        </p:tav>
                                      </p:tavLst>
                                    </p:anim>
                                  </p:childTnLst>
                                </p:cTn>
                              </p:par>
                              <p:par>
                                <p:cTn id="235" presetID="47" presetClass="entr" presetSubtype="0" fill="hold" nodeType="withEffect">
                                  <p:stCondLst>
                                    <p:cond delay="250"/>
                                  </p:stCondLst>
                                  <p:childTnLst>
                                    <p:set>
                                      <p:cBhvr>
                                        <p:cTn id="236" dur="1" fill="hold">
                                          <p:stCondLst>
                                            <p:cond delay="0"/>
                                          </p:stCondLst>
                                        </p:cTn>
                                        <p:tgtEl>
                                          <p:spTgt spid="343"/>
                                        </p:tgtEl>
                                        <p:attrNameLst>
                                          <p:attrName>style.visibility</p:attrName>
                                        </p:attrNameLst>
                                      </p:cBhvr>
                                      <p:to>
                                        <p:strVal val="visible"/>
                                      </p:to>
                                    </p:set>
                                    <p:animEffect transition="in" filter="fade">
                                      <p:cBhvr>
                                        <p:cTn id="237" dur="2000"/>
                                        <p:tgtEl>
                                          <p:spTgt spid="343"/>
                                        </p:tgtEl>
                                      </p:cBhvr>
                                    </p:animEffect>
                                    <p:anim calcmode="lin" valueType="num">
                                      <p:cBhvr>
                                        <p:cTn id="238" dur="2000" fill="hold"/>
                                        <p:tgtEl>
                                          <p:spTgt spid="343"/>
                                        </p:tgtEl>
                                        <p:attrNameLst>
                                          <p:attrName>ppt_x</p:attrName>
                                        </p:attrNameLst>
                                      </p:cBhvr>
                                      <p:tavLst>
                                        <p:tav tm="0">
                                          <p:val>
                                            <p:strVal val="#ppt_x"/>
                                          </p:val>
                                        </p:tav>
                                        <p:tav tm="100000">
                                          <p:val>
                                            <p:strVal val="#ppt_x"/>
                                          </p:val>
                                        </p:tav>
                                      </p:tavLst>
                                    </p:anim>
                                    <p:anim calcmode="lin" valueType="num">
                                      <p:cBhvr>
                                        <p:cTn id="239" dur="2000" fill="hold"/>
                                        <p:tgtEl>
                                          <p:spTgt spid="343"/>
                                        </p:tgtEl>
                                        <p:attrNameLst>
                                          <p:attrName>ppt_y</p:attrName>
                                        </p:attrNameLst>
                                      </p:cBhvr>
                                      <p:tavLst>
                                        <p:tav tm="0">
                                          <p:val>
                                            <p:strVal val="#ppt_y-.1"/>
                                          </p:val>
                                        </p:tav>
                                        <p:tav tm="100000">
                                          <p:val>
                                            <p:strVal val="#ppt_y"/>
                                          </p:val>
                                        </p:tav>
                                      </p:tavLst>
                                    </p:anim>
                                  </p:childTnLst>
                                </p:cTn>
                              </p:par>
                              <p:par>
                                <p:cTn id="240" presetID="47" presetClass="entr" presetSubtype="0" fill="hold" grpId="1" nodeType="withEffect">
                                  <p:stCondLst>
                                    <p:cond delay="250"/>
                                  </p:stCondLst>
                                  <p:childTnLst>
                                    <p:set>
                                      <p:cBhvr>
                                        <p:cTn id="241" dur="1" fill="hold">
                                          <p:stCondLst>
                                            <p:cond delay="0"/>
                                          </p:stCondLst>
                                        </p:cTn>
                                        <p:tgtEl>
                                          <p:spTgt spid="344"/>
                                        </p:tgtEl>
                                        <p:attrNameLst>
                                          <p:attrName>style.visibility</p:attrName>
                                        </p:attrNameLst>
                                      </p:cBhvr>
                                      <p:to>
                                        <p:strVal val="visible"/>
                                      </p:to>
                                    </p:set>
                                    <p:animEffect transition="in" filter="fade">
                                      <p:cBhvr>
                                        <p:cTn id="242" dur="2000"/>
                                        <p:tgtEl>
                                          <p:spTgt spid="344"/>
                                        </p:tgtEl>
                                      </p:cBhvr>
                                    </p:animEffect>
                                    <p:anim calcmode="lin" valueType="num">
                                      <p:cBhvr>
                                        <p:cTn id="243" dur="2000" fill="hold"/>
                                        <p:tgtEl>
                                          <p:spTgt spid="344"/>
                                        </p:tgtEl>
                                        <p:attrNameLst>
                                          <p:attrName>ppt_x</p:attrName>
                                        </p:attrNameLst>
                                      </p:cBhvr>
                                      <p:tavLst>
                                        <p:tav tm="0">
                                          <p:val>
                                            <p:strVal val="#ppt_x"/>
                                          </p:val>
                                        </p:tav>
                                        <p:tav tm="100000">
                                          <p:val>
                                            <p:strVal val="#ppt_x"/>
                                          </p:val>
                                        </p:tav>
                                      </p:tavLst>
                                    </p:anim>
                                    <p:anim calcmode="lin" valueType="num">
                                      <p:cBhvr>
                                        <p:cTn id="244" dur="2000" fill="hold"/>
                                        <p:tgtEl>
                                          <p:spTgt spid="344"/>
                                        </p:tgtEl>
                                        <p:attrNameLst>
                                          <p:attrName>ppt_y</p:attrName>
                                        </p:attrNameLst>
                                      </p:cBhvr>
                                      <p:tavLst>
                                        <p:tav tm="0">
                                          <p:val>
                                            <p:strVal val="#ppt_y-.1"/>
                                          </p:val>
                                        </p:tav>
                                        <p:tav tm="100000">
                                          <p:val>
                                            <p:strVal val="#ppt_y"/>
                                          </p:val>
                                        </p:tav>
                                      </p:tavLst>
                                    </p:anim>
                                  </p:childTnLst>
                                </p:cTn>
                              </p:par>
                              <p:par>
                                <p:cTn id="245" presetID="47" presetClass="entr" presetSubtype="0" fill="hold" grpId="1" nodeType="withEffect">
                                  <p:stCondLst>
                                    <p:cond delay="250"/>
                                  </p:stCondLst>
                                  <p:childTnLst>
                                    <p:set>
                                      <p:cBhvr>
                                        <p:cTn id="246" dur="1" fill="hold">
                                          <p:stCondLst>
                                            <p:cond delay="0"/>
                                          </p:stCondLst>
                                        </p:cTn>
                                        <p:tgtEl>
                                          <p:spTgt spid="345"/>
                                        </p:tgtEl>
                                        <p:attrNameLst>
                                          <p:attrName>style.visibility</p:attrName>
                                        </p:attrNameLst>
                                      </p:cBhvr>
                                      <p:to>
                                        <p:strVal val="visible"/>
                                      </p:to>
                                    </p:set>
                                    <p:animEffect transition="in" filter="fade">
                                      <p:cBhvr>
                                        <p:cTn id="247" dur="2000"/>
                                        <p:tgtEl>
                                          <p:spTgt spid="345"/>
                                        </p:tgtEl>
                                      </p:cBhvr>
                                    </p:animEffect>
                                    <p:anim calcmode="lin" valueType="num">
                                      <p:cBhvr>
                                        <p:cTn id="248" dur="2000" fill="hold"/>
                                        <p:tgtEl>
                                          <p:spTgt spid="345"/>
                                        </p:tgtEl>
                                        <p:attrNameLst>
                                          <p:attrName>ppt_x</p:attrName>
                                        </p:attrNameLst>
                                      </p:cBhvr>
                                      <p:tavLst>
                                        <p:tav tm="0">
                                          <p:val>
                                            <p:strVal val="#ppt_x"/>
                                          </p:val>
                                        </p:tav>
                                        <p:tav tm="100000">
                                          <p:val>
                                            <p:strVal val="#ppt_x"/>
                                          </p:val>
                                        </p:tav>
                                      </p:tavLst>
                                    </p:anim>
                                    <p:anim calcmode="lin" valueType="num">
                                      <p:cBhvr>
                                        <p:cTn id="249" dur="2000" fill="hold"/>
                                        <p:tgtEl>
                                          <p:spTgt spid="345"/>
                                        </p:tgtEl>
                                        <p:attrNameLst>
                                          <p:attrName>ppt_y</p:attrName>
                                        </p:attrNameLst>
                                      </p:cBhvr>
                                      <p:tavLst>
                                        <p:tav tm="0">
                                          <p:val>
                                            <p:strVal val="#ppt_y-.1"/>
                                          </p:val>
                                        </p:tav>
                                        <p:tav tm="100000">
                                          <p:val>
                                            <p:strVal val="#ppt_y"/>
                                          </p:val>
                                        </p:tav>
                                      </p:tavLst>
                                    </p:anim>
                                  </p:childTnLst>
                                </p:cTn>
                              </p:par>
                              <p:par>
                                <p:cTn id="250" presetID="47" presetClass="entr" presetSubtype="0" fill="hold" grpId="1" nodeType="withEffect">
                                  <p:stCondLst>
                                    <p:cond delay="250"/>
                                  </p:stCondLst>
                                  <p:childTnLst>
                                    <p:set>
                                      <p:cBhvr>
                                        <p:cTn id="251" dur="1" fill="hold">
                                          <p:stCondLst>
                                            <p:cond delay="0"/>
                                          </p:stCondLst>
                                        </p:cTn>
                                        <p:tgtEl>
                                          <p:spTgt spid="346"/>
                                        </p:tgtEl>
                                        <p:attrNameLst>
                                          <p:attrName>style.visibility</p:attrName>
                                        </p:attrNameLst>
                                      </p:cBhvr>
                                      <p:to>
                                        <p:strVal val="visible"/>
                                      </p:to>
                                    </p:set>
                                    <p:animEffect transition="in" filter="fade">
                                      <p:cBhvr>
                                        <p:cTn id="252" dur="2000"/>
                                        <p:tgtEl>
                                          <p:spTgt spid="346"/>
                                        </p:tgtEl>
                                      </p:cBhvr>
                                    </p:animEffect>
                                    <p:anim calcmode="lin" valueType="num">
                                      <p:cBhvr>
                                        <p:cTn id="253" dur="2000" fill="hold"/>
                                        <p:tgtEl>
                                          <p:spTgt spid="346"/>
                                        </p:tgtEl>
                                        <p:attrNameLst>
                                          <p:attrName>ppt_x</p:attrName>
                                        </p:attrNameLst>
                                      </p:cBhvr>
                                      <p:tavLst>
                                        <p:tav tm="0">
                                          <p:val>
                                            <p:strVal val="#ppt_x"/>
                                          </p:val>
                                        </p:tav>
                                        <p:tav tm="100000">
                                          <p:val>
                                            <p:strVal val="#ppt_x"/>
                                          </p:val>
                                        </p:tav>
                                      </p:tavLst>
                                    </p:anim>
                                    <p:anim calcmode="lin" valueType="num">
                                      <p:cBhvr>
                                        <p:cTn id="254" dur="2000" fill="hold"/>
                                        <p:tgtEl>
                                          <p:spTgt spid="346"/>
                                        </p:tgtEl>
                                        <p:attrNameLst>
                                          <p:attrName>ppt_y</p:attrName>
                                        </p:attrNameLst>
                                      </p:cBhvr>
                                      <p:tavLst>
                                        <p:tav tm="0">
                                          <p:val>
                                            <p:strVal val="#ppt_y-.1"/>
                                          </p:val>
                                        </p:tav>
                                        <p:tav tm="100000">
                                          <p:val>
                                            <p:strVal val="#ppt_y"/>
                                          </p:val>
                                        </p:tav>
                                      </p:tavLst>
                                    </p:anim>
                                  </p:childTnLst>
                                </p:cTn>
                              </p:par>
                              <p:par>
                                <p:cTn id="255" presetID="47" presetClass="entr" presetSubtype="0" fill="hold" nodeType="withEffect">
                                  <p:stCondLst>
                                    <p:cond delay="250"/>
                                  </p:stCondLst>
                                  <p:childTnLst>
                                    <p:set>
                                      <p:cBhvr>
                                        <p:cTn id="256" dur="1" fill="hold">
                                          <p:stCondLst>
                                            <p:cond delay="0"/>
                                          </p:stCondLst>
                                        </p:cTn>
                                        <p:tgtEl>
                                          <p:spTgt spid="347"/>
                                        </p:tgtEl>
                                        <p:attrNameLst>
                                          <p:attrName>style.visibility</p:attrName>
                                        </p:attrNameLst>
                                      </p:cBhvr>
                                      <p:to>
                                        <p:strVal val="visible"/>
                                      </p:to>
                                    </p:set>
                                    <p:animEffect transition="in" filter="fade">
                                      <p:cBhvr>
                                        <p:cTn id="257" dur="2000"/>
                                        <p:tgtEl>
                                          <p:spTgt spid="347"/>
                                        </p:tgtEl>
                                      </p:cBhvr>
                                    </p:animEffect>
                                    <p:anim calcmode="lin" valueType="num">
                                      <p:cBhvr>
                                        <p:cTn id="258" dur="2000" fill="hold"/>
                                        <p:tgtEl>
                                          <p:spTgt spid="347"/>
                                        </p:tgtEl>
                                        <p:attrNameLst>
                                          <p:attrName>ppt_x</p:attrName>
                                        </p:attrNameLst>
                                      </p:cBhvr>
                                      <p:tavLst>
                                        <p:tav tm="0">
                                          <p:val>
                                            <p:strVal val="#ppt_x"/>
                                          </p:val>
                                        </p:tav>
                                        <p:tav tm="100000">
                                          <p:val>
                                            <p:strVal val="#ppt_x"/>
                                          </p:val>
                                        </p:tav>
                                      </p:tavLst>
                                    </p:anim>
                                    <p:anim calcmode="lin" valueType="num">
                                      <p:cBhvr>
                                        <p:cTn id="259" dur="2000" fill="hold"/>
                                        <p:tgtEl>
                                          <p:spTgt spid="347"/>
                                        </p:tgtEl>
                                        <p:attrNameLst>
                                          <p:attrName>ppt_y</p:attrName>
                                        </p:attrNameLst>
                                      </p:cBhvr>
                                      <p:tavLst>
                                        <p:tav tm="0">
                                          <p:val>
                                            <p:strVal val="#ppt_y-.1"/>
                                          </p:val>
                                        </p:tav>
                                        <p:tav tm="100000">
                                          <p:val>
                                            <p:strVal val="#ppt_y"/>
                                          </p:val>
                                        </p:tav>
                                      </p:tavLst>
                                    </p:anim>
                                  </p:childTnLst>
                                </p:cTn>
                              </p:par>
                              <p:par>
                                <p:cTn id="260" presetID="47" presetClass="entr" presetSubtype="0" fill="hold" grpId="1" nodeType="withEffect">
                                  <p:stCondLst>
                                    <p:cond delay="250"/>
                                  </p:stCondLst>
                                  <p:childTnLst>
                                    <p:set>
                                      <p:cBhvr>
                                        <p:cTn id="261" dur="1" fill="hold">
                                          <p:stCondLst>
                                            <p:cond delay="0"/>
                                          </p:stCondLst>
                                        </p:cTn>
                                        <p:tgtEl>
                                          <p:spTgt spid="348"/>
                                        </p:tgtEl>
                                        <p:attrNameLst>
                                          <p:attrName>style.visibility</p:attrName>
                                        </p:attrNameLst>
                                      </p:cBhvr>
                                      <p:to>
                                        <p:strVal val="visible"/>
                                      </p:to>
                                    </p:set>
                                    <p:animEffect transition="in" filter="fade">
                                      <p:cBhvr>
                                        <p:cTn id="262" dur="2000"/>
                                        <p:tgtEl>
                                          <p:spTgt spid="348"/>
                                        </p:tgtEl>
                                      </p:cBhvr>
                                    </p:animEffect>
                                    <p:anim calcmode="lin" valueType="num">
                                      <p:cBhvr>
                                        <p:cTn id="263" dur="2000" fill="hold"/>
                                        <p:tgtEl>
                                          <p:spTgt spid="348"/>
                                        </p:tgtEl>
                                        <p:attrNameLst>
                                          <p:attrName>ppt_x</p:attrName>
                                        </p:attrNameLst>
                                      </p:cBhvr>
                                      <p:tavLst>
                                        <p:tav tm="0">
                                          <p:val>
                                            <p:strVal val="#ppt_x"/>
                                          </p:val>
                                        </p:tav>
                                        <p:tav tm="100000">
                                          <p:val>
                                            <p:strVal val="#ppt_x"/>
                                          </p:val>
                                        </p:tav>
                                      </p:tavLst>
                                    </p:anim>
                                    <p:anim calcmode="lin" valueType="num">
                                      <p:cBhvr>
                                        <p:cTn id="264" dur="2000" fill="hold"/>
                                        <p:tgtEl>
                                          <p:spTgt spid="348"/>
                                        </p:tgtEl>
                                        <p:attrNameLst>
                                          <p:attrName>ppt_y</p:attrName>
                                        </p:attrNameLst>
                                      </p:cBhvr>
                                      <p:tavLst>
                                        <p:tav tm="0">
                                          <p:val>
                                            <p:strVal val="#ppt_y-.1"/>
                                          </p:val>
                                        </p:tav>
                                        <p:tav tm="100000">
                                          <p:val>
                                            <p:strVal val="#ppt_y"/>
                                          </p:val>
                                        </p:tav>
                                      </p:tavLst>
                                    </p:anim>
                                  </p:childTnLst>
                                </p:cTn>
                              </p:par>
                              <p:par>
                                <p:cTn id="265" presetID="47" presetClass="entr" presetSubtype="0" fill="hold" grpId="1" nodeType="withEffect">
                                  <p:stCondLst>
                                    <p:cond delay="250"/>
                                  </p:stCondLst>
                                  <p:childTnLst>
                                    <p:set>
                                      <p:cBhvr>
                                        <p:cTn id="266" dur="1" fill="hold">
                                          <p:stCondLst>
                                            <p:cond delay="0"/>
                                          </p:stCondLst>
                                        </p:cTn>
                                        <p:tgtEl>
                                          <p:spTgt spid="349"/>
                                        </p:tgtEl>
                                        <p:attrNameLst>
                                          <p:attrName>style.visibility</p:attrName>
                                        </p:attrNameLst>
                                      </p:cBhvr>
                                      <p:to>
                                        <p:strVal val="visible"/>
                                      </p:to>
                                    </p:set>
                                    <p:animEffect transition="in" filter="fade">
                                      <p:cBhvr>
                                        <p:cTn id="267" dur="2000"/>
                                        <p:tgtEl>
                                          <p:spTgt spid="349"/>
                                        </p:tgtEl>
                                      </p:cBhvr>
                                    </p:animEffect>
                                    <p:anim calcmode="lin" valueType="num">
                                      <p:cBhvr>
                                        <p:cTn id="268" dur="2000" fill="hold"/>
                                        <p:tgtEl>
                                          <p:spTgt spid="349"/>
                                        </p:tgtEl>
                                        <p:attrNameLst>
                                          <p:attrName>ppt_x</p:attrName>
                                        </p:attrNameLst>
                                      </p:cBhvr>
                                      <p:tavLst>
                                        <p:tav tm="0">
                                          <p:val>
                                            <p:strVal val="#ppt_x"/>
                                          </p:val>
                                        </p:tav>
                                        <p:tav tm="100000">
                                          <p:val>
                                            <p:strVal val="#ppt_x"/>
                                          </p:val>
                                        </p:tav>
                                      </p:tavLst>
                                    </p:anim>
                                    <p:anim calcmode="lin" valueType="num">
                                      <p:cBhvr>
                                        <p:cTn id="269" dur="2000" fill="hold"/>
                                        <p:tgtEl>
                                          <p:spTgt spid="349"/>
                                        </p:tgtEl>
                                        <p:attrNameLst>
                                          <p:attrName>ppt_y</p:attrName>
                                        </p:attrNameLst>
                                      </p:cBhvr>
                                      <p:tavLst>
                                        <p:tav tm="0">
                                          <p:val>
                                            <p:strVal val="#ppt_y-.1"/>
                                          </p:val>
                                        </p:tav>
                                        <p:tav tm="100000">
                                          <p:val>
                                            <p:strVal val="#ppt_y"/>
                                          </p:val>
                                        </p:tav>
                                      </p:tavLst>
                                    </p:anim>
                                  </p:childTnLst>
                                </p:cTn>
                              </p:par>
                              <p:par>
                                <p:cTn id="270" presetID="47" presetClass="entr" presetSubtype="0" fill="hold" grpId="1" nodeType="withEffect">
                                  <p:stCondLst>
                                    <p:cond delay="250"/>
                                  </p:stCondLst>
                                  <p:childTnLst>
                                    <p:set>
                                      <p:cBhvr>
                                        <p:cTn id="271" dur="1" fill="hold">
                                          <p:stCondLst>
                                            <p:cond delay="0"/>
                                          </p:stCondLst>
                                        </p:cTn>
                                        <p:tgtEl>
                                          <p:spTgt spid="350"/>
                                        </p:tgtEl>
                                        <p:attrNameLst>
                                          <p:attrName>style.visibility</p:attrName>
                                        </p:attrNameLst>
                                      </p:cBhvr>
                                      <p:to>
                                        <p:strVal val="visible"/>
                                      </p:to>
                                    </p:set>
                                    <p:animEffect transition="in" filter="fade">
                                      <p:cBhvr>
                                        <p:cTn id="272" dur="2000"/>
                                        <p:tgtEl>
                                          <p:spTgt spid="350"/>
                                        </p:tgtEl>
                                      </p:cBhvr>
                                    </p:animEffect>
                                    <p:anim calcmode="lin" valueType="num">
                                      <p:cBhvr>
                                        <p:cTn id="273" dur="2000" fill="hold"/>
                                        <p:tgtEl>
                                          <p:spTgt spid="350"/>
                                        </p:tgtEl>
                                        <p:attrNameLst>
                                          <p:attrName>ppt_x</p:attrName>
                                        </p:attrNameLst>
                                      </p:cBhvr>
                                      <p:tavLst>
                                        <p:tav tm="0">
                                          <p:val>
                                            <p:strVal val="#ppt_x"/>
                                          </p:val>
                                        </p:tav>
                                        <p:tav tm="100000">
                                          <p:val>
                                            <p:strVal val="#ppt_x"/>
                                          </p:val>
                                        </p:tav>
                                      </p:tavLst>
                                    </p:anim>
                                    <p:anim calcmode="lin" valueType="num">
                                      <p:cBhvr>
                                        <p:cTn id="274" dur="2000" fill="hold"/>
                                        <p:tgtEl>
                                          <p:spTgt spid="350"/>
                                        </p:tgtEl>
                                        <p:attrNameLst>
                                          <p:attrName>ppt_y</p:attrName>
                                        </p:attrNameLst>
                                      </p:cBhvr>
                                      <p:tavLst>
                                        <p:tav tm="0">
                                          <p:val>
                                            <p:strVal val="#ppt_y-.1"/>
                                          </p:val>
                                        </p:tav>
                                        <p:tav tm="100000">
                                          <p:val>
                                            <p:strVal val="#ppt_y"/>
                                          </p:val>
                                        </p:tav>
                                      </p:tavLst>
                                    </p:anim>
                                  </p:childTnLst>
                                </p:cTn>
                              </p:par>
                              <p:par>
                                <p:cTn id="275" presetID="47" presetClass="entr" presetSubtype="0" fill="hold" nodeType="withEffect">
                                  <p:stCondLst>
                                    <p:cond delay="250"/>
                                  </p:stCondLst>
                                  <p:childTnLst>
                                    <p:set>
                                      <p:cBhvr>
                                        <p:cTn id="276" dur="1" fill="hold">
                                          <p:stCondLst>
                                            <p:cond delay="0"/>
                                          </p:stCondLst>
                                        </p:cTn>
                                        <p:tgtEl>
                                          <p:spTgt spid="351"/>
                                        </p:tgtEl>
                                        <p:attrNameLst>
                                          <p:attrName>style.visibility</p:attrName>
                                        </p:attrNameLst>
                                      </p:cBhvr>
                                      <p:to>
                                        <p:strVal val="visible"/>
                                      </p:to>
                                    </p:set>
                                    <p:animEffect transition="in" filter="fade">
                                      <p:cBhvr>
                                        <p:cTn id="277" dur="2000"/>
                                        <p:tgtEl>
                                          <p:spTgt spid="351"/>
                                        </p:tgtEl>
                                      </p:cBhvr>
                                    </p:animEffect>
                                    <p:anim calcmode="lin" valueType="num">
                                      <p:cBhvr>
                                        <p:cTn id="278" dur="2000" fill="hold"/>
                                        <p:tgtEl>
                                          <p:spTgt spid="351"/>
                                        </p:tgtEl>
                                        <p:attrNameLst>
                                          <p:attrName>ppt_x</p:attrName>
                                        </p:attrNameLst>
                                      </p:cBhvr>
                                      <p:tavLst>
                                        <p:tav tm="0">
                                          <p:val>
                                            <p:strVal val="#ppt_x"/>
                                          </p:val>
                                        </p:tav>
                                        <p:tav tm="100000">
                                          <p:val>
                                            <p:strVal val="#ppt_x"/>
                                          </p:val>
                                        </p:tav>
                                      </p:tavLst>
                                    </p:anim>
                                    <p:anim calcmode="lin" valueType="num">
                                      <p:cBhvr>
                                        <p:cTn id="279" dur="2000" fill="hold"/>
                                        <p:tgtEl>
                                          <p:spTgt spid="351"/>
                                        </p:tgtEl>
                                        <p:attrNameLst>
                                          <p:attrName>ppt_y</p:attrName>
                                        </p:attrNameLst>
                                      </p:cBhvr>
                                      <p:tavLst>
                                        <p:tav tm="0">
                                          <p:val>
                                            <p:strVal val="#ppt_y-.1"/>
                                          </p:val>
                                        </p:tav>
                                        <p:tav tm="100000">
                                          <p:val>
                                            <p:strVal val="#ppt_y"/>
                                          </p:val>
                                        </p:tav>
                                      </p:tavLst>
                                    </p:anim>
                                  </p:childTnLst>
                                </p:cTn>
                              </p:par>
                              <p:par>
                                <p:cTn id="280" presetID="47" presetClass="entr" presetSubtype="0" fill="hold" grpId="1" nodeType="withEffect">
                                  <p:stCondLst>
                                    <p:cond delay="250"/>
                                  </p:stCondLst>
                                  <p:childTnLst>
                                    <p:set>
                                      <p:cBhvr>
                                        <p:cTn id="281" dur="1" fill="hold">
                                          <p:stCondLst>
                                            <p:cond delay="0"/>
                                          </p:stCondLst>
                                        </p:cTn>
                                        <p:tgtEl>
                                          <p:spTgt spid="352"/>
                                        </p:tgtEl>
                                        <p:attrNameLst>
                                          <p:attrName>style.visibility</p:attrName>
                                        </p:attrNameLst>
                                      </p:cBhvr>
                                      <p:to>
                                        <p:strVal val="visible"/>
                                      </p:to>
                                    </p:set>
                                    <p:animEffect transition="in" filter="fade">
                                      <p:cBhvr>
                                        <p:cTn id="282" dur="2000"/>
                                        <p:tgtEl>
                                          <p:spTgt spid="352"/>
                                        </p:tgtEl>
                                      </p:cBhvr>
                                    </p:animEffect>
                                    <p:anim calcmode="lin" valueType="num">
                                      <p:cBhvr>
                                        <p:cTn id="283" dur="2000" fill="hold"/>
                                        <p:tgtEl>
                                          <p:spTgt spid="352"/>
                                        </p:tgtEl>
                                        <p:attrNameLst>
                                          <p:attrName>ppt_x</p:attrName>
                                        </p:attrNameLst>
                                      </p:cBhvr>
                                      <p:tavLst>
                                        <p:tav tm="0">
                                          <p:val>
                                            <p:strVal val="#ppt_x"/>
                                          </p:val>
                                        </p:tav>
                                        <p:tav tm="100000">
                                          <p:val>
                                            <p:strVal val="#ppt_x"/>
                                          </p:val>
                                        </p:tav>
                                      </p:tavLst>
                                    </p:anim>
                                    <p:anim calcmode="lin" valueType="num">
                                      <p:cBhvr>
                                        <p:cTn id="284" dur="2000" fill="hold"/>
                                        <p:tgtEl>
                                          <p:spTgt spid="352"/>
                                        </p:tgtEl>
                                        <p:attrNameLst>
                                          <p:attrName>ppt_y</p:attrName>
                                        </p:attrNameLst>
                                      </p:cBhvr>
                                      <p:tavLst>
                                        <p:tav tm="0">
                                          <p:val>
                                            <p:strVal val="#ppt_y-.1"/>
                                          </p:val>
                                        </p:tav>
                                        <p:tav tm="100000">
                                          <p:val>
                                            <p:strVal val="#ppt_y"/>
                                          </p:val>
                                        </p:tav>
                                      </p:tavLst>
                                    </p:anim>
                                  </p:childTnLst>
                                </p:cTn>
                              </p:par>
                              <p:par>
                                <p:cTn id="285" presetID="32" presetClass="emph" presetSubtype="0" fill="hold" grpId="2" nodeType="withEffect">
                                  <p:stCondLst>
                                    <p:cond delay="250"/>
                                  </p:stCondLst>
                                  <p:childTnLst>
                                    <p:animRot by="120000">
                                      <p:cBhvr>
                                        <p:cTn id="286" dur="1" fill="hold">
                                          <p:stCondLst>
                                            <p:cond delay="0"/>
                                          </p:stCondLst>
                                        </p:cTn>
                                        <p:tgtEl>
                                          <p:spTgt spid="4"/>
                                        </p:tgtEl>
                                        <p:attrNameLst>
                                          <p:attrName>r</p:attrName>
                                        </p:attrNameLst>
                                      </p:cBhvr>
                                    </p:animRot>
                                    <p:animRot by="-240000">
                                      <p:cBhvr>
                                        <p:cTn id="287" dur="2" fill="hold">
                                          <p:stCondLst>
                                            <p:cond delay="396"/>
                                          </p:stCondLst>
                                        </p:cTn>
                                        <p:tgtEl>
                                          <p:spTgt spid="4"/>
                                        </p:tgtEl>
                                        <p:attrNameLst>
                                          <p:attrName>r</p:attrName>
                                        </p:attrNameLst>
                                      </p:cBhvr>
                                    </p:animRot>
                                    <p:animRot by="240000">
                                      <p:cBhvr>
                                        <p:cTn id="288" dur="2" fill="hold">
                                          <p:stCondLst>
                                            <p:cond delay="792"/>
                                          </p:stCondLst>
                                        </p:cTn>
                                        <p:tgtEl>
                                          <p:spTgt spid="4"/>
                                        </p:tgtEl>
                                        <p:attrNameLst>
                                          <p:attrName>r</p:attrName>
                                        </p:attrNameLst>
                                      </p:cBhvr>
                                    </p:animRot>
                                    <p:animRot by="-240000">
                                      <p:cBhvr>
                                        <p:cTn id="289" dur="2" fill="hold">
                                          <p:stCondLst>
                                            <p:cond delay="1188"/>
                                          </p:stCondLst>
                                        </p:cTn>
                                        <p:tgtEl>
                                          <p:spTgt spid="4"/>
                                        </p:tgtEl>
                                        <p:attrNameLst>
                                          <p:attrName>r</p:attrName>
                                        </p:attrNameLst>
                                      </p:cBhvr>
                                    </p:animRot>
                                    <p:animRot by="120000">
                                      <p:cBhvr>
                                        <p:cTn id="290" dur="2" fill="hold">
                                          <p:stCondLst>
                                            <p:cond delay="1999"/>
                                          </p:stCondLst>
                                        </p:cTn>
                                        <p:tgtEl>
                                          <p:spTgt spid="4"/>
                                        </p:tgtEl>
                                        <p:attrNameLst>
                                          <p:attrName>r</p:attrName>
                                        </p:attrNameLst>
                                      </p:cBhvr>
                                    </p:animRot>
                                  </p:childTnLst>
                                </p:cTn>
                              </p:par>
                              <p:par>
                                <p:cTn id="291" presetID="32" presetClass="emph" presetSubtype="0" fill="hold" grpId="2" nodeType="withEffect">
                                  <p:stCondLst>
                                    <p:cond delay="250"/>
                                  </p:stCondLst>
                                  <p:childTnLst>
                                    <p:animRot by="120000">
                                      <p:cBhvr>
                                        <p:cTn id="292" dur="1" fill="hold">
                                          <p:stCondLst>
                                            <p:cond delay="0"/>
                                          </p:stCondLst>
                                        </p:cTn>
                                        <p:tgtEl>
                                          <p:spTgt spid="5"/>
                                        </p:tgtEl>
                                        <p:attrNameLst>
                                          <p:attrName>r</p:attrName>
                                        </p:attrNameLst>
                                      </p:cBhvr>
                                    </p:animRot>
                                    <p:animRot by="-240000">
                                      <p:cBhvr>
                                        <p:cTn id="293" dur="2" fill="hold">
                                          <p:stCondLst>
                                            <p:cond delay="396"/>
                                          </p:stCondLst>
                                        </p:cTn>
                                        <p:tgtEl>
                                          <p:spTgt spid="5"/>
                                        </p:tgtEl>
                                        <p:attrNameLst>
                                          <p:attrName>r</p:attrName>
                                        </p:attrNameLst>
                                      </p:cBhvr>
                                    </p:animRot>
                                    <p:animRot by="240000">
                                      <p:cBhvr>
                                        <p:cTn id="294" dur="2" fill="hold">
                                          <p:stCondLst>
                                            <p:cond delay="792"/>
                                          </p:stCondLst>
                                        </p:cTn>
                                        <p:tgtEl>
                                          <p:spTgt spid="5"/>
                                        </p:tgtEl>
                                        <p:attrNameLst>
                                          <p:attrName>r</p:attrName>
                                        </p:attrNameLst>
                                      </p:cBhvr>
                                    </p:animRot>
                                    <p:animRot by="-240000">
                                      <p:cBhvr>
                                        <p:cTn id="295" dur="2" fill="hold">
                                          <p:stCondLst>
                                            <p:cond delay="1188"/>
                                          </p:stCondLst>
                                        </p:cTn>
                                        <p:tgtEl>
                                          <p:spTgt spid="5"/>
                                        </p:tgtEl>
                                        <p:attrNameLst>
                                          <p:attrName>r</p:attrName>
                                        </p:attrNameLst>
                                      </p:cBhvr>
                                    </p:animRot>
                                    <p:animRot by="120000">
                                      <p:cBhvr>
                                        <p:cTn id="296" dur="2" fill="hold">
                                          <p:stCondLst>
                                            <p:cond delay="1999"/>
                                          </p:stCondLst>
                                        </p:cTn>
                                        <p:tgtEl>
                                          <p:spTgt spid="5"/>
                                        </p:tgtEl>
                                        <p:attrNameLst>
                                          <p:attrName>r</p:attrName>
                                        </p:attrNameLst>
                                      </p:cBhvr>
                                    </p:animRot>
                                  </p:childTnLst>
                                </p:cTn>
                              </p:par>
                              <p:par>
                                <p:cTn id="297" presetID="32" presetClass="emph" presetSubtype="0" fill="hold" nodeType="withEffect">
                                  <p:stCondLst>
                                    <p:cond delay="250"/>
                                  </p:stCondLst>
                                  <p:childTnLst>
                                    <p:animRot by="120000">
                                      <p:cBhvr>
                                        <p:cTn id="298" dur="1" fill="hold">
                                          <p:stCondLst>
                                            <p:cond delay="0"/>
                                          </p:stCondLst>
                                        </p:cTn>
                                        <p:tgtEl>
                                          <p:spTgt spid="25"/>
                                        </p:tgtEl>
                                        <p:attrNameLst>
                                          <p:attrName>r</p:attrName>
                                        </p:attrNameLst>
                                      </p:cBhvr>
                                    </p:animRot>
                                    <p:animRot by="-240000">
                                      <p:cBhvr>
                                        <p:cTn id="299" dur="2" fill="hold">
                                          <p:stCondLst>
                                            <p:cond delay="396"/>
                                          </p:stCondLst>
                                        </p:cTn>
                                        <p:tgtEl>
                                          <p:spTgt spid="25"/>
                                        </p:tgtEl>
                                        <p:attrNameLst>
                                          <p:attrName>r</p:attrName>
                                        </p:attrNameLst>
                                      </p:cBhvr>
                                    </p:animRot>
                                    <p:animRot by="240000">
                                      <p:cBhvr>
                                        <p:cTn id="300" dur="2" fill="hold">
                                          <p:stCondLst>
                                            <p:cond delay="792"/>
                                          </p:stCondLst>
                                        </p:cTn>
                                        <p:tgtEl>
                                          <p:spTgt spid="25"/>
                                        </p:tgtEl>
                                        <p:attrNameLst>
                                          <p:attrName>r</p:attrName>
                                        </p:attrNameLst>
                                      </p:cBhvr>
                                    </p:animRot>
                                    <p:animRot by="-240000">
                                      <p:cBhvr>
                                        <p:cTn id="301" dur="2" fill="hold">
                                          <p:stCondLst>
                                            <p:cond delay="1188"/>
                                          </p:stCondLst>
                                        </p:cTn>
                                        <p:tgtEl>
                                          <p:spTgt spid="25"/>
                                        </p:tgtEl>
                                        <p:attrNameLst>
                                          <p:attrName>r</p:attrName>
                                        </p:attrNameLst>
                                      </p:cBhvr>
                                    </p:animRot>
                                    <p:animRot by="120000">
                                      <p:cBhvr>
                                        <p:cTn id="302" dur="2" fill="hold">
                                          <p:stCondLst>
                                            <p:cond delay="1999"/>
                                          </p:stCondLst>
                                        </p:cTn>
                                        <p:tgtEl>
                                          <p:spTgt spid="25"/>
                                        </p:tgtEl>
                                        <p:attrNameLst>
                                          <p:attrName>r</p:attrName>
                                        </p:attrNameLst>
                                      </p:cBhvr>
                                    </p:animRot>
                                  </p:childTnLst>
                                </p:cTn>
                              </p:par>
                              <p:par>
                                <p:cTn id="303" presetID="32" presetClass="emph" presetSubtype="0" fill="hold" grpId="2" nodeType="withEffect">
                                  <p:stCondLst>
                                    <p:cond delay="250"/>
                                  </p:stCondLst>
                                  <p:childTnLst>
                                    <p:animRot by="120000">
                                      <p:cBhvr>
                                        <p:cTn id="304" dur="1" fill="hold">
                                          <p:stCondLst>
                                            <p:cond delay="0"/>
                                          </p:stCondLst>
                                        </p:cTn>
                                        <p:tgtEl>
                                          <p:spTgt spid="39"/>
                                        </p:tgtEl>
                                        <p:attrNameLst>
                                          <p:attrName>r</p:attrName>
                                        </p:attrNameLst>
                                      </p:cBhvr>
                                    </p:animRot>
                                    <p:animRot by="-240000">
                                      <p:cBhvr>
                                        <p:cTn id="305" dur="2" fill="hold">
                                          <p:stCondLst>
                                            <p:cond delay="396"/>
                                          </p:stCondLst>
                                        </p:cTn>
                                        <p:tgtEl>
                                          <p:spTgt spid="39"/>
                                        </p:tgtEl>
                                        <p:attrNameLst>
                                          <p:attrName>r</p:attrName>
                                        </p:attrNameLst>
                                      </p:cBhvr>
                                    </p:animRot>
                                    <p:animRot by="240000">
                                      <p:cBhvr>
                                        <p:cTn id="306" dur="2" fill="hold">
                                          <p:stCondLst>
                                            <p:cond delay="792"/>
                                          </p:stCondLst>
                                        </p:cTn>
                                        <p:tgtEl>
                                          <p:spTgt spid="39"/>
                                        </p:tgtEl>
                                        <p:attrNameLst>
                                          <p:attrName>r</p:attrName>
                                        </p:attrNameLst>
                                      </p:cBhvr>
                                    </p:animRot>
                                    <p:animRot by="-240000">
                                      <p:cBhvr>
                                        <p:cTn id="307" dur="2" fill="hold">
                                          <p:stCondLst>
                                            <p:cond delay="1188"/>
                                          </p:stCondLst>
                                        </p:cTn>
                                        <p:tgtEl>
                                          <p:spTgt spid="39"/>
                                        </p:tgtEl>
                                        <p:attrNameLst>
                                          <p:attrName>r</p:attrName>
                                        </p:attrNameLst>
                                      </p:cBhvr>
                                    </p:animRot>
                                    <p:animRot by="120000">
                                      <p:cBhvr>
                                        <p:cTn id="308" dur="2" fill="hold">
                                          <p:stCondLst>
                                            <p:cond delay="1999"/>
                                          </p:stCondLst>
                                        </p:cTn>
                                        <p:tgtEl>
                                          <p:spTgt spid="39"/>
                                        </p:tgtEl>
                                        <p:attrNameLst>
                                          <p:attrName>r</p:attrName>
                                        </p:attrNameLst>
                                      </p:cBhvr>
                                    </p:animRot>
                                  </p:childTnLst>
                                </p:cTn>
                              </p:par>
                              <p:par>
                                <p:cTn id="309" presetID="32" presetClass="emph" presetSubtype="0" fill="hold" grpId="2" nodeType="withEffect">
                                  <p:stCondLst>
                                    <p:cond delay="250"/>
                                  </p:stCondLst>
                                  <p:childTnLst>
                                    <p:animRot by="120000">
                                      <p:cBhvr>
                                        <p:cTn id="310" dur="1" fill="hold">
                                          <p:stCondLst>
                                            <p:cond delay="0"/>
                                          </p:stCondLst>
                                        </p:cTn>
                                        <p:tgtEl>
                                          <p:spTgt spid="329"/>
                                        </p:tgtEl>
                                        <p:attrNameLst>
                                          <p:attrName>r</p:attrName>
                                        </p:attrNameLst>
                                      </p:cBhvr>
                                    </p:animRot>
                                    <p:animRot by="-240000">
                                      <p:cBhvr>
                                        <p:cTn id="311" dur="2" fill="hold">
                                          <p:stCondLst>
                                            <p:cond delay="396"/>
                                          </p:stCondLst>
                                        </p:cTn>
                                        <p:tgtEl>
                                          <p:spTgt spid="329"/>
                                        </p:tgtEl>
                                        <p:attrNameLst>
                                          <p:attrName>r</p:attrName>
                                        </p:attrNameLst>
                                      </p:cBhvr>
                                    </p:animRot>
                                    <p:animRot by="240000">
                                      <p:cBhvr>
                                        <p:cTn id="312" dur="2" fill="hold">
                                          <p:stCondLst>
                                            <p:cond delay="792"/>
                                          </p:stCondLst>
                                        </p:cTn>
                                        <p:tgtEl>
                                          <p:spTgt spid="329"/>
                                        </p:tgtEl>
                                        <p:attrNameLst>
                                          <p:attrName>r</p:attrName>
                                        </p:attrNameLst>
                                      </p:cBhvr>
                                    </p:animRot>
                                    <p:animRot by="-240000">
                                      <p:cBhvr>
                                        <p:cTn id="313" dur="2" fill="hold">
                                          <p:stCondLst>
                                            <p:cond delay="1188"/>
                                          </p:stCondLst>
                                        </p:cTn>
                                        <p:tgtEl>
                                          <p:spTgt spid="329"/>
                                        </p:tgtEl>
                                        <p:attrNameLst>
                                          <p:attrName>r</p:attrName>
                                        </p:attrNameLst>
                                      </p:cBhvr>
                                    </p:animRot>
                                    <p:animRot by="120000">
                                      <p:cBhvr>
                                        <p:cTn id="314" dur="2" fill="hold">
                                          <p:stCondLst>
                                            <p:cond delay="1999"/>
                                          </p:stCondLst>
                                        </p:cTn>
                                        <p:tgtEl>
                                          <p:spTgt spid="329"/>
                                        </p:tgtEl>
                                        <p:attrNameLst>
                                          <p:attrName>r</p:attrName>
                                        </p:attrNameLst>
                                      </p:cBhvr>
                                    </p:animRot>
                                  </p:childTnLst>
                                </p:cTn>
                              </p:par>
                              <p:par>
                                <p:cTn id="315" presetID="32" presetClass="emph" presetSubtype="0" fill="hold" grpId="2" nodeType="withEffect">
                                  <p:stCondLst>
                                    <p:cond delay="250"/>
                                  </p:stCondLst>
                                  <p:childTnLst>
                                    <p:animRot by="120000">
                                      <p:cBhvr>
                                        <p:cTn id="316" dur="1" fill="hold">
                                          <p:stCondLst>
                                            <p:cond delay="0"/>
                                          </p:stCondLst>
                                        </p:cTn>
                                        <p:tgtEl>
                                          <p:spTgt spid="330"/>
                                        </p:tgtEl>
                                        <p:attrNameLst>
                                          <p:attrName>r</p:attrName>
                                        </p:attrNameLst>
                                      </p:cBhvr>
                                    </p:animRot>
                                    <p:animRot by="-240000">
                                      <p:cBhvr>
                                        <p:cTn id="317" dur="2" fill="hold">
                                          <p:stCondLst>
                                            <p:cond delay="396"/>
                                          </p:stCondLst>
                                        </p:cTn>
                                        <p:tgtEl>
                                          <p:spTgt spid="330"/>
                                        </p:tgtEl>
                                        <p:attrNameLst>
                                          <p:attrName>r</p:attrName>
                                        </p:attrNameLst>
                                      </p:cBhvr>
                                    </p:animRot>
                                    <p:animRot by="240000">
                                      <p:cBhvr>
                                        <p:cTn id="318" dur="2" fill="hold">
                                          <p:stCondLst>
                                            <p:cond delay="792"/>
                                          </p:stCondLst>
                                        </p:cTn>
                                        <p:tgtEl>
                                          <p:spTgt spid="330"/>
                                        </p:tgtEl>
                                        <p:attrNameLst>
                                          <p:attrName>r</p:attrName>
                                        </p:attrNameLst>
                                      </p:cBhvr>
                                    </p:animRot>
                                    <p:animRot by="-240000">
                                      <p:cBhvr>
                                        <p:cTn id="319" dur="2" fill="hold">
                                          <p:stCondLst>
                                            <p:cond delay="1188"/>
                                          </p:stCondLst>
                                        </p:cTn>
                                        <p:tgtEl>
                                          <p:spTgt spid="330"/>
                                        </p:tgtEl>
                                        <p:attrNameLst>
                                          <p:attrName>r</p:attrName>
                                        </p:attrNameLst>
                                      </p:cBhvr>
                                    </p:animRot>
                                    <p:animRot by="120000">
                                      <p:cBhvr>
                                        <p:cTn id="320" dur="2" fill="hold">
                                          <p:stCondLst>
                                            <p:cond delay="1999"/>
                                          </p:stCondLst>
                                        </p:cTn>
                                        <p:tgtEl>
                                          <p:spTgt spid="330"/>
                                        </p:tgtEl>
                                        <p:attrNameLst>
                                          <p:attrName>r</p:attrName>
                                        </p:attrNameLst>
                                      </p:cBhvr>
                                    </p:animRot>
                                  </p:childTnLst>
                                </p:cTn>
                              </p:par>
                              <p:par>
                                <p:cTn id="321" presetID="32" presetClass="emph" presetSubtype="0" fill="hold" nodeType="withEffect">
                                  <p:stCondLst>
                                    <p:cond delay="250"/>
                                  </p:stCondLst>
                                  <p:childTnLst>
                                    <p:animRot by="120000">
                                      <p:cBhvr>
                                        <p:cTn id="322" dur="1" fill="hold">
                                          <p:stCondLst>
                                            <p:cond delay="0"/>
                                          </p:stCondLst>
                                        </p:cTn>
                                        <p:tgtEl>
                                          <p:spTgt spid="331"/>
                                        </p:tgtEl>
                                        <p:attrNameLst>
                                          <p:attrName>r</p:attrName>
                                        </p:attrNameLst>
                                      </p:cBhvr>
                                    </p:animRot>
                                    <p:animRot by="-240000">
                                      <p:cBhvr>
                                        <p:cTn id="323" dur="2" fill="hold">
                                          <p:stCondLst>
                                            <p:cond delay="396"/>
                                          </p:stCondLst>
                                        </p:cTn>
                                        <p:tgtEl>
                                          <p:spTgt spid="331"/>
                                        </p:tgtEl>
                                        <p:attrNameLst>
                                          <p:attrName>r</p:attrName>
                                        </p:attrNameLst>
                                      </p:cBhvr>
                                    </p:animRot>
                                    <p:animRot by="240000">
                                      <p:cBhvr>
                                        <p:cTn id="324" dur="2" fill="hold">
                                          <p:stCondLst>
                                            <p:cond delay="792"/>
                                          </p:stCondLst>
                                        </p:cTn>
                                        <p:tgtEl>
                                          <p:spTgt spid="331"/>
                                        </p:tgtEl>
                                        <p:attrNameLst>
                                          <p:attrName>r</p:attrName>
                                        </p:attrNameLst>
                                      </p:cBhvr>
                                    </p:animRot>
                                    <p:animRot by="-240000">
                                      <p:cBhvr>
                                        <p:cTn id="325" dur="2" fill="hold">
                                          <p:stCondLst>
                                            <p:cond delay="1188"/>
                                          </p:stCondLst>
                                        </p:cTn>
                                        <p:tgtEl>
                                          <p:spTgt spid="331"/>
                                        </p:tgtEl>
                                        <p:attrNameLst>
                                          <p:attrName>r</p:attrName>
                                        </p:attrNameLst>
                                      </p:cBhvr>
                                    </p:animRot>
                                    <p:animRot by="120000">
                                      <p:cBhvr>
                                        <p:cTn id="326" dur="2" fill="hold">
                                          <p:stCondLst>
                                            <p:cond delay="1999"/>
                                          </p:stCondLst>
                                        </p:cTn>
                                        <p:tgtEl>
                                          <p:spTgt spid="331"/>
                                        </p:tgtEl>
                                        <p:attrNameLst>
                                          <p:attrName>r</p:attrName>
                                        </p:attrNameLst>
                                      </p:cBhvr>
                                    </p:animRot>
                                  </p:childTnLst>
                                </p:cTn>
                              </p:par>
                              <p:par>
                                <p:cTn id="327" presetID="32" presetClass="emph" presetSubtype="0" fill="hold" grpId="2" nodeType="withEffect">
                                  <p:stCondLst>
                                    <p:cond delay="250"/>
                                  </p:stCondLst>
                                  <p:childTnLst>
                                    <p:animRot by="120000">
                                      <p:cBhvr>
                                        <p:cTn id="328" dur="1" fill="hold">
                                          <p:stCondLst>
                                            <p:cond delay="0"/>
                                          </p:stCondLst>
                                        </p:cTn>
                                        <p:tgtEl>
                                          <p:spTgt spid="332"/>
                                        </p:tgtEl>
                                        <p:attrNameLst>
                                          <p:attrName>r</p:attrName>
                                        </p:attrNameLst>
                                      </p:cBhvr>
                                    </p:animRot>
                                    <p:animRot by="-240000">
                                      <p:cBhvr>
                                        <p:cTn id="329" dur="2" fill="hold">
                                          <p:stCondLst>
                                            <p:cond delay="396"/>
                                          </p:stCondLst>
                                        </p:cTn>
                                        <p:tgtEl>
                                          <p:spTgt spid="332"/>
                                        </p:tgtEl>
                                        <p:attrNameLst>
                                          <p:attrName>r</p:attrName>
                                        </p:attrNameLst>
                                      </p:cBhvr>
                                    </p:animRot>
                                    <p:animRot by="240000">
                                      <p:cBhvr>
                                        <p:cTn id="330" dur="2" fill="hold">
                                          <p:stCondLst>
                                            <p:cond delay="792"/>
                                          </p:stCondLst>
                                        </p:cTn>
                                        <p:tgtEl>
                                          <p:spTgt spid="332"/>
                                        </p:tgtEl>
                                        <p:attrNameLst>
                                          <p:attrName>r</p:attrName>
                                        </p:attrNameLst>
                                      </p:cBhvr>
                                    </p:animRot>
                                    <p:animRot by="-240000">
                                      <p:cBhvr>
                                        <p:cTn id="331" dur="2" fill="hold">
                                          <p:stCondLst>
                                            <p:cond delay="1188"/>
                                          </p:stCondLst>
                                        </p:cTn>
                                        <p:tgtEl>
                                          <p:spTgt spid="332"/>
                                        </p:tgtEl>
                                        <p:attrNameLst>
                                          <p:attrName>r</p:attrName>
                                        </p:attrNameLst>
                                      </p:cBhvr>
                                    </p:animRot>
                                    <p:animRot by="120000">
                                      <p:cBhvr>
                                        <p:cTn id="332" dur="2" fill="hold">
                                          <p:stCondLst>
                                            <p:cond delay="1999"/>
                                          </p:stCondLst>
                                        </p:cTn>
                                        <p:tgtEl>
                                          <p:spTgt spid="332"/>
                                        </p:tgtEl>
                                        <p:attrNameLst>
                                          <p:attrName>r</p:attrName>
                                        </p:attrNameLst>
                                      </p:cBhvr>
                                    </p:animRot>
                                  </p:childTnLst>
                                </p:cTn>
                              </p:par>
                              <p:par>
                                <p:cTn id="333" presetID="32" presetClass="emph" presetSubtype="0" fill="hold" grpId="2" nodeType="withEffect">
                                  <p:stCondLst>
                                    <p:cond delay="250"/>
                                  </p:stCondLst>
                                  <p:childTnLst>
                                    <p:animRot by="120000">
                                      <p:cBhvr>
                                        <p:cTn id="334" dur="1" fill="hold">
                                          <p:stCondLst>
                                            <p:cond delay="0"/>
                                          </p:stCondLst>
                                        </p:cTn>
                                        <p:tgtEl>
                                          <p:spTgt spid="333"/>
                                        </p:tgtEl>
                                        <p:attrNameLst>
                                          <p:attrName>r</p:attrName>
                                        </p:attrNameLst>
                                      </p:cBhvr>
                                    </p:animRot>
                                    <p:animRot by="-240000">
                                      <p:cBhvr>
                                        <p:cTn id="335" dur="2" fill="hold">
                                          <p:stCondLst>
                                            <p:cond delay="396"/>
                                          </p:stCondLst>
                                        </p:cTn>
                                        <p:tgtEl>
                                          <p:spTgt spid="333"/>
                                        </p:tgtEl>
                                        <p:attrNameLst>
                                          <p:attrName>r</p:attrName>
                                        </p:attrNameLst>
                                      </p:cBhvr>
                                    </p:animRot>
                                    <p:animRot by="240000">
                                      <p:cBhvr>
                                        <p:cTn id="336" dur="2" fill="hold">
                                          <p:stCondLst>
                                            <p:cond delay="792"/>
                                          </p:stCondLst>
                                        </p:cTn>
                                        <p:tgtEl>
                                          <p:spTgt spid="333"/>
                                        </p:tgtEl>
                                        <p:attrNameLst>
                                          <p:attrName>r</p:attrName>
                                        </p:attrNameLst>
                                      </p:cBhvr>
                                    </p:animRot>
                                    <p:animRot by="-240000">
                                      <p:cBhvr>
                                        <p:cTn id="337" dur="2" fill="hold">
                                          <p:stCondLst>
                                            <p:cond delay="1188"/>
                                          </p:stCondLst>
                                        </p:cTn>
                                        <p:tgtEl>
                                          <p:spTgt spid="333"/>
                                        </p:tgtEl>
                                        <p:attrNameLst>
                                          <p:attrName>r</p:attrName>
                                        </p:attrNameLst>
                                      </p:cBhvr>
                                    </p:animRot>
                                    <p:animRot by="120000">
                                      <p:cBhvr>
                                        <p:cTn id="338" dur="2" fill="hold">
                                          <p:stCondLst>
                                            <p:cond delay="1999"/>
                                          </p:stCondLst>
                                        </p:cTn>
                                        <p:tgtEl>
                                          <p:spTgt spid="333"/>
                                        </p:tgtEl>
                                        <p:attrNameLst>
                                          <p:attrName>r</p:attrName>
                                        </p:attrNameLst>
                                      </p:cBhvr>
                                    </p:animRot>
                                  </p:childTnLst>
                                </p:cTn>
                              </p:par>
                              <p:par>
                                <p:cTn id="339" presetID="32" presetClass="emph" presetSubtype="0" fill="hold" grpId="2" nodeType="withEffect">
                                  <p:stCondLst>
                                    <p:cond delay="250"/>
                                  </p:stCondLst>
                                  <p:childTnLst>
                                    <p:animRot by="120000">
                                      <p:cBhvr>
                                        <p:cTn id="340" dur="1" fill="hold">
                                          <p:stCondLst>
                                            <p:cond delay="0"/>
                                          </p:stCondLst>
                                        </p:cTn>
                                        <p:tgtEl>
                                          <p:spTgt spid="334"/>
                                        </p:tgtEl>
                                        <p:attrNameLst>
                                          <p:attrName>r</p:attrName>
                                        </p:attrNameLst>
                                      </p:cBhvr>
                                    </p:animRot>
                                    <p:animRot by="-240000">
                                      <p:cBhvr>
                                        <p:cTn id="341" dur="2" fill="hold">
                                          <p:stCondLst>
                                            <p:cond delay="396"/>
                                          </p:stCondLst>
                                        </p:cTn>
                                        <p:tgtEl>
                                          <p:spTgt spid="334"/>
                                        </p:tgtEl>
                                        <p:attrNameLst>
                                          <p:attrName>r</p:attrName>
                                        </p:attrNameLst>
                                      </p:cBhvr>
                                    </p:animRot>
                                    <p:animRot by="240000">
                                      <p:cBhvr>
                                        <p:cTn id="342" dur="2" fill="hold">
                                          <p:stCondLst>
                                            <p:cond delay="792"/>
                                          </p:stCondLst>
                                        </p:cTn>
                                        <p:tgtEl>
                                          <p:spTgt spid="334"/>
                                        </p:tgtEl>
                                        <p:attrNameLst>
                                          <p:attrName>r</p:attrName>
                                        </p:attrNameLst>
                                      </p:cBhvr>
                                    </p:animRot>
                                    <p:animRot by="-240000">
                                      <p:cBhvr>
                                        <p:cTn id="343" dur="2" fill="hold">
                                          <p:stCondLst>
                                            <p:cond delay="1188"/>
                                          </p:stCondLst>
                                        </p:cTn>
                                        <p:tgtEl>
                                          <p:spTgt spid="334"/>
                                        </p:tgtEl>
                                        <p:attrNameLst>
                                          <p:attrName>r</p:attrName>
                                        </p:attrNameLst>
                                      </p:cBhvr>
                                    </p:animRot>
                                    <p:animRot by="120000">
                                      <p:cBhvr>
                                        <p:cTn id="344" dur="2" fill="hold">
                                          <p:stCondLst>
                                            <p:cond delay="1999"/>
                                          </p:stCondLst>
                                        </p:cTn>
                                        <p:tgtEl>
                                          <p:spTgt spid="334"/>
                                        </p:tgtEl>
                                        <p:attrNameLst>
                                          <p:attrName>r</p:attrName>
                                        </p:attrNameLst>
                                      </p:cBhvr>
                                    </p:animRot>
                                  </p:childTnLst>
                                </p:cTn>
                              </p:par>
                              <p:par>
                                <p:cTn id="345" presetID="32" presetClass="emph" presetSubtype="0" fill="hold" nodeType="withEffect">
                                  <p:stCondLst>
                                    <p:cond delay="250"/>
                                  </p:stCondLst>
                                  <p:childTnLst>
                                    <p:animRot by="120000">
                                      <p:cBhvr>
                                        <p:cTn id="346" dur="1" fill="hold">
                                          <p:stCondLst>
                                            <p:cond delay="0"/>
                                          </p:stCondLst>
                                        </p:cTn>
                                        <p:tgtEl>
                                          <p:spTgt spid="335"/>
                                        </p:tgtEl>
                                        <p:attrNameLst>
                                          <p:attrName>r</p:attrName>
                                        </p:attrNameLst>
                                      </p:cBhvr>
                                    </p:animRot>
                                    <p:animRot by="-240000">
                                      <p:cBhvr>
                                        <p:cTn id="347" dur="2" fill="hold">
                                          <p:stCondLst>
                                            <p:cond delay="396"/>
                                          </p:stCondLst>
                                        </p:cTn>
                                        <p:tgtEl>
                                          <p:spTgt spid="335"/>
                                        </p:tgtEl>
                                        <p:attrNameLst>
                                          <p:attrName>r</p:attrName>
                                        </p:attrNameLst>
                                      </p:cBhvr>
                                    </p:animRot>
                                    <p:animRot by="240000">
                                      <p:cBhvr>
                                        <p:cTn id="348" dur="2" fill="hold">
                                          <p:stCondLst>
                                            <p:cond delay="792"/>
                                          </p:stCondLst>
                                        </p:cTn>
                                        <p:tgtEl>
                                          <p:spTgt spid="335"/>
                                        </p:tgtEl>
                                        <p:attrNameLst>
                                          <p:attrName>r</p:attrName>
                                        </p:attrNameLst>
                                      </p:cBhvr>
                                    </p:animRot>
                                    <p:animRot by="-240000">
                                      <p:cBhvr>
                                        <p:cTn id="349" dur="2" fill="hold">
                                          <p:stCondLst>
                                            <p:cond delay="1188"/>
                                          </p:stCondLst>
                                        </p:cTn>
                                        <p:tgtEl>
                                          <p:spTgt spid="335"/>
                                        </p:tgtEl>
                                        <p:attrNameLst>
                                          <p:attrName>r</p:attrName>
                                        </p:attrNameLst>
                                      </p:cBhvr>
                                    </p:animRot>
                                    <p:animRot by="120000">
                                      <p:cBhvr>
                                        <p:cTn id="350" dur="2" fill="hold">
                                          <p:stCondLst>
                                            <p:cond delay="1999"/>
                                          </p:stCondLst>
                                        </p:cTn>
                                        <p:tgtEl>
                                          <p:spTgt spid="335"/>
                                        </p:tgtEl>
                                        <p:attrNameLst>
                                          <p:attrName>r</p:attrName>
                                        </p:attrNameLst>
                                      </p:cBhvr>
                                    </p:animRot>
                                  </p:childTnLst>
                                </p:cTn>
                              </p:par>
                              <p:par>
                                <p:cTn id="351" presetID="32" presetClass="emph" presetSubtype="0" fill="hold" grpId="2" nodeType="withEffect">
                                  <p:stCondLst>
                                    <p:cond delay="250"/>
                                  </p:stCondLst>
                                  <p:childTnLst>
                                    <p:animRot by="120000">
                                      <p:cBhvr>
                                        <p:cTn id="352" dur="1" fill="hold">
                                          <p:stCondLst>
                                            <p:cond delay="0"/>
                                          </p:stCondLst>
                                        </p:cTn>
                                        <p:tgtEl>
                                          <p:spTgt spid="336"/>
                                        </p:tgtEl>
                                        <p:attrNameLst>
                                          <p:attrName>r</p:attrName>
                                        </p:attrNameLst>
                                      </p:cBhvr>
                                    </p:animRot>
                                    <p:animRot by="-240000">
                                      <p:cBhvr>
                                        <p:cTn id="353" dur="2" fill="hold">
                                          <p:stCondLst>
                                            <p:cond delay="396"/>
                                          </p:stCondLst>
                                        </p:cTn>
                                        <p:tgtEl>
                                          <p:spTgt spid="336"/>
                                        </p:tgtEl>
                                        <p:attrNameLst>
                                          <p:attrName>r</p:attrName>
                                        </p:attrNameLst>
                                      </p:cBhvr>
                                    </p:animRot>
                                    <p:animRot by="240000">
                                      <p:cBhvr>
                                        <p:cTn id="354" dur="2" fill="hold">
                                          <p:stCondLst>
                                            <p:cond delay="792"/>
                                          </p:stCondLst>
                                        </p:cTn>
                                        <p:tgtEl>
                                          <p:spTgt spid="336"/>
                                        </p:tgtEl>
                                        <p:attrNameLst>
                                          <p:attrName>r</p:attrName>
                                        </p:attrNameLst>
                                      </p:cBhvr>
                                    </p:animRot>
                                    <p:animRot by="-240000">
                                      <p:cBhvr>
                                        <p:cTn id="355" dur="2" fill="hold">
                                          <p:stCondLst>
                                            <p:cond delay="1188"/>
                                          </p:stCondLst>
                                        </p:cTn>
                                        <p:tgtEl>
                                          <p:spTgt spid="336"/>
                                        </p:tgtEl>
                                        <p:attrNameLst>
                                          <p:attrName>r</p:attrName>
                                        </p:attrNameLst>
                                      </p:cBhvr>
                                    </p:animRot>
                                    <p:animRot by="120000">
                                      <p:cBhvr>
                                        <p:cTn id="356" dur="2" fill="hold">
                                          <p:stCondLst>
                                            <p:cond delay="1999"/>
                                          </p:stCondLst>
                                        </p:cTn>
                                        <p:tgtEl>
                                          <p:spTgt spid="336"/>
                                        </p:tgtEl>
                                        <p:attrNameLst>
                                          <p:attrName>r</p:attrName>
                                        </p:attrNameLst>
                                      </p:cBhvr>
                                    </p:animRot>
                                  </p:childTnLst>
                                </p:cTn>
                              </p:par>
                              <p:par>
                                <p:cTn id="357" presetID="32" presetClass="emph" presetSubtype="0" fill="hold" grpId="2" nodeType="withEffect">
                                  <p:stCondLst>
                                    <p:cond delay="250"/>
                                  </p:stCondLst>
                                  <p:childTnLst>
                                    <p:animRot by="120000">
                                      <p:cBhvr>
                                        <p:cTn id="358" dur="1" fill="hold">
                                          <p:stCondLst>
                                            <p:cond delay="0"/>
                                          </p:stCondLst>
                                        </p:cTn>
                                        <p:tgtEl>
                                          <p:spTgt spid="337"/>
                                        </p:tgtEl>
                                        <p:attrNameLst>
                                          <p:attrName>r</p:attrName>
                                        </p:attrNameLst>
                                      </p:cBhvr>
                                    </p:animRot>
                                    <p:animRot by="-240000">
                                      <p:cBhvr>
                                        <p:cTn id="359" dur="2" fill="hold">
                                          <p:stCondLst>
                                            <p:cond delay="396"/>
                                          </p:stCondLst>
                                        </p:cTn>
                                        <p:tgtEl>
                                          <p:spTgt spid="337"/>
                                        </p:tgtEl>
                                        <p:attrNameLst>
                                          <p:attrName>r</p:attrName>
                                        </p:attrNameLst>
                                      </p:cBhvr>
                                    </p:animRot>
                                    <p:animRot by="240000">
                                      <p:cBhvr>
                                        <p:cTn id="360" dur="2" fill="hold">
                                          <p:stCondLst>
                                            <p:cond delay="792"/>
                                          </p:stCondLst>
                                        </p:cTn>
                                        <p:tgtEl>
                                          <p:spTgt spid="337"/>
                                        </p:tgtEl>
                                        <p:attrNameLst>
                                          <p:attrName>r</p:attrName>
                                        </p:attrNameLst>
                                      </p:cBhvr>
                                    </p:animRot>
                                    <p:animRot by="-240000">
                                      <p:cBhvr>
                                        <p:cTn id="361" dur="2" fill="hold">
                                          <p:stCondLst>
                                            <p:cond delay="1188"/>
                                          </p:stCondLst>
                                        </p:cTn>
                                        <p:tgtEl>
                                          <p:spTgt spid="337"/>
                                        </p:tgtEl>
                                        <p:attrNameLst>
                                          <p:attrName>r</p:attrName>
                                        </p:attrNameLst>
                                      </p:cBhvr>
                                    </p:animRot>
                                    <p:animRot by="120000">
                                      <p:cBhvr>
                                        <p:cTn id="362" dur="2" fill="hold">
                                          <p:stCondLst>
                                            <p:cond delay="1999"/>
                                          </p:stCondLst>
                                        </p:cTn>
                                        <p:tgtEl>
                                          <p:spTgt spid="337"/>
                                        </p:tgtEl>
                                        <p:attrNameLst>
                                          <p:attrName>r</p:attrName>
                                        </p:attrNameLst>
                                      </p:cBhvr>
                                    </p:animRot>
                                  </p:childTnLst>
                                </p:cTn>
                              </p:par>
                              <p:par>
                                <p:cTn id="363" presetID="32" presetClass="emph" presetSubtype="0" fill="hold" grpId="2" nodeType="withEffect">
                                  <p:stCondLst>
                                    <p:cond delay="250"/>
                                  </p:stCondLst>
                                  <p:childTnLst>
                                    <p:animRot by="120000">
                                      <p:cBhvr>
                                        <p:cTn id="364" dur="1" fill="hold">
                                          <p:stCondLst>
                                            <p:cond delay="0"/>
                                          </p:stCondLst>
                                        </p:cTn>
                                        <p:tgtEl>
                                          <p:spTgt spid="338"/>
                                        </p:tgtEl>
                                        <p:attrNameLst>
                                          <p:attrName>r</p:attrName>
                                        </p:attrNameLst>
                                      </p:cBhvr>
                                    </p:animRot>
                                    <p:animRot by="-240000">
                                      <p:cBhvr>
                                        <p:cTn id="365" dur="2" fill="hold">
                                          <p:stCondLst>
                                            <p:cond delay="396"/>
                                          </p:stCondLst>
                                        </p:cTn>
                                        <p:tgtEl>
                                          <p:spTgt spid="338"/>
                                        </p:tgtEl>
                                        <p:attrNameLst>
                                          <p:attrName>r</p:attrName>
                                        </p:attrNameLst>
                                      </p:cBhvr>
                                    </p:animRot>
                                    <p:animRot by="240000">
                                      <p:cBhvr>
                                        <p:cTn id="366" dur="2" fill="hold">
                                          <p:stCondLst>
                                            <p:cond delay="792"/>
                                          </p:stCondLst>
                                        </p:cTn>
                                        <p:tgtEl>
                                          <p:spTgt spid="338"/>
                                        </p:tgtEl>
                                        <p:attrNameLst>
                                          <p:attrName>r</p:attrName>
                                        </p:attrNameLst>
                                      </p:cBhvr>
                                    </p:animRot>
                                    <p:animRot by="-240000">
                                      <p:cBhvr>
                                        <p:cTn id="367" dur="2" fill="hold">
                                          <p:stCondLst>
                                            <p:cond delay="1188"/>
                                          </p:stCondLst>
                                        </p:cTn>
                                        <p:tgtEl>
                                          <p:spTgt spid="338"/>
                                        </p:tgtEl>
                                        <p:attrNameLst>
                                          <p:attrName>r</p:attrName>
                                        </p:attrNameLst>
                                      </p:cBhvr>
                                    </p:animRot>
                                    <p:animRot by="120000">
                                      <p:cBhvr>
                                        <p:cTn id="368" dur="2" fill="hold">
                                          <p:stCondLst>
                                            <p:cond delay="1999"/>
                                          </p:stCondLst>
                                        </p:cTn>
                                        <p:tgtEl>
                                          <p:spTgt spid="338"/>
                                        </p:tgtEl>
                                        <p:attrNameLst>
                                          <p:attrName>r</p:attrName>
                                        </p:attrNameLst>
                                      </p:cBhvr>
                                    </p:animRot>
                                  </p:childTnLst>
                                </p:cTn>
                              </p:par>
                              <p:par>
                                <p:cTn id="369" presetID="32" presetClass="emph" presetSubtype="0" fill="hold" nodeType="withEffect">
                                  <p:stCondLst>
                                    <p:cond delay="250"/>
                                  </p:stCondLst>
                                  <p:childTnLst>
                                    <p:animRot by="120000">
                                      <p:cBhvr>
                                        <p:cTn id="370" dur="1" fill="hold">
                                          <p:stCondLst>
                                            <p:cond delay="0"/>
                                          </p:stCondLst>
                                        </p:cTn>
                                        <p:tgtEl>
                                          <p:spTgt spid="339"/>
                                        </p:tgtEl>
                                        <p:attrNameLst>
                                          <p:attrName>r</p:attrName>
                                        </p:attrNameLst>
                                      </p:cBhvr>
                                    </p:animRot>
                                    <p:animRot by="-240000">
                                      <p:cBhvr>
                                        <p:cTn id="371" dur="2" fill="hold">
                                          <p:stCondLst>
                                            <p:cond delay="396"/>
                                          </p:stCondLst>
                                        </p:cTn>
                                        <p:tgtEl>
                                          <p:spTgt spid="339"/>
                                        </p:tgtEl>
                                        <p:attrNameLst>
                                          <p:attrName>r</p:attrName>
                                        </p:attrNameLst>
                                      </p:cBhvr>
                                    </p:animRot>
                                    <p:animRot by="240000">
                                      <p:cBhvr>
                                        <p:cTn id="372" dur="2" fill="hold">
                                          <p:stCondLst>
                                            <p:cond delay="792"/>
                                          </p:stCondLst>
                                        </p:cTn>
                                        <p:tgtEl>
                                          <p:spTgt spid="339"/>
                                        </p:tgtEl>
                                        <p:attrNameLst>
                                          <p:attrName>r</p:attrName>
                                        </p:attrNameLst>
                                      </p:cBhvr>
                                    </p:animRot>
                                    <p:animRot by="-240000">
                                      <p:cBhvr>
                                        <p:cTn id="373" dur="2" fill="hold">
                                          <p:stCondLst>
                                            <p:cond delay="1188"/>
                                          </p:stCondLst>
                                        </p:cTn>
                                        <p:tgtEl>
                                          <p:spTgt spid="339"/>
                                        </p:tgtEl>
                                        <p:attrNameLst>
                                          <p:attrName>r</p:attrName>
                                        </p:attrNameLst>
                                      </p:cBhvr>
                                    </p:animRot>
                                    <p:animRot by="120000">
                                      <p:cBhvr>
                                        <p:cTn id="374" dur="2" fill="hold">
                                          <p:stCondLst>
                                            <p:cond delay="1999"/>
                                          </p:stCondLst>
                                        </p:cTn>
                                        <p:tgtEl>
                                          <p:spTgt spid="339"/>
                                        </p:tgtEl>
                                        <p:attrNameLst>
                                          <p:attrName>r</p:attrName>
                                        </p:attrNameLst>
                                      </p:cBhvr>
                                    </p:animRot>
                                  </p:childTnLst>
                                </p:cTn>
                              </p:par>
                              <p:par>
                                <p:cTn id="375" presetID="32" presetClass="emph" presetSubtype="0" fill="hold" grpId="2" nodeType="withEffect">
                                  <p:stCondLst>
                                    <p:cond delay="250"/>
                                  </p:stCondLst>
                                  <p:childTnLst>
                                    <p:animRot by="120000">
                                      <p:cBhvr>
                                        <p:cTn id="376" dur="1" fill="hold">
                                          <p:stCondLst>
                                            <p:cond delay="0"/>
                                          </p:stCondLst>
                                        </p:cTn>
                                        <p:tgtEl>
                                          <p:spTgt spid="340"/>
                                        </p:tgtEl>
                                        <p:attrNameLst>
                                          <p:attrName>r</p:attrName>
                                        </p:attrNameLst>
                                      </p:cBhvr>
                                    </p:animRot>
                                    <p:animRot by="-240000">
                                      <p:cBhvr>
                                        <p:cTn id="377" dur="2" fill="hold">
                                          <p:stCondLst>
                                            <p:cond delay="396"/>
                                          </p:stCondLst>
                                        </p:cTn>
                                        <p:tgtEl>
                                          <p:spTgt spid="340"/>
                                        </p:tgtEl>
                                        <p:attrNameLst>
                                          <p:attrName>r</p:attrName>
                                        </p:attrNameLst>
                                      </p:cBhvr>
                                    </p:animRot>
                                    <p:animRot by="240000">
                                      <p:cBhvr>
                                        <p:cTn id="378" dur="2" fill="hold">
                                          <p:stCondLst>
                                            <p:cond delay="792"/>
                                          </p:stCondLst>
                                        </p:cTn>
                                        <p:tgtEl>
                                          <p:spTgt spid="340"/>
                                        </p:tgtEl>
                                        <p:attrNameLst>
                                          <p:attrName>r</p:attrName>
                                        </p:attrNameLst>
                                      </p:cBhvr>
                                    </p:animRot>
                                    <p:animRot by="-240000">
                                      <p:cBhvr>
                                        <p:cTn id="379" dur="2" fill="hold">
                                          <p:stCondLst>
                                            <p:cond delay="1188"/>
                                          </p:stCondLst>
                                        </p:cTn>
                                        <p:tgtEl>
                                          <p:spTgt spid="340"/>
                                        </p:tgtEl>
                                        <p:attrNameLst>
                                          <p:attrName>r</p:attrName>
                                        </p:attrNameLst>
                                      </p:cBhvr>
                                    </p:animRot>
                                    <p:animRot by="120000">
                                      <p:cBhvr>
                                        <p:cTn id="380" dur="2" fill="hold">
                                          <p:stCondLst>
                                            <p:cond delay="1999"/>
                                          </p:stCondLst>
                                        </p:cTn>
                                        <p:tgtEl>
                                          <p:spTgt spid="340"/>
                                        </p:tgtEl>
                                        <p:attrNameLst>
                                          <p:attrName>r</p:attrName>
                                        </p:attrNameLst>
                                      </p:cBhvr>
                                    </p:animRot>
                                  </p:childTnLst>
                                </p:cTn>
                              </p:par>
                              <p:par>
                                <p:cTn id="381" presetID="32" presetClass="emph" presetSubtype="0" fill="hold" grpId="2" nodeType="withEffect">
                                  <p:stCondLst>
                                    <p:cond delay="250"/>
                                  </p:stCondLst>
                                  <p:childTnLst>
                                    <p:animRot by="120000">
                                      <p:cBhvr>
                                        <p:cTn id="382" dur="1" fill="hold">
                                          <p:stCondLst>
                                            <p:cond delay="0"/>
                                          </p:stCondLst>
                                        </p:cTn>
                                        <p:tgtEl>
                                          <p:spTgt spid="341"/>
                                        </p:tgtEl>
                                        <p:attrNameLst>
                                          <p:attrName>r</p:attrName>
                                        </p:attrNameLst>
                                      </p:cBhvr>
                                    </p:animRot>
                                    <p:animRot by="-240000">
                                      <p:cBhvr>
                                        <p:cTn id="383" dur="2" fill="hold">
                                          <p:stCondLst>
                                            <p:cond delay="396"/>
                                          </p:stCondLst>
                                        </p:cTn>
                                        <p:tgtEl>
                                          <p:spTgt spid="341"/>
                                        </p:tgtEl>
                                        <p:attrNameLst>
                                          <p:attrName>r</p:attrName>
                                        </p:attrNameLst>
                                      </p:cBhvr>
                                    </p:animRot>
                                    <p:animRot by="240000">
                                      <p:cBhvr>
                                        <p:cTn id="384" dur="2" fill="hold">
                                          <p:stCondLst>
                                            <p:cond delay="792"/>
                                          </p:stCondLst>
                                        </p:cTn>
                                        <p:tgtEl>
                                          <p:spTgt spid="341"/>
                                        </p:tgtEl>
                                        <p:attrNameLst>
                                          <p:attrName>r</p:attrName>
                                        </p:attrNameLst>
                                      </p:cBhvr>
                                    </p:animRot>
                                    <p:animRot by="-240000">
                                      <p:cBhvr>
                                        <p:cTn id="385" dur="2" fill="hold">
                                          <p:stCondLst>
                                            <p:cond delay="1188"/>
                                          </p:stCondLst>
                                        </p:cTn>
                                        <p:tgtEl>
                                          <p:spTgt spid="341"/>
                                        </p:tgtEl>
                                        <p:attrNameLst>
                                          <p:attrName>r</p:attrName>
                                        </p:attrNameLst>
                                      </p:cBhvr>
                                    </p:animRot>
                                    <p:animRot by="120000">
                                      <p:cBhvr>
                                        <p:cTn id="386" dur="2" fill="hold">
                                          <p:stCondLst>
                                            <p:cond delay="1999"/>
                                          </p:stCondLst>
                                        </p:cTn>
                                        <p:tgtEl>
                                          <p:spTgt spid="341"/>
                                        </p:tgtEl>
                                        <p:attrNameLst>
                                          <p:attrName>r</p:attrName>
                                        </p:attrNameLst>
                                      </p:cBhvr>
                                    </p:animRot>
                                  </p:childTnLst>
                                </p:cTn>
                              </p:par>
                              <p:par>
                                <p:cTn id="387" presetID="32" presetClass="emph" presetSubtype="0" fill="hold" grpId="2" nodeType="withEffect">
                                  <p:stCondLst>
                                    <p:cond delay="250"/>
                                  </p:stCondLst>
                                  <p:childTnLst>
                                    <p:animRot by="120000">
                                      <p:cBhvr>
                                        <p:cTn id="388" dur="1" fill="hold">
                                          <p:stCondLst>
                                            <p:cond delay="0"/>
                                          </p:stCondLst>
                                        </p:cTn>
                                        <p:tgtEl>
                                          <p:spTgt spid="342"/>
                                        </p:tgtEl>
                                        <p:attrNameLst>
                                          <p:attrName>r</p:attrName>
                                        </p:attrNameLst>
                                      </p:cBhvr>
                                    </p:animRot>
                                    <p:animRot by="-240000">
                                      <p:cBhvr>
                                        <p:cTn id="389" dur="2" fill="hold">
                                          <p:stCondLst>
                                            <p:cond delay="396"/>
                                          </p:stCondLst>
                                        </p:cTn>
                                        <p:tgtEl>
                                          <p:spTgt spid="342"/>
                                        </p:tgtEl>
                                        <p:attrNameLst>
                                          <p:attrName>r</p:attrName>
                                        </p:attrNameLst>
                                      </p:cBhvr>
                                    </p:animRot>
                                    <p:animRot by="240000">
                                      <p:cBhvr>
                                        <p:cTn id="390" dur="2" fill="hold">
                                          <p:stCondLst>
                                            <p:cond delay="792"/>
                                          </p:stCondLst>
                                        </p:cTn>
                                        <p:tgtEl>
                                          <p:spTgt spid="342"/>
                                        </p:tgtEl>
                                        <p:attrNameLst>
                                          <p:attrName>r</p:attrName>
                                        </p:attrNameLst>
                                      </p:cBhvr>
                                    </p:animRot>
                                    <p:animRot by="-240000">
                                      <p:cBhvr>
                                        <p:cTn id="391" dur="2" fill="hold">
                                          <p:stCondLst>
                                            <p:cond delay="1188"/>
                                          </p:stCondLst>
                                        </p:cTn>
                                        <p:tgtEl>
                                          <p:spTgt spid="342"/>
                                        </p:tgtEl>
                                        <p:attrNameLst>
                                          <p:attrName>r</p:attrName>
                                        </p:attrNameLst>
                                      </p:cBhvr>
                                    </p:animRot>
                                    <p:animRot by="120000">
                                      <p:cBhvr>
                                        <p:cTn id="392" dur="2" fill="hold">
                                          <p:stCondLst>
                                            <p:cond delay="1999"/>
                                          </p:stCondLst>
                                        </p:cTn>
                                        <p:tgtEl>
                                          <p:spTgt spid="342"/>
                                        </p:tgtEl>
                                        <p:attrNameLst>
                                          <p:attrName>r</p:attrName>
                                        </p:attrNameLst>
                                      </p:cBhvr>
                                    </p:animRot>
                                  </p:childTnLst>
                                </p:cTn>
                              </p:par>
                              <p:par>
                                <p:cTn id="393" presetID="32" presetClass="emph" presetSubtype="0" fill="hold" nodeType="withEffect">
                                  <p:stCondLst>
                                    <p:cond delay="250"/>
                                  </p:stCondLst>
                                  <p:childTnLst>
                                    <p:animRot by="120000">
                                      <p:cBhvr>
                                        <p:cTn id="394" dur="1" fill="hold">
                                          <p:stCondLst>
                                            <p:cond delay="0"/>
                                          </p:stCondLst>
                                        </p:cTn>
                                        <p:tgtEl>
                                          <p:spTgt spid="343"/>
                                        </p:tgtEl>
                                        <p:attrNameLst>
                                          <p:attrName>r</p:attrName>
                                        </p:attrNameLst>
                                      </p:cBhvr>
                                    </p:animRot>
                                    <p:animRot by="-240000">
                                      <p:cBhvr>
                                        <p:cTn id="395" dur="2" fill="hold">
                                          <p:stCondLst>
                                            <p:cond delay="396"/>
                                          </p:stCondLst>
                                        </p:cTn>
                                        <p:tgtEl>
                                          <p:spTgt spid="343"/>
                                        </p:tgtEl>
                                        <p:attrNameLst>
                                          <p:attrName>r</p:attrName>
                                        </p:attrNameLst>
                                      </p:cBhvr>
                                    </p:animRot>
                                    <p:animRot by="240000">
                                      <p:cBhvr>
                                        <p:cTn id="396" dur="2" fill="hold">
                                          <p:stCondLst>
                                            <p:cond delay="792"/>
                                          </p:stCondLst>
                                        </p:cTn>
                                        <p:tgtEl>
                                          <p:spTgt spid="343"/>
                                        </p:tgtEl>
                                        <p:attrNameLst>
                                          <p:attrName>r</p:attrName>
                                        </p:attrNameLst>
                                      </p:cBhvr>
                                    </p:animRot>
                                    <p:animRot by="-240000">
                                      <p:cBhvr>
                                        <p:cTn id="397" dur="2" fill="hold">
                                          <p:stCondLst>
                                            <p:cond delay="1188"/>
                                          </p:stCondLst>
                                        </p:cTn>
                                        <p:tgtEl>
                                          <p:spTgt spid="343"/>
                                        </p:tgtEl>
                                        <p:attrNameLst>
                                          <p:attrName>r</p:attrName>
                                        </p:attrNameLst>
                                      </p:cBhvr>
                                    </p:animRot>
                                    <p:animRot by="120000">
                                      <p:cBhvr>
                                        <p:cTn id="398" dur="2" fill="hold">
                                          <p:stCondLst>
                                            <p:cond delay="1999"/>
                                          </p:stCondLst>
                                        </p:cTn>
                                        <p:tgtEl>
                                          <p:spTgt spid="343"/>
                                        </p:tgtEl>
                                        <p:attrNameLst>
                                          <p:attrName>r</p:attrName>
                                        </p:attrNameLst>
                                      </p:cBhvr>
                                    </p:animRot>
                                  </p:childTnLst>
                                </p:cTn>
                              </p:par>
                              <p:par>
                                <p:cTn id="399" presetID="32" presetClass="emph" presetSubtype="0" fill="hold" grpId="2" nodeType="withEffect">
                                  <p:stCondLst>
                                    <p:cond delay="250"/>
                                  </p:stCondLst>
                                  <p:childTnLst>
                                    <p:animRot by="120000">
                                      <p:cBhvr>
                                        <p:cTn id="400" dur="1" fill="hold">
                                          <p:stCondLst>
                                            <p:cond delay="0"/>
                                          </p:stCondLst>
                                        </p:cTn>
                                        <p:tgtEl>
                                          <p:spTgt spid="344"/>
                                        </p:tgtEl>
                                        <p:attrNameLst>
                                          <p:attrName>r</p:attrName>
                                        </p:attrNameLst>
                                      </p:cBhvr>
                                    </p:animRot>
                                    <p:animRot by="-240000">
                                      <p:cBhvr>
                                        <p:cTn id="401" dur="2" fill="hold">
                                          <p:stCondLst>
                                            <p:cond delay="396"/>
                                          </p:stCondLst>
                                        </p:cTn>
                                        <p:tgtEl>
                                          <p:spTgt spid="344"/>
                                        </p:tgtEl>
                                        <p:attrNameLst>
                                          <p:attrName>r</p:attrName>
                                        </p:attrNameLst>
                                      </p:cBhvr>
                                    </p:animRot>
                                    <p:animRot by="240000">
                                      <p:cBhvr>
                                        <p:cTn id="402" dur="2" fill="hold">
                                          <p:stCondLst>
                                            <p:cond delay="792"/>
                                          </p:stCondLst>
                                        </p:cTn>
                                        <p:tgtEl>
                                          <p:spTgt spid="344"/>
                                        </p:tgtEl>
                                        <p:attrNameLst>
                                          <p:attrName>r</p:attrName>
                                        </p:attrNameLst>
                                      </p:cBhvr>
                                    </p:animRot>
                                    <p:animRot by="-240000">
                                      <p:cBhvr>
                                        <p:cTn id="403" dur="2" fill="hold">
                                          <p:stCondLst>
                                            <p:cond delay="1188"/>
                                          </p:stCondLst>
                                        </p:cTn>
                                        <p:tgtEl>
                                          <p:spTgt spid="344"/>
                                        </p:tgtEl>
                                        <p:attrNameLst>
                                          <p:attrName>r</p:attrName>
                                        </p:attrNameLst>
                                      </p:cBhvr>
                                    </p:animRot>
                                    <p:animRot by="120000">
                                      <p:cBhvr>
                                        <p:cTn id="404" dur="2" fill="hold">
                                          <p:stCondLst>
                                            <p:cond delay="1999"/>
                                          </p:stCondLst>
                                        </p:cTn>
                                        <p:tgtEl>
                                          <p:spTgt spid="344"/>
                                        </p:tgtEl>
                                        <p:attrNameLst>
                                          <p:attrName>r</p:attrName>
                                        </p:attrNameLst>
                                      </p:cBhvr>
                                    </p:animRot>
                                  </p:childTnLst>
                                </p:cTn>
                              </p:par>
                              <p:par>
                                <p:cTn id="405" presetID="32" presetClass="emph" presetSubtype="0" fill="hold" grpId="2" nodeType="withEffect">
                                  <p:stCondLst>
                                    <p:cond delay="250"/>
                                  </p:stCondLst>
                                  <p:childTnLst>
                                    <p:animRot by="120000">
                                      <p:cBhvr>
                                        <p:cTn id="406" dur="1" fill="hold">
                                          <p:stCondLst>
                                            <p:cond delay="0"/>
                                          </p:stCondLst>
                                        </p:cTn>
                                        <p:tgtEl>
                                          <p:spTgt spid="345"/>
                                        </p:tgtEl>
                                        <p:attrNameLst>
                                          <p:attrName>r</p:attrName>
                                        </p:attrNameLst>
                                      </p:cBhvr>
                                    </p:animRot>
                                    <p:animRot by="-240000">
                                      <p:cBhvr>
                                        <p:cTn id="407" dur="2" fill="hold">
                                          <p:stCondLst>
                                            <p:cond delay="396"/>
                                          </p:stCondLst>
                                        </p:cTn>
                                        <p:tgtEl>
                                          <p:spTgt spid="345"/>
                                        </p:tgtEl>
                                        <p:attrNameLst>
                                          <p:attrName>r</p:attrName>
                                        </p:attrNameLst>
                                      </p:cBhvr>
                                    </p:animRot>
                                    <p:animRot by="240000">
                                      <p:cBhvr>
                                        <p:cTn id="408" dur="2" fill="hold">
                                          <p:stCondLst>
                                            <p:cond delay="792"/>
                                          </p:stCondLst>
                                        </p:cTn>
                                        <p:tgtEl>
                                          <p:spTgt spid="345"/>
                                        </p:tgtEl>
                                        <p:attrNameLst>
                                          <p:attrName>r</p:attrName>
                                        </p:attrNameLst>
                                      </p:cBhvr>
                                    </p:animRot>
                                    <p:animRot by="-240000">
                                      <p:cBhvr>
                                        <p:cTn id="409" dur="2" fill="hold">
                                          <p:stCondLst>
                                            <p:cond delay="1188"/>
                                          </p:stCondLst>
                                        </p:cTn>
                                        <p:tgtEl>
                                          <p:spTgt spid="345"/>
                                        </p:tgtEl>
                                        <p:attrNameLst>
                                          <p:attrName>r</p:attrName>
                                        </p:attrNameLst>
                                      </p:cBhvr>
                                    </p:animRot>
                                    <p:animRot by="120000">
                                      <p:cBhvr>
                                        <p:cTn id="410" dur="2" fill="hold">
                                          <p:stCondLst>
                                            <p:cond delay="1999"/>
                                          </p:stCondLst>
                                        </p:cTn>
                                        <p:tgtEl>
                                          <p:spTgt spid="345"/>
                                        </p:tgtEl>
                                        <p:attrNameLst>
                                          <p:attrName>r</p:attrName>
                                        </p:attrNameLst>
                                      </p:cBhvr>
                                    </p:animRot>
                                  </p:childTnLst>
                                </p:cTn>
                              </p:par>
                              <p:par>
                                <p:cTn id="411" presetID="32" presetClass="emph" presetSubtype="0" fill="hold" grpId="2" nodeType="withEffect">
                                  <p:stCondLst>
                                    <p:cond delay="250"/>
                                  </p:stCondLst>
                                  <p:childTnLst>
                                    <p:animRot by="120000">
                                      <p:cBhvr>
                                        <p:cTn id="412" dur="1" fill="hold">
                                          <p:stCondLst>
                                            <p:cond delay="0"/>
                                          </p:stCondLst>
                                        </p:cTn>
                                        <p:tgtEl>
                                          <p:spTgt spid="346"/>
                                        </p:tgtEl>
                                        <p:attrNameLst>
                                          <p:attrName>r</p:attrName>
                                        </p:attrNameLst>
                                      </p:cBhvr>
                                    </p:animRot>
                                    <p:animRot by="-240000">
                                      <p:cBhvr>
                                        <p:cTn id="413" dur="2" fill="hold">
                                          <p:stCondLst>
                                            <p:cond delay="396"/>
                                          </p:stCondLst>
                                        </p:cTn>
                                        <p:tgtEl>
                                          <p:spTgt spid="346"/>
                                        </p:tgtEl>
                                        <p:attrNameLst>
                                          <p:attrName>r</p:attrName>
                                        </p:attrNameLst>
                                      </p:cBhvr>
                                    </p:animRot>
                                    <p:animRot by="240000">
                                      <p:cBhvr>
                                        <p:cTn id="414" dur="2" fill="hold">
                                          <p:stCondLst>
                                            <p:cond delay="792"/>
                                          </p:stCondLst>
                                        </p:cTn>
                                        <p:tgtEl>
                                          <p:spTgt spid="346"/>
                                        </p:tgtEl>
                                        <p:attrNameLst>
                                          <p:attrName>r</p:attrName>
                                        </p:attrNameLst>
                                      </p:cBhvr>
                                    </p:animRot>
                                    <p:animRot by="-240000">
                                      <p:cBhvr>
                                        <p:cTn id="415" dur="2" fill="hold">
                                          <p:stCondLst>
                                            <p:cond delay="1188"/>
                                          </p:stCondLst>
                                        </p:cTn>
                                        <p:tgtEl>
                                          <p:spTgt spid="346"/>
                                        </p:tgtEl>
                                        <p:attrNameLst>
                                          <p:attrName>r</p:attrName>
                                        </p:attrNameLst>
                                      </p:cBhvr>
                                    </p:animRot>
                                    <p:animRot by="120000">
                                      <p:cBhvr>
                                        <p:cTn id="416" dur="2" fill="hold">
                                          <p:stCondLst>
                                            <p:cond delay="1999"/>
                                          </p:stCondLst>
                                        </p:cTn>
                                        <p:tgtEl>
                                          <p:spTgt spid="346"/>
                                        </p:tgtEl>
                                        <p:attrNameLst>
                                          <p:attrName>r</p:attrName>
                                        </p:attrNameLst>
                                      </p:cBhvr>
                                    </p:animRot>
                                  </p:childTnLst>
                                </p:cTn>
                              </p:par>
                              <p:par>
                                <p:cTn id="417" presetID="32" presetClass="emph" presetSubtype="0" fill="hold" nodeType="withEffect">
                                  <p:stCondLst>
                                    <p:cond delay="250"/>
                                  </p:stCondLst>
                                  <p:childTnLst>
                                    <p:animRot by="120000">
                                      <p:cBhvr>
                                        <p:cTn id="418" dur="1" fill="hold">
                                          <p:stCondLst>
                                            <p:cond delay="0"/>
                                          </p:stCondLst>
                                        </p:cTn>
                                        <p:tgtEl>
                                          <p:spTgt spid="347"/>
                                        </p:tgtEl>
                                        <p:attrNameLst>
                                          <p:attrName>r</p:attrName>
                                        </p:attrNameLst>
                                      </p:cBhvr>
                                    </p:animRot>
                                    <p:animRot by="-240000">
                                      <p:cBhvr>
                                        <p:cTn id="419" dur="2" fill="hold">
                                          <p:stCondLst>
                                            <p:cond delay="396"/>
                                          </p:stCondLst>
                                        </p:cTn>
                                        <p:tgtEl>
                                          <p:spTgt spid="347"/>
                                        </p:tgtEl>
                                        <p:attrNameLst>
                                          <p:attrName>r</p:attrName>
                                        </p:attrNameLst>
                                      </p:cBhvr>
                                    </p:animRot>
                                    <p:animRot by="240000">
                                      <p:cBhvr>
                                        <p:cTn id="420" dur="2" fill="hold">
                                          <p:stCondLst>
                                            <p:cond delay="792"/>
                                          </p:stCondLst>
                                        </p:cTn>
                                        <p:tgtEl>
                                          <p:spTgt spid="347"/>
                                        </p:tgtEl>
                                        <p:attrNameLst>
                                          <p:attrName>r</p:attrName>
                                        </p:attrNameLst>
                                      </p:cBhvr>
                                    </p:animRot>
                                    <p:animRot by="-240000">
                                      <p:cBhvr>
                                        <p:cTn id="421" dur="2" fill="hold">
                                          <p:stCondLst>
                                            <p:cond delay="1188"/>
                                          </p:stCondLst>
                                        </p:cTn>
                                        <p:tgtEl>
                                          <p:spTgt spid="347"/>
                                        </p:tgtEl>
                                        <p:attrNameLst>
                                          <p:attrName>r</p:attrName>
                                        </p:attrNameLst>
                                      </p:cBhvr>
                                    </p:animRot>
                                    <p:animRot by="120000">
                                      <p:cBhvr>
                                        <p:cTn id="422" dur="2" fill="hold">
                                          <p:stCondLst>
                                            <p:cond delay="1999"/>
                                          </p:stCondLst>
                                        </p:cTn>
                                        <p:tgtEl>
                                          <p:spTgt spid="347"/>
                                        </p:tgtEl>
                                        <p:attrNameLst>
                                          <p:attrName>r</p:attrName>
                                        </p:attrNameLst>
                                      </p:cBhvr>
                                    </p:animRot>
                                  </p:childTnLst>
                                </p:cTn>
                              </p:par>
                              <p:par>
                                <p:cTn id="423" presetID="32" presetClass="emph" presetSubtype="0" fill="hold" grpId="2" nodeType="withEffect">
                                  <p:stCondLst>
                                    <p:cond delay="250"/>
                                  </p:stCondLst>
                                  <p:childTnLst>
                                    <p:animRot by="120000">
                                      <p:cBhvr>
                                        <p:cTn id="424" dur="1" fill="hold">
                                          <p:stCondLst>
                                            <p:cond delay="0"/>
                                          </p:stCondLst>
                                        </p:cTn>
                                        <p:tgtEl>
                                          <p:spTgt spid="348"/>
                                        </p:tgtEl>
                                        <p:attrNameLst>
                                          <p:attrName>r</p:attrName>
                                        </p:attrNameLst>
                                      </p:cBhvr>
                                    </p:animRot>
                                    <p:animRot by="-240000">
                                      <p:cBhvr>
                                        <p:cTn id="425" dur="2" fill="hold">
                                          <p:stCondLst>
                                            <p:cond delay="396"/>
                                          </p:stCondLst>
                                        </p:cTn>
                                        <p:tgtEl>
                                          <p:spTgt spid="348"/>
                                        </p:tgtEl>
                                        <p:attrNameLst>
                                          <p:attrName>r</p:attrName>
                                        </p:attrNameLst>
                                      </p:cBhvr>
                                    </p:animRot>
                                    <p:animRot by="240000">
                                      <p:cBhvr>
                                        <p:cTn id="426" dur="2" fill="hold">
                                          <p:stCondLst>
                                            <p:cond delay="792"/>
                                          </p:stCondLst>
                                        </p:cTn>
                                        <p:tgtEl>
                                          <p:spTgt spid="348"/>
                                        </p:tgtEl>
                                        <p:attrNameLst>
                                          <p:attrName>r</p:attrName>
                                        </p:attrNameLst>
                                      </p:cBhvr>
                                    </p:animRot>
                                    <p:animRot by="-240000">
                                      <p:cBhvr>
                                        <p:cTn id="427" dur="2" fill="hold">
                                          <p:stCondLst>
                                            <p:cond delay="1188"/>
                                          </p:stCondLst>
                                        </p:cTn>
                                        <p:tgtEl>
                                          <p:spTgt spid="348"/>
                                        </p:tgtEl>
                                        <p:attrNameLst>
                                          <p:attrName>r</p:attrName>
                                        </p:attrNameLst>
                                      </p:cBhvr>
                                    </p:animRot>
                                    <p:animRot by="120000">
                                      <p:cBhvr>
                                        <p:cTn id="428" dur="2" fill="hold">
                                          <p:stCondLst>
                                            <p:cond delay="1999"/>
                                          </p:stCondLst>
                                        </p:cTn>
                                        <p:tgtEl>
                                          <p:spTgt spid="348"/>
                                        </p:tgtEl>
                                        <p:attrNameLst>
                                          <p:attrName>r</p:attrName>
                                        </p:attrNameLst>
                                      </p:cBhvr>
                                    </p:animRot>
                                  </p:childTnLst>
                                </p:cTn>
                              </p:par>
                              <p:par>
                                <p:cTn id="429" presetID="32" presetClass="emph" presetSubtype="0" fill="hold" grpId="2" nodeType="withEffect">
                                  <p:stCondLst>
                                    <p:cond delay="250"/>
                                  </p:stCondLst>
                                  <p:childTnLst>
                                    <p:animRot by="120000">
                                      <p:cBhvr>
                                        <p:cTn id="430" dur="1" fill="hold">
                                          <p:stCondLst>
                                            <p:cond delay="0"/>
                                          </p:stCondLst>
                                        </p:cTn>
                                        <p:tgtEl>
                                          <p:spTgt spid="349"/>
                                        </p:tgtEl>
                                        <p:attrNameLst>
                                          <p:attrName>r</p:attrName>
                                        </p:attrNameLst>
                                      </p:cBhvr>
                                    </p:animRot>
                                    <p:animRot by="-240000">
                                      <p:cBhvr>
                                        <p:cTn id="431" dur="2" fill="hold">
                                          <p:stCondLst>
                                            <p:cond delay="396"/>
                                          </p:stCondLst>
                                        </p:cTn>
                                        <p:tgtEl>
                                          <p:spTgt spid="349"/>
                                        </p:tgtEl>
                                        <p:attrNameLst>
                                          <p:attrName>r</p:attrName>
                                        </p:attrNameLst>
                                      </p:cBhvr>
                                    </p:animRot>
                                    <p:animRot by="240000">
                                      <p:cBhvr>
                                        <p:cTn id="432" dur="2" fill="hold">
                                          <p:stCondLst>
                                            <p:cond delay="792"/>
                                          </p:stCondLst>
                                        </p:cTn>
                                        <p:tgtEl>
                                          <p:spTgt spid="349"/>
                                        </p:tgtEl>
                                        <p:attrNameLst>
                                          <p:attrName>r</p:attrName>
                                        </p:attrNameLst>
                                      </p:cBhvr>
                                    </p:animRot>
                                    <p:animRot by="-240000">
                                      <p:cBhvr>
                                        <p:cTn id="433" dur="2" fill="hold">
                                          <p:stCondLst>
                                            <p:cond delay="1188"/>
                                          </p:stCondLst>
                                        </p:cTn>
                                        <p:tgtEl>
                                          <p:spTgt spid="349"/>
                                        </p:tgtEl>
                                        <p:attrNameLst>
                                          <p:attrName>r</p:attrName>
                                        </p:attrNameLst>
                                      </p:cBhvr>
                                    </p:animRot>
                                    <p:animRot by="120000">
                                      <p:cBhvr>
                                        <p:cTn id="434" dur="2" fill="hold">
                                          <p:stCondLst>
                                            <p:cond delay="1999"/>
                                          </p:stCondLst>
                                        </p:cTn>
                                        <p:tgtEl>
                                          <p:spTgt spid="349"/>
                                        </p:tgtEl>
                                        <p:attrNameLst>
                                          <p:attrName>r</p:attrName>
                                        </p:attrNameLst>
                                      </p:cBhvr>
                                    </p:animRot>
                                  </p:childTnLst>
                                </p:cTn>
                              </p:par>
                              <p:par>
                                <p:cTn id="435" presetID="32" presetClass="emph" presetSubtype="0" fill="hold" grpId="2" nodeType="withEffect">
                                  <p:stCondLst>
                                    <p:cond delay="250"/>
                                  </p:stCondLst>
                                  <p:childTnLst>
                                    <p:animRot by="120000">
                                      <p:cBhvr>
                                        <p:cTn id="436" dur="1" fill="hold">
                                          <p:stCondLst>
                                            <p:cond delay="0"/>
                                          </p:stCondLst>
                                        </p:cTn>
                                        <p:tgtEl>
                                          <p:spTgt spid="350"/>
                                        </p:tgtEl>
                                        <p:attrNameLst>
                                          <p:attrName>r</p:attrName>
                                        </p:attrNameLst>
                                      </p:cBhvr>
                                    </p:animRot>
                                    <p:animRot by="-240000">
                                      <p:cBhvr>
                                        <p:cTn id="437" dur="2" fill="hold">
                                          <p:stCondLst>
                                            <p:cond delay="396"/>
                                          </p:stCondLst>
                                        </p:cTn>
                                        <p:tgtEl>
                                          <p:spTgt spid="350"/>
                                        </p:tgtEl>
                                        <p:attrNameLst>
                                          <p:attrName>r</p:attrName>
                                        </p:attrNameLst>
                                      </p:cBhvr>
                                    </p:animRot>
                                    <p:animRot by="240000">
                                      <p:cBhvr>
                                        <p:cTn id="438" dur="2" fill="hold">
                                          <p:stCondLst>
                                            <p:cond delay="792"/>
                                          </p:stCondLst>
                                        </p:cTn>
                                        <p:tgtEl>
                                          <p:spTgt spid="350"/>
                                        </p:tgtEl>
                                        <p:attrNameLst>
                                          <p:attrName>r</p:attrName>
                                        </p:attrNameLst>
                                      </p:cBhvr>
                                    </p:animRot>
                                    <p:animRot by="-240000">
                                      <p:cBhvr>
                                        <p:cTn id="439" dur="2" fill="hold">
                                          <p:stCondLst>
                                            <p:cond delay="1188"/>
                                          </p:stCondLst>
                                        </p:cTn>
                                        <p:tgtEl>
                                          <p:spTgt spid="350"/>
                                        </p:tgtEl>
                                        <p:attrNameLst>
                                          <p:attrName>r</p:attrName>
                                        </p:attrNameLst>
                                      </p:cBhvr>
                                    </p:animRot>
                                    <p:animRot by="120000">
                                      <p:cBhvr>
                                        <p:cTn id="440" dur="2" fill="hold">
                                          <p:stCondLst>
                                            <p:cond delay="1999"/>
                                          </p:stCondLst>
                                        </p:cTn>
                                        <p:tgtEl>
                                          <p:spTgt spid="350"/>
                                        </p:tgtEl>
                                        <p:attrNameLst>
                                          <p:attrName>r</p:attrName>
                                        </p:attrNameLst>
                                      </p:cBhvr>
                                    </p:animRot>
                                  </p:childTnLst>
                                </p:cTn>
                              </p:par>
                              <p:par>
                                <p:cTn id="441" presetID="32" presetClass="emph" presetSubtype="0" fill="hold" nodeType="withEffect">
                                  <p:stCondLst>
                                    <p:cond delay="250"/>
                                  </p:stCondLst>
                                  <p:childTnLst>
                                    <p:animRot by="120000">
                                      <p:cBhvr>
                                        <p:cTn id="442" dur="1" fill="hold">
                                          <p:stCondLst>
                                            <p:cond delay="0"/>
                                          </p:stCondLst>
                                        </p:cTn>
                                        <p:tgtEl>
                                          <p:spTgt spid="351"/>
                                        </p:tgtEl>
                                        <p:attrNameLst>
                                          <p:attrName>r</p:attrName>
                                        </p:attrNameLst>
                                      </p:cBhvr>
                                    </p:animRot>
                                    <p:animRot by="-240000">
                                      <p:cBhvr>
                                        <p:cTn id="443" dur="2" fill="hold">
                                          <p:stCondLst>
                                            <p:cond delay="396"/>
                                          </p:stCondLst>
                                        </p:cTn>
                                        <p:tgtEl>
                                          <p:spTgt spid="351"/>
                                        </p:tgtEl>
                                        <p:attrNameLst>
                                          <p:attrName>r</p:attrName>
                                        </p:attrNameLst>
                                      </p:cBhvr>
                                    </p:animRot>
                                    <p:animRot by="240000">
                                      <p:cBhvr>
                                        <p:cTn id="444" dur="2" fill="hold">
                                          <p:stCondLst>
                                            <p:cond delay="792"/>
                                          </p:stCondLst>
                                        </p:cTn>
                                        <p:tgtEl>
                                          <p:spTgt spid="351"/>
                                        </p:tgtEl>
                                        <p:attrNameLst>
                                          <p:attrName>r</p:attrName>
                                        </p:attrNameLst>
                                      </p:cBhvr>
                                    </p:animRot>
                                    <p:animRot by="-240000">
                                      <p:cBhvr>
                                        <p:cTn id="445" dur="2" fill="hold">
                                          <p:stCondLst>
                                            <p:cond delay="1188"/>
                                          </p:stCondLst>
                                        </p:cTn>
                                        <p:tgtEl>
                                          <p:spTgt spid="351"/>
                                        </p:tgtEl>
                                        <p:attrNameLst>
                                          <p:attrName>r</p:attrName>
                                        </p:attrNameLst>
                                      </p:cBhvr>
                                    </p:animRot>
                                    <p:animRot by="120000">
                                      <p:cBhvr>
                                        <p:cTn id="446" dur="2" fill="hold">
                                          <p:stCondLst>
                                            <p:cond delay="1999"/>
                                          </p:stCondLst>
                                        </p:cTn>
                                        <p:tgtEl>
                                          <p:spTgt spid="351"/>
                                        </p:tgtEl>
                                        <p:attrNameLst>
                                          <p:attrName>r</p:attrName>
                                        </p:attrNameLst>
                                      </p:cBhvr>
                                    </p:animRot>
                                  </p:childTnLst>
                                </p:cTn>
                              </p:par>
                              <p:par>
                                <p:cTn id="447" presetID="32" presetClass="emph" presetSubtype="0" fill="hold" grpId="2" nodeType="withEffect">
                                  <p:stCondLst>
                                    <p:cond delay="250"/>
                                  </p:stCondLst>
                                  <p:childTnLst>
                                    <p:animRot by="120000">
                                      <p:cBhvr>
                                        <p:cTn id="448" dur="1" fill="hold">
                                          <p:stCondLst>
                                            <p:cond delay="0"/>
                                          </p:stCondLst>
                                        </p:cTn>
                                        <p:tgtEl>
                                          <p:spTgt spid="352"/>
                                        </p:tgtEl>
                                        <p:attrNameLst>
                                          <p:attrName>r</p:attrName>
                                        </p:attrNameLst>
                                      </p:cBhvr>
                                    </p:animRot>
                                    <p:animRot by="-240000">
                                      <p:cBhvr>
                                        <p:cTn id="449" dur="2" fill="hold">
                                          <p:stCondLst>
                                            <p:cond delay="396"/>
                                          </p:stCondLst>
                                        </p:cTn>
                                        <p:tgtEl>
                                          <p:spTgt spid="352"/>
                                        </p:tgtEl>
                                        <p:attrNameLst>
                                          <p:attrName>r</p:attrName>
                                        </p:attrNameLst>
                                      </p:cBhvr>
                                    </p:animRot>
                                    <p:animRot by="240000">
                                      <p:cBhvr>
                                        <p:cTn id="450" dur="2" fill="hold">
                                          <p:stCondLst>
                                            <p:cond delay="792"/>
                                          </p:stCondLst>
                                        </p:cTn>
                                        <p:tgtEl>
                                          <p:spTgt spid="352"/>
                                        </p:tgtEl>
                                        <p:attrNameLst>
                                          <p:attrName>r</p:attrName>
                                        </p:attrNameLst>
                                      </p:cBhvr>
                                    </p:animRot>
                                    <p:animRot by="-240000">
                                      <p:cBhvr>
                                        <p:cTn id="451" dur="2" fill="hold">
                                          <p:stCondLst>
                                            <p:cond delay="1188"/>
                                          </p:stCondLst>
                                        </p:cTn>
                                        <p:tgtEl>
                                          <p:spTgt spid="352"/>
                                        </p:tgtEl>
                                        <p:attrNameLst>
                                          <p:attrName>r</p:attrName>
                                        </p:attrNameLst>
                                      </p:cBhvr>
                                    </p:animRot>
                                    <p:animRot by="120000">
                                      <p:cBhvr>
                                        <p:cTn id="452" dur="2" fill="hold">
                                          <p:stCondLst>
                                            <p:cond delay="1999"/>
                                          </p:stCondLst>
                                        </p:cTn>
                                        <p:tgtEl>
                                          <p:spTgt spid="352"/>
                                        </p:tgtEl>
                                        <p:attrNameLst>
                                          <p:attrName>r</p:attrName>
                                        </p:attrNameLst>
                                      </p:cBhvr>
                                    </p:animRot>
                                  </p:childTnLst>
                                </p:cTn>
                              </p:par>
                            </p:childTnLst>
                          </p:cTn>
                        </p:par>
                      </p:childTnLst>
                    </p:cTn>
                  </p:par>
                  <p:par>
                    <p:cTn id="453" fill="hold">
                      <p:stCondLst>
                        <p:cond delay="indefinite"/>
                      </p:stCondLst>
                      <p:childTnLst>
                        <p:par>
                          <p:cTn id="454" fill="hold">
                            <p:stCondLst>
                              <p:cond delay="0"/>
                            </p:stCondLst>
                            <p:childTnLst>
                              <p:par>
                                <p:cTn id="455" presetID="32" presetClass="emph" presetSubtype="0" fill="hold" grpId="3" nodeType="clickEffect">
                                  <p:stCondLst>
                                    <p:cond delay="0"/>
                                  </p:stCondLst>
                                  <p:childTnLst>
                                    <p:animRot by="120000">
                                      <p:cBhvr>
                                        <p:cTn id="456" dur="175" fill="hold">
                                          <p:stCondLst>
                                            <p:cond delay="0"/>
                                          </p:stCondLst>
                                        </p:cTn>
                                        <p:tgtEl>
                                          <p:spTgt spid="4"/>
                                        </p:tgtEl>
                                        <p:attrNameLst>
                                          <p:attrName>r</p:attrName>
                                        </p:attrNameLst>
                                      </p:cBhvr>
                                    </p:animRot>
                                    <p:animRot by="-240000">
                                      <p:cBhvr>
                                        <p:cTn id="457" dur="350" fill="hold">
                                          <p:stCondLst>
                                            <p:cond delay="350"/>
                                          </p:stCondLst>
                                        </p:cTn>
                                        <p:tgtEl>
                                          <p:spTgt spid="4"/>
                                        </p:tgtEl>
                                        <p:attrNameLst>
                                          <p:attrName>r</p:attrName>
                                        </p:attrNameLst>
                                      </p:cBhvr>
                                    </p:animRot>
                                    <p:animRot by="240000">
                                      <p:cBhvr>
                                        <p:cTn id="458" dur="350" fill="hold">
                                          <p:stCondLst>
                                            <p:cond delay="700"/>
                                          </p:stCondLst>
                                        </p:cTn>
                                        <p:tgtEl>
                                          <p:spTgt spid="4"/>
                                        </p:tgtEl>
                                        <p:attrNameLst>
                                          <p:attrName>r</p:attrName>
                                        </p:attrNameLst>
                                      </p:cBhvr>
                                    </p:animRot>
                                    <p:animRot by="-240000">
                                      <p:cBhvr>
                                        <p:cTn id="459" dur="350" fill="hold">
                                          <p:stCondLst>
                                            <p:cond delay="1050"/>
                                          </p:stCondLst>
                                        </p:cTn>
                                        <p:tgtEl>
                                          <p:spTgt spid="4"/>
                                        </p:tgtEl>
                                        <p:attrNameLst>
                                          <p:attrName>r</p:attrName>
                                        </p:attrNameLst>
                                      </p:cBhvr>
                                    </p:animRot>
                                    <p:animRot by="120000">
                                      <p:cBhvr>
                                        <p:cTn id="460" dur="350" fill="hold">
                                          <p:stCondLst>
                                            <p:cond delay="1400"/>
                                          </p:stCondLst>
                                        </p:cTn>
                                        <p:tgtEl>
                                          <p:spTgt spid="4"/>
                                        </p:tgtEl>
                                        <p:attrNameLst>
                                          <p:attrName>r</p:attrName>
                                        </p:attrNameLst>
                                      </p:cBhvr>
                                    </p:animRot>
                                  </p:childTnLst>
                                </p:cTn>
                              </p:par>
                              <p:par>
                                <p:cTn id="461" presetID="32" presetClass="emph" presetSubtype="0" fill="hold" grpId="3" nodeType="withEffect">
                                  <p:stCondLst>
                                    <p:cond delay="0"/>
                                  </p:stCondLst>
                                  <p:childTnLst>
                                    <p:animRot by="120000">
                                      <p:cBhvr>
                                        <p:cTn id="462" dur="175" fill="hold">
                                          <p:stCondLst>
                                            <p:cond delay="0"/>
                                          </p:stCondLst>
                                        </p:cTn>
                                        <p:tgtEl>
                                          <p:spTgt spid="5"/>
                                        </p:tgtEl>
                                        <p:attrNameLst>
                                          <p:attrName>r</p:attrName>
                                        </p:attrNameLst>
                                      </p:cBhvr>
                                    </p:animRot>
                                    <p:animRot by="-240000">
                                      <p:cBhvr>
                                        <p:cTn id="463" dur="350" fill="hold">
                                          <p:stCondLst>
                                            <p:cond delay="350"/>
                                          </p:stCondLst>
                                        </p:cTn>
                                        <p:tgtEl>
                                          <p:spTgt spid="5"/>
                                        </p:tgtEl>
                                        <p:attrNameLst>
                                          <p:attrName>r</p:attrName>
                                        </p:attrNameLst>
                                      </p:cBhvr>
                                    </p:animRot>
                                    <p:animRot by="240000">
                                      <p:cBhvr>
                                        <p:cTn id="464" dur="350" fill="hold">
                                          <p:stCondLst>
                                            <p:cond delay="700"/>
                                          </p:stCondLst>
                                        </p:cTn>
                                        <p:tgtEl>
                                          <p:spTgt spid="5"/>
                                        </p:tgtEl>
                                        <p:attrNameLst>
                                          <p:attrName>r</p:attrName>
                                        </p:attrNameLst>
                                      </p:cBhvr>
                                    </p:animRot>
                                    <p:animRot by="-240000">
                                      <p:cBhvr>
                                        <p:cTn id="465" dur="350" fill="hold">
                                          <p:stCondLst>
                                            <p:cond delay="1050"/>
                                          </p:stCondLst>
                                        </p:cTn>
                                        <p:tgtEl>
                                          <p:spTgt spid="5"/>
                                        </p:tgtEl>
                                        <p:attrNameLst>
                                          <p:attrName>r</p:attrName>
                                        </p:attrNameLst>
                                      </p:cBhvr>
                                    </p:animRot>
                                    <p:animRot by="120000">
                                      <p:cBhvr>
                                        <p:cTn id="466" dur="350" fill="hold">
                                          <p:stCondLst>
                                            <p:cond delay="1400"/>
                                          </p:stCondLst>
                                        </p:cTn>
                                        <p:tgtEl>
                                          <p:spTgt spid="5"/>
                                        </p:tgtEl>
                                        <p:attrNameLst>
                                          <p:attrName>r</p:attrName>
                                        </p:attrNameLst>
                                      </p:cBhvr>
                                    </p:animRot>
                                  </p:childTnLst>
                                </p:cTn>
                              </p:par>
                              <p:par>
                                <p:cTn id="467" presetID="32" presetClass="emph" presetSubtype="0" fill="hold" nodeType="withEffect">
                                  <p:stCondLst>
                                    <p:cond delay="0"/>
                                  </p:stCondLst>
                                  <p:childTnLst>
                                    <p:animRot by="120000">
                                      <p:cBhvr>
                                        <p:cTn id="468" dur="175" fill="hold">
                                          <p:stCondLst>
                                            <p:cond delay="0"/>
                                          </p:stCondLst>
                                        </p:cTn>
                                        <p:tgtEl>
                                          <p:spTgt spid="25"/>
                                        </p:tgtEl>
                                        <p:attrNameLst>
                                          <p:attrName>r</p:attrName>
                                        </p:attrNameLst>
                                      </p:cBhvr>
                                    </p:animRot>
                                    <p:animRot by="-240000">
                                      <p:cBhvr>
                                        <p:cTn id="469" dur="350" fill="hold">
                                          <p:stCondLst>
                                            <p:cond delay="350"/>
                                          </p:stCondLst>
                                        </p:cTn>
                                        <p:tgtEl>
                                          <p:spTgt spid="25"/>
                                        </p:tgtEl>
                                        <p:attrNameLst>
                                          <p:attrName>r</p:attrName>
                                        </p:attrNameLst>
                                      </p:cBhvr>
                                    </p:animRot>
                                    <p:animRot by="240000">
                                      <p:cBhvr>
                                        <p:cTn id="470" dur="350" fill="hold">
                                          <p:stCondLst>
                                            <p:cond delay="700"/>
                                          </p:stCondLst>
                                        </p:cTn>
                                        <p:tgtEl>
                                          <p:spTgt spid="25"/>
                                        </p:tgtEl>
                                        <p:attrNameLst>
                                          <p:attrName>r</p:attrName>
                                        </p:attrNameLst>
                                      </p:cBhvr>
                                    </p:animRot>
                                    <p:animRot by="-240000">
                                      <p:cBhvr>
                                        <p:cTn id="471" dur="350" fill="hold">
                                          <p:stCondLst>
                                            <p:cond delay="1050"/>
                                          </p:stCondLst>
                                        </p:cTn>
                                        <p:tgtEl>
                                          <p:spTgt spid="25"/>
                                        </p:tgtEl>
                                        <p:attrNameLst>
                                          <p:attrName>r</p:attrName>
                                        </p:attrNameLst>
                                      </p:cBhvr>
                                    </p:animRot>
                                    <p:animRot by="120000">
                                      <p:cBhvr>
                                        <p:cTn id="472" dur="350" fill="hold">
                                          <p:stCondLst>
                                            <p:cond delay="1400"/>
                                          </p:stCondLst>
                                        </p:cTn>
                                        <p:tgtEl>
                                          <p:spTgt spid="25"/>
                                        </p:tgtEl>
                                        <p:attrNameLst>
                                          <p:attrName>r</p:attrName>
                                        </p:attrNameLst>
                                      </p:cBhvr>
                                    </p:animRot>
                                  </p:childTnLst>
                                </p:cTn>
                              </p:par>
                              <p:par>
                                <p:cTn id="473" presetID="32" presetClass="emph" presetSubtype="0" fill="hold" grpId="3" nodeType="withEffect">
                                  <p:stCondLst>
                                    <p:cond delay="0"/>
                                  </p:stCondLst>
                                  <p:childTnLst>
                                    <p:animRot by="120000">
                                      <p:cBhvr>
                                        <p:cTn id="474" dur="175" fill="hold">
                                          <p:stCondLst>
                                            <p:cond delay="0"/>
                                          </p:stCondLst>
                                        </p:cTn>
                                        <p:tgtEl>
                                          <p:spTgt spid="39"/>
                                        </p:tgtEl>
                                        <p:attrNameLst>
                                          <p:attrName>r</p:attrName>
                                        </p:attrNameLst>
                                      </p:cBhvr>
                                    </p:animRot>
                                    <p:animRot by="-240000">
                                      <p:cBhvr>
                                        <p:cTn id="475" dur="350" fill="hold">
                                          <p:stCondLst>
                                            <p:cond delay="350"/>
                                          </p:stCondLst>
                                        </p:cTn>
                                        <p:tgtEl>
                                          <p:spTgt spid="39"/>
                                        </p:tgtEl>
                                        <p:attrNameLst>
                                          <p:attrName>r</p:attrName>
                                        </p:attrNameLst>
                                      </p:cBhvr>
                                    </p:animRot>
                                    <p:animRot by="240000">
                                      <p:cBhvr>
                                        <p:cTn id="476" dur="350" fill="hold">
                                          <p:stCondLst>
                                            <p:cond delay="700"/>
                                          </p:stCondLst>
                                        </p:cTn>
                                        <p:tgtEl>
                                          <p:spTgt spid="39"/>
                                        </p:tgtEl>
                                        <p:attrNameLst>
                                          <p:attrName>r</p:attrName>
                                        </p:attrNameLst>
                                      </p:cBhvr>
                                    </p:animRot>
                                    <p:animRot by="-240000">
                                      <p:cBhvr>
                                        <p:cTn id="477" dur="350" fill="hold">
                                          <p:stCondLst>
                                            <p:cond delay="1050"/>
                                          </p:stCondLst>
                                        </p:cTn>
                                        <p:tgtEl>
                                          <p:spTgt spid="39"/>
                                        </p:tgtEl>
                                        <p:attrNameLst>
                                          <p:attrName>r</p:attrName>
                                        </p:attrNameLst>
                                      </p:cBhvr>
                                    </p:animRot>
                                    <p:animRot by="120000">
                                      <p:cBhvr>
                                        <p:cTn id="478" dur="350" fill="hold">
                                          <p:stCondLst>
                                            <p:cond delay="1400"/>
                                          </p:stCondLst>
                                        </p:cTn>
                                        <p:tgtEl>
                                          <p:spTgt spid="39"/>
                                        </p:tgtEl>
                                        <p:attrNameLst>
                                          <p:attrName>r</p:attrName>
                                        </p:attrNameLst>
                                      </p:cBhvr>
                                    </p:animRot>
                                  </p:childTnLst>
                                </p:cTn>
                              </p:par>
                              <p:par>
                                <p:cTn id="479" presetID="32" presetClass="emph" presetSubtype="0" fill="hold" grpId="3" nodeType="withEffect">
                                  <p:stCondLst>
                                    <p:cond delay="0"/>
                                  </p:stCondLst>
                                  <p:childTnLst>
                                    <p:animRot by="120000">
                                      <p:cBhvr>
                                        <p:cTn id="480" dur="175" fill="hold">
                                          <p:stCondLst>
                                            <p:cond delay="0"/>
                                          </p:stCondLst>
                                        </p:cTn>
                                        <p:tgtEl>
                                          <p:spTgt spid="329"/>
                                        </p:tgtEl>
                                        <p:attrNameLst>
                                          <p:attrName>r</p:attrName>
                                        </p:attrNameLst>
                                      </p:cBhvr>
                                    </p:animRot>
                                    <p:animRot by="-240000">
                                      <p:cBhvr>
                                        <p:cTn id="481" dur="350" fill="hold">
                                          <p:stCondLst>
                                            <p:cond delay="350"/>
                                          </p:stCondLst>
                                        </p:cTn>
                                        <p:tgtEl>
                                          <p:spTgt spid="329"/>
                                        </p:tgtEl>
                                        <p:attrNameLst>
                                          <p:attrName>r</p:attrName>
                                        </p:attrNameLst>
                                      </p:cBhvr>
                                    </p:animRot>
                                    <p:animRot by="240000">
                                      <p:cBhvr>
                                        <p:cTn id="482" dur="350" fill="hold">
                                          <p:stCondLst>
                                            <p:cond delay="700"/>
                                          </p:stCondLst>
                                        </p:cTn>
                                        <p:tgtEl>
                                          <p:spTgt spid="329"/>
                                        </p:tgtEl>
                                        <p:attrNameLst>
                                          <p:attrName>r</p:attrName>
                                        </p:attrNameLst>
                                      </p:cBhvr>
                                    </p:animRot>
                                    <p:animRot by="-240000">
                                      <p:cBhvr>
                                        <p:cTn id="483" dur="350" fill="hold">
                                          <p:stCondLst>
                                            <p:cond delay="1050"/>
                                          </p:stCondLst>
                                        </p:cTn>
                                        <p:tgtEl>
                                          <p:spTgt spid="329"/>
                                        </p:tgtEl>
                                        <p:attrNameLst>
                                          <p:attrName>r</p:attrName>
                                        </p:attrNameLst>
                                      </p:cBhvr>
                                    </p:animRot>
                                    <p:animRot by="120000">
                                      <p:cBhvr>
                                        <p:cTn id="484" dur="350" fill="hold">
                                          <p:stCondLst>
                                            <p:cond delay="1400"/>
                                          </p:stCondLst>
                                        </p:cTn>
                                        <p:tgtEl>
                                          <p:spTgt spid="329"/>
                                        </p:tgtEl>
                                        <p:attrNameLst>
                                          <p:attrName>r</p:attrName>
                                        </p:attrNameLst>
                                      </p:cBhvr>
                                    </p:animRot>
                                  </p:childTnLst>
                                </p:cTn>
                              </p:par>
                              <p:par>
                                <p:cTn id="485" presetID="32" presetClass="emph" presetSubtype="0" fill="hold" grpId="3" nodeType="withEffect">
                                  <p:stCondLst>
                                    <p:cond delay="0"/>
                                  </p:stCondLst>
                                  <p:childTnLst>
                                    <p:animRot by="120000">
                                      <p:cBhvr>
                                        <p:cTn id="486" dur="175" fill="hold">
                                          <p:stCondLst>
                                            <p:cond delay="0"/>
                                          </p:stCondLst>
                                        </p:cTn>
                                        <p:tgtEl>
                                          <p:spTgt spid="330"/>
                                        </p:tgtEl>
                                        <p:attrNameLst>
                                          <p:attrName>r</p:attrName>
                                        </p:attrNameLst>
                                      </p:cBhvr>
                                    </p:animRot>
                                    <p:animRot by="-240000">
                                      <p:cBhvr>
                                        <p:cTn id="487" dur="350" fill="hold">
                                          <p:stCondLst>
                                            <p:cond delay="350"/>
                                          </p:stCondLst>
                                        </p:cTn>
                                        <p:tgtEl>
                                          <p:spTgt spid="330"/>
                                        </p:tgtEl>
                                        <p:attrNameLst>
                                          <p:attrName>r</p:attrName>
                                        </p:attrNameLst>
                                      </p:cBhvr>
                                    </p:animRot>
                                    <p:animRot by="240000">
                                      <p:cBhvr>
                                        <p:cTn id="488" dur="350" fill="hold">
                                          <p:stCondLst>
                                            <p:cond delay="700"/>
                                          </p:stCondLst>
                                        </p:cTn>
                                        <p:tgtEl>
                                          <p:spTgt spid="330"/>
                                        </p:tgtEl>
                                        <p:attrNameLst>
                                          <p:attrName>r</p:attrName>
                                        </p:attrNameLst>
                                      </p:cBhvr>
                                    </p:animRot>
                                    <p:animRot by="-240000">
                                      <p:cBhvr>
                                        <p:cTn id="489" dur="350" fill="hold">
                                          <p:stCondLst>
                                            <p:cond delay="1050"/>
                                          </p:stCondLst>
                                        </p:cTn>
                                        <p:tgtEl>
                                          <p:spTgt spid="330"/>
                                        </p:tgtEl>
                                        <p:attrNameLst>
                                          <p:attrName>r</p:attrName>
                                        </p:attrNameLst>
                                      </p:cBhvr>
                                    </p:animRot>
                                    <p:animRot by="120000">
                                      <p:cBhvr>
                                        <p:cTn id="490" dur="350" fill="hold">
                                          <p:stCondLst>
                                            <p:cond delay="1400"/>
                                          </p:stCondLst>
                                        </p:cTn>
                                        <p:tgtEl>
                                          <p:spTgt spid="330"/>
                                        </p:tgtEl>
                                        <p:attrNameLst>
                                          <p:attrName>r</p:attrName>
                                        </p:attrNameLst>
                                      </p:cBhvr>
                                    </p:animRot>
                                  </p:childTnLst>
                                </p:cTn>
                              </p:par>
                              <p:par>
                                <p:cTn id="491" presetID="32" presetClass="emph" presetSubtype="0" fill="hold" nodeType="withEffect">
                                  <p:stCondLst>
                                    <p:cond delay="0"/>
                                  </p:stCondLst>
                                  <p:childTnLst>
                                    <p:animRot by="120000">
                                      <p:cBhvr>
                                        <p:cTn id="492" dur="175" fill="hold">
                                          <p:stCondLst>
                                            <p:cond delay="0"/>
                                          </p:stCondLst>
                                        </p:cTn>
                                        <p:tgtEl>
                                          <p:spTgt spid="331"/>
                                        </p:tgtEl>
                                        <p:attrNameLst>
                                          <p:attrName>r</p:attrName>
                                        </p:attrNameLst>
                                      </p:cBhvr>
                                    </p:animRot>
                                    <p:animRot by="-240000">
                                      <p:cBhvr>
                                        <p:cTn id="493" dur="350" fill="hold">
                                          <p:stCondLst>
                                            <p:cond delay="350"/>
                                          </p:stCondLst>
                                        </p:cTn>
                                        <p:tgtEl>
                                          <p:spTgt spid="331"/>
                                        </p:tgtEl>
                                        <p:attrNameLst>
                                          <p:attrName>r</p:attrName>
                                        </p:attrNameLst>
                                      </p:cBhvr>
                                    </p:animRot>
                                    <p:animRot by="240000">
                                      <p:cBhvr>
                                        <p:cTn id="494" dur="350" fill="hold">
                                          <p:stCondLst>
                                            <p:cond delay="700"/>
                                          </p:stCondLst>
                                        </p:cTn>
                                        <p:tgtEl>
                                          <p:spTgt spid="331"/>
                                        </p:tgtEl>
                                        <p:attrNameLst>
                                          <p:attrName>r</p:attrName>
                                        </p:attrNameLst>
                                      </p:cBhvr>
                                    </p:animRot>
                                    <p:animRot by="-240000">
                                      <p:cBhvr>
                                        <p:cTn id="495" dur="350" fill="hold">
                                          <p:stCondLst>
                                            <p:cond delay="1050"/>
                                          </p:stCondLst>
                                        </p:cTn>
                                        <p:tgtEl>
                                          <p:spTgt spid="331"/>
                                        </p:tgtEl>
                                        <p:attrNameLst>
                                          <p:attrName>r</p:attrName>
                                        </p:attrNameLst>
                                      </p:cBhvr>
                                    </p:animRot>
                                    <p:animRot by="120000">
                                      <p:cBhvr>
                                        <p:cTn id="496" dur="350" fill="hold">
                                          <p:stCondLst>
                                            <p:cond delay="1400"/>
                                          </p:stCondLst>
                                        </p:cTn>
                                        <p:tgtEl>
                                          <p:spTgt spid="331"/>
                                        </p:tgtEl>
                                        <p:attrNameLst>
                                          <p:attrName>r</p:attrName>
                                        </p:attrNameLst>
                                      </p:cBhvr>
                                    </p:animRot>
                                  </p:childTnLst>
                                </p:cTn>
                              </p:par>
                              <p:par>
                                <p:cTn id="497" presetID="32" presetClass="emph" presetSubtype="0" fill="hold" grpId="3" nodeType="withEffect">
                                  <p:stCondLst>
                                    <p:cond delay="0"/>
                                  </p:stCondLst>
                                  <p:childTnLst>
                                    <p:animRot by="120000">
                                      <p:cBhvr>
                                        <p:cTn id="498" dur="175" fill="hold">
                                          <p:stCondLst>
                                            <p:cond delay="0"/>
                                          </p:stCondLst>
                                        </p:cTn>
                                        <p:tgtEl>
                                          <p:spTgt spid="332"/>
                                        </p:tgtEl>
                                        <p:attrNameLst>
                                          <p:attrName>r</p:attrName>
                                        </p:attrNameLst>
                                      </p:cBhvr>
                                    </p:animRot>
                                    <p:animRot by="-240000">
                                      <p:cBhvr>
                                        <p:cTn id="499" dur="350" fill="hold">
                                          <p:stCondLst>
                                            <p:cond delay="350"/>
                                          </p:stCondLst>
                                        </p:cTn>
                                        <p:tgtEl>
                                          <p:spTgt spid="332"/>
                                        </p:tgtEl>
                                        <p:attrNameLst>
                                          <p:attrName>r</p:attrName>
                                        </p:attrNameLst>
                                      </p:cBhvr>
                                    </p:animRot>
                                    <p:animRot by="240000">
                                      <p:cBhvr>
                                        <p:cTn id="500" dur="350" fill="hold">
                                          <p:stCondLst>
                                            <p:cond delay="700"/>
                                          </p:stCondLst>
                                        </p:cTn>
                                        <p:tgtEl>
                                          <p:spTgt spid="332"/>
                                        </p:tgtEl>
                                        <p:attrNameLst>
                                          <p:attrName>r</p:attrName>
                                        </p:attrNameLst>
                                      </p:cBhvr>
                                    </p:animRot>
                                    <p:animRot by="-240000">
                                      <p:cBhvr>
                                        <p:cTn id="501" dur="350" fill="hold">
                                          <p:stCondLst>
                                            <p:cond delay="1050"/>
                                          </p:stCondLst>
                                        </p:cTn>
                                        <p:tgtEl>
                                          <p:spTgt spid="332"/>
                                        </p:tgtEl>
                                        <p:attrNameLst>
                                          <p:attrName>r</p:attrName>
                                        </p:attrNameLst>
                                      </p:cBhvr>
                                    </p:animRot>
                                    <p:animRot by="120000">
                                      <p:cBhvr>
                                        <p:cTn id="502" dur="350" fill="hold">
                                          <p:stCondLst>
                                            <p:cond delay="1400"/>
                                          </p:stCondLst>
                                        </p:cTn>
                                        <p:tgtEl>
                                          <p:spTgt spid="332"/>
                                        </p:tgtEl>
                                        <p:attrNameLst>
                                          <p:attrName>r</p:attrName>
                                        </p:attrNameLst>
                                      </p:cBhvr>
                                    </p:animRot>
                                  </p:childTnLst>
                                </p:cTn>
                              </p:par>
                              <p:par>
                                <p:cTn id="503" presetID="32" presetClass="emph" presetSubtype="0" fill="hold" grpId="3" nodeType="withEffect">
                                  <p:stCondLst>
                                    <p:cond delay="0"/>
                                  </p:stCondLst>
                                  <p:childTnLst>
                                    <p:animRot by="120000">
                                      <p:cBhvr>
                                        <p:cTn id="504" dur="175" fill="hold">
                                          <p:stCondLst>
                                            <p:cond delay="0"/>
                                          </p:stCondLst>
                                        </p:cTn>
                                        <p:tgtEl>
                                          <p:spTgt spid="333"/>
                                        </p:tgtEl>
                                        <p:attrNameLst>
                                          <p:attrName>r</p:attrName>
                                        </p:attrNameLst>
                                      </p:cBhvr>
                                    </p:animRot>
                                    <p:animRot by="-240000">
                                      <p:cBhvr>
                                        <p:cTn id="505" dur="350" fill="hold">
                                          <p:stCondLst>
                                            <p:cond delay="350"/>
                                          </p:stCondLst>
                                        </p:cTn>
                                        <p:tgtEl>
                                          <p:spTgt spid="333"/>
                                        </p:tgtEl>
                                        <p:attrNameLst>
                                          <p:attrName>r</p:attrName>
                                        </p:attrNameLst>
                                      </p:cBhvr>
                                    </p:animRot>
                                    <p:animRot by="240000">
                                      <p:cBhvr>
                                        <p:cTn id="506" dur="350" fill="hold">
                                          <p:stCondLst>
                                            <p:cond delay="700"/>
                                          </p:stCondLst>
                                        </p:cTn>
                                        <p:tgtEl>
                                          <p:spTgt spid="333"/>
                                        </p:tgtEl>
                                        <p:attrNameLst>
                                          <p:attrName>r</p:attrName>
                                        </p:attrNameLst>
                                      </p:cBhvr>
                                    </p:animRot>
                                    <p:animRot by="-240000">
                                      <p:cBhvr>
                                        <p:cTn id="507" dur="350" fill="hold">
                                          <p:stCondLst>
                                            <p:cond delay="1050"/>
                                          </p:stCondLst>
                                        </p:cTn>
                                        <p:tgtEl>
                                          <p:spTgt spid="333"/>
                                        </p:tgtEl>
                                        <p:attrNameLst>
                                          <p:attrName>r</p:attrName>
                                        </p:attrNameLst>
                                      </p:cBhvr>
                                    </p:animRot>
                                    <p:animRot by="120000">
                                      <p:cBhvr>
                                        <p:cTn id="508" dur="350" fill="hold">
                                          <p:stCondLst>
                                            <p:cond delay="1400"/>
                                          </p:stCondLst>
                                        </p:cTn>
                                        <p:tgtEl>
                                          <p:spTgt spid="333"/>
                                        </p:tgtEl>
                                        <p:attrNameLst>
                                          <p:attrName>r</p:attrName>
                                        </p:attrNameLst>
                                      </p:cBhvr>
                                    </p:animRot>
                                  </p:childTnLst>
                                </p:cTn>
                              </p:par>
                              <p:par>
                                <p:cTn id="509" presetID="32" presetClass="emph" presetSubtype="0" fill="hold" grpId="3" nodeType="withEffect">
                                  <p:stCondLst>
                                    <p:cond delay="0"/>
                                  </p:stCondLst>
                                  <p:childTnLst>
                                    <p:animRot by="120000">
                                      <p:cBhvr>
                                        <p:cTn id="510" dur="175" fill="hold">
                                          <p:stCondLst>
                                            <p:cond delay="0"/>
                                          </p:stCondLst>
                                        </p:cTn>
                                        <p:tgtEl>
                                          <p:spTgt spid="334"/>
                                        </p:tgtEl>
                                        <p:attrNameLst>
                                          <p:attrName>r</p:attrName>
                                        </p:attrNameLst>
                                      </p:cBhvr>
                                    </p:animRot>
                                    <p:animRot by="-240000">
                                      <p:cBhvr>
                                        <p:cTn id="511" dur="350" fill="hold">
                                          <p:stCondLst>
                                            <p:cond delay="350"/>
                                          </p:stCondLst>
                                        </p:cTn>
                                        <p:tgtEl>
                                          <p:spTgt spid="334"/>
                                        </p:tgtEl>
                                        <p:attrNameLst>
                                          <p:attrName>r</p:attrName>
                                        </p:attrNameLst>
                                      </p:cBhvr>
                                    </p:animRot>
                                    <p:animRot by="240000">
                                      <p:cBhvr>
                                        <p:cTn id="512" dur="350" fill="hold">
                                          <p:stCondLst>
                                            <p:cond delay="700"/>
                                          </p:stCondLst>
                                        </p:cTn>
                                        <p:tgtEl>
                                          <p:spTgt spid="334"/>
                                        </p:tgtEl>
                                        <p:attrNameLst>
                                          <p:attrName>r</p:attrName>
                                        </p:attrNameLst>
                                      </p:cBhvr>
                                    </p:animRot>
                                    <p:animRot by="-240000">
                                      <p:cBhvr>
                                        <p:cTn id="513" dur="350" fill="hold">
                                          <p:stCondLst>
                                            <p:cond delay="1050"/>
                                          </p:stCondLst>
                                        </p:cTn>
                                        <p:tgtEl>
                                          <p:spTgt spid="334"/>
                                        </p:tgtEl>
                                        <p:attrNameLst>
                                          <p:attrName>r</p:attrName>
                                        </p:attrNameLst>
                                      </p:cBhvr>
                                    </p:animRot>
                                    <p:animRot by="120000">
                                      <p:cBhvr>
                                        <p:cTn id="514" dur="350" fill="hold">
                                          <p:stCondLst>
                                            <p:cond delay="1400"/>
                                          </p:stCondLst>
                                        </p:cTn>
                                        <p:tgtEl>
                                          <p:spTgt spid="334"/>
                                        </p:tgtEl>
                                        <p:attrNameLst>
                                          <p:attrName>r</p:attrName>
                                        </p:attrNameLst>
                                      </p:cBhvr>
                                    </p:animRot>
                                  </p:childTnLst>
                                </p:cTn>
                              </p:par>
                              <p:par>
                                <p:cTn id="515" presetID="32" presetClass="emph" presetSubtype="0" fill="hold" nodeType="withEffect">
                                  <p:stCondLst>
                                    <p:cond delay="0"/>
                                  </p:stCondLst>
                                  <p:childTnLst>
                                    <p:animRot by="120000">
                                      <p:cBhvr>
                                        <p:cTn id="516" dur="175" fill="hold">
                                          <p:stCondLst>
                                            <p:cond delay="0"/>
                                          </p:stCondLst>
                                        </p:cTn>
                                        <p:tgtEl>
                                          <p:spTgt spid="335"/>
                                        </p:tgtEl>
                                        <p:attrNameLst>
                                          <p:attrName>r</p:attrName>
                                        </p:attrNameLst>
                                      </p:cBhvr>
                                    </p:animRot>
                                    <p:animRot by="-240000">
                                      <p:cBhvr>
                                        <p:cTn id="517" dur="350" fill="hold">
                                          <p:stCondLst>
                                            <p:cond delay="350"/>
                                          </p:stCondLst>
                                        </p:cTn>
                                        <p:tgtEl>
                                          <p:spTgt spid="335"/>
                                        </p:tgtEl>
                                        <p:attrNameLst>
                                          <p:attrName>r</p:attrName>
                                        </p:attrNameLst>
                                      </p:cBhvr>
                                    </p:animRot>
                                    <p:animRot by="240000">
                                      <p:cBhvr>
                                        <p:cTn id="518" dur="350" fill="hold">
                                          <p:stCondLst>
                                            <p:cond delay="700"/>
                                          </p:stCondLst>
                                        </p:cTn>
                                        <p:tgtEl>
                                          <p:spTgt spid="335"/>
                                        </p:tgtEl>
                                        <p:attrNameLst>
                                          <p:attrName>r</p:attrName>
                                        </p:attrNameLst>
                                      </p:cBhvr>
                                    </p:animRot>
                                    <p:animRot by="-240000">
                                      <p:cBhvr>
                                        <p:cTn id="519" dur="350" fill="hold">
                                          <p:stCondLst>
                                            <p:cond delay="1050"/>
                                          </p:stCondLst>
                                        </p:cTn>
                                        <p:tgtEl>
                                          <p:spTgt spid="335"/>
                                        </p:tgtEl>
                                        <p:attrNameLst>
                                          <p:attrName>r</p:attrName>
                                        </p:attrNameLst>
                                      </p:cBhvr>
                                    </p:animRot>
                                    <p:animRot by="120000">
                                      <p:cBhvr>
                                        <p:cTn id="520" dur="350" fill="hold">
                                          <p:stCondLst>
                                            <p:cond delay="1400"/>
                                          </p:stCondLst>
                                        </p:cTn>
                                        <p:tgtEl>
                                          <p:spTgt spid="335"/>
                                        </p:tgtEl>
                                        <p:attrNameLst>
                                          <p:attrName>r</p:attrName>
                                        </p:attrNameLst>
                                      </p:cBhvr>
                                    </p:animRot>
                                  </p:childTnLst>
                                </p:cTn>
                              </p:par>
                              <p:par>
                                <p:cTn id="521" presetID="32" presetClass="emph" presetSubtype="0" fill="hold" grpId="3" nodeType="withEffect">
                                  <p:stCondLst>
                                    <p:cond delay="0"/>
                                  </p:stCondLst>
                                  <p:childTnLst>
                                    <p:animRot by="120000">
                                      <p:cBhvr>
                                        <p:cTn id="522" dur="175" fill="hold">
                                          <p:stCondLst>
                                            <p:cond delay="0"/>
                                          </p:stCondLst>
                                        </p:cTn>
                                        <p:tgtEl>
                                          <p:spTgt spid="336"/>
                                        </p:tgtEl>
                                        <p:attrNameLst>
                                          <p:attrName>r</p:attrName>
                                        </p:attrNameLst>
                                      </p:cBhvr>
                                    </p:animRot>
                                    <p:animRot by="-240000">
                                      <p:cBhvr>
                                        <p:cTn id="523" dur="350" fill="hold">
                                          <p:stCondLst>
                                            <p:cond delay="350"/>
                                          </p:stCondLst>
                                        </p:cTn>
                                        <p:tgtEl>
                                          <p:spTgt spid="336"/>
                                        </p:tgtEl>
                                        <p:attrNameLst>
                                          <p:attrName>r</p:attrName>
                                        </p:attrNameLst>
                                      </p:cBhvr>
                                    </p:animRot>
                                    <p:animRot by="240000">
                                      <p:cBhvr>
                                        <p:cTn id="524" dur="350" fill="hold">
                                          <p:stCondLst>
                                            <p:cond delay="700"/>
                                          </p:stCondLst>
                                        </p:cTn>
                                        <p:tgtEl>
                                          <p:spTgt spid="336"/>
                                        </p:tgtEl>
                                        <p:attrNameLst>
                                          <p:attrName>r</p:attrName>
                                        </p:attrNameLst>
                                      </p:cBhvr>
                                    </p:animRot>
                                    <p:animRot by="-240000">
                                      <p:cBhvr>
                                        <p:cTn id="525" dur="350" fill="hold">
                                          <p:stCondLst>
                                            <p:cond delay="1050"/>
                                          </p:stCondLst>
                                        </p:cTn>
                                        <p:tgtEl>
                                          <p:spTgt spid="336"/>
                                        </p:tgtEl>
                                        <p:attrNameLst>
                                          <p:attrName>r</p:attrName>
                                        </p:attrNameLst>
                                      </p:cBhvr>
                                    </p:animRot>
                                    <p:animRot by="120000">
                                      <p:cBhvr>
                                        <p:cTn id="526" dur="350" fill="hold">
                                          <p:stCondLst>
                                            <p:cond delay="1400"/>
                                          </p:stCondLst>
                                        </p:cTn>
                                        <p:tgtEl>
                                          <p:spTgt spid="336"/>
                                        </p:tgtEl>
                                        <p:attrNameLst>
                                          <p:attrName>r</p:attrName>
                                        </p:attrNameLst>
                                      </p:cBhvr>
                                    </p:animRot>
                                  </p:childTnLst>
                                </p:cTn>
                              </p:par>
                              <p:par>
                                <p:cTn id="527" presetID="32" presetClass="emph" presetSubtype="0" fill="hold" grpId="3" nodeType="withEffect">
                                  <p:stCondLst>
                                    <p:cond delay="0"/>
                                  </p:stCondLst>
                                  <p:childTnLst>
                                    <p:animRot by="120000">
                                      <p:cBhvr>
                                        <p:cTn id="528" dur="175" fill="hold">
                                          <p:stCondLst>
                                            <p:cond delay="0"/>
                                          </p:stCondLst>
                                        </p:cTn>
                                        <p:tgtEl>
                                          <p:spTgt spid="337"/>
                                        </p:tgtEl>
                                        <p:attrNameLst>
                                          <p:attrName>r</p:attrName>
                                        </p:attrNameLst>
                                      </p:cBhvr>
                                    </p:animRot>
                                    <p:animRot by="-240000">
                                      <p:cBhvr>
                                        <p:cTn id="529" dur="350" fill="hold">
                                          <p:stCondLst>
                                            <p:cond delay="350"/>
                                          </p:stCondLst>
                                        </p:cTn>
                                        <p:tgtEl>
                                          <p:spTgt spid="337"/>
                                        </p:tgtEl>
                                        <p:attrNameLst>
                                          <p:attrName>r</p:attrName>
                                        </p:attrNameLst>
                                      </p:cBhvr>
                                    </p:animRot>
                                    <p:animRot by="240000">
                                      <p:cBhvr>
                                        <p:cTn id="530" dur="350" fill="hold">
                                          <p:stCondLst>
                                            <p:cond delay="700"/>
                                          </p:stCondLst>
                                        </p:cTn>
                                        <p:tgtEl>
                                          <p:spTgt spid="337"/>
                                        </p:tgtEl>
                                        <p:attrNameLst>
                                          <p:attrName>r</p:attrName>
                                        </p:attrNameLst>
                                      </p:cBhvr>
                                    </p:animRot>
                                    <p:animRot by="-240000">
                                      <p:cBhvr>
                                        <p:cTn id="531" dur="350" fill="hold">
                                          <p:stCondLst>
                                            <p:cond delay="1050"/>
                                          </p:stCondLst>
                                        </p:cTn>
                                        <p:tgtEl>
                                          <p:spTgt spid="337"/>
                                        </p:tgtEl>
                                        <p:attrNameLst>
                                          <p:attrName>r</p:attrName>
                                        </p:attrNameLst>
                                      </p:cBhvr>
                                    </p:animRot>
                                    <p:animRot by="120000">
                                      <p:cBhvr>
                                        <p:cTn id="532" dur="350" fill="hold">
                                          <p:stCondLst>
                                            <p:cond delay="1400"/>
                                          </p:stCondLst>
                                        </p:cTn>
                                        <p:tgtEl>
                                          <p:spTgt spid="337"/>
                                        </p:tgtEl>
                                        <p:attrNameLst>
                                          <p:attrName>r</p:attrName>
                                        </p:attrNameLst>
                                      </p:cBhvr>
                                    </p:animRot>
                                  </p:childTnLst>
                                </p:cTn>
                              </p:par>
                              <p:par>
                                <p:cTn id="533" presetID="32" presetClass="emph" presetSubtype="0" fill="hold" grpId="3" nodeType="withEffect">
                                  <p:stCondLst>
                                    <p:cond delay="0"/>
                                  </p:stCondLst>
                                  <p:childTnLst>
                                    <p:animRot by="120000">
                                      <p:cBhvr>
                                        <p:cTn id="534" dur="175" fill="hold">
                                          <p:stCondLst>
                                            <p:cond delay="0"/>
                                          </p:stCondLst>
                                        </p:cTn>
                                        <p:tgtEl>
                                          <p:spTgt spid="338"/>
                                        </p:tgtEl>
                                        <p:attrNameLst>
                                          <p:attrName>r</p:attrName>
                                        </p:attrNameLst>
                                      </p:cBhvr>
                                    </p:animRot>
                                    <p:animRot by="-240000">
                                      <p:cBhvr>
                                        <p:cTn id="535" dur="350" fill="hold">
                                          <p:stCondLst>
                                            <p:cond delay="350"/>
                                          </p:stCondLst>
                                        </p:cTn>
                                        <p:tgtEl>
                                          <p:spTgt spid="338"/>
                                        </p:tgtEl>
                                        <p:attrNameLst>
                                          <p:attrName>r</p:attrName>
                                        </p:attrNameLst>
                                      </p:cBhvr>
                                    </p:animRot>
                                    <p:animRot by="240000">
                                      <p:cBhvr>
                                        <p:cTn id="536" dur="350" fill="hold">
                                          <p:stCondLst>
                                            <p:cond delay="700"/>
                                          </p:stCondLst>
                                        </p:cTn>
                                        <p:tgtEl>
                                          <p:spTgt spid="338"/>
                                        </p:tgtEl>
                                        <p:attrNameLst>
                                          <p:attrName>r</p:attrName>
                                        </p:attrNameLst>
                                      </p:cBhvr>
                                    </p:animRot>
                                    <p:animRot by="-240000">
                                      <p:cBhvr>
                                        <p:cTn id="537" dur="350" fill="hold">
                                          <p:stCondLst>
                                            <p:cond delay="1050"/>
                                          </p:stCondLst>
                                        </p:cTn>
                                        <p:tgtEl>
                                          <p:spTgt spid="338"/>
                                        </p:tgtEl>
                                        <p:attrNameLst>
                                          <p:attrName>r</p:attrName>
                                        </p:attrNameLst>
                                      </p:cBhvr>
                                    </p:animRot>
                                    <p:animRot by="120000">
                                      <p:cBhvr>
                                        <p:cTn id="538" dur="350" fill="hold">
                                          <p:stCondLst>
                                            <p:cond delay="1400"/>
                                          </p:stCondLst>
                                        </p:cTn>
                                        <p:tgtEl>
                                          <p:spTgt spid="338"/>
                                        </p:tgtEl>
                                        <p:attrNameLst>
                                          <p:attrName>r</p:attrName>
                                        </p:attrNameLst>
                                      </p:cBhvr>
                                    </p:animRot>
                                  </p:childTnLst>
                                </p:cTn>
                              </p:par>
                              <p:par>
                                <p:cTn id="539" presetID="32" presetClass="emph" presetSubtype="0" fill="hold" nodeType="withEffect">
                                  <p:stCondLst>
                                    <p:cond delay="0"/>
                                  </p:stCondLst>
                                  <p:childTnLst>
                                    <p:animRot by="120000">
                                      <p:cBhvr>
                                        <p:cTn id="540" dur="175" fill="hold">
                                          <p:stCondLst>
                                            <p:cond delay="0"/>
                                          </p:stCondLst>
                                        </p:cTn>
                                        <p:tgtEl>
                                          <p:spTgt spid="339"/>
                                        </p:tgtEl>
                                        <p:attrNameLst>
                                          <p:attrName>r</p:attrName>
                                        </p:attrNameLst>
                                      </p:cBhvr>
                                    </p:animRot>
                                    <p:animRot by="-240000">
                                      <p:cBhvr>
                                        <p:cTn id="541" dur="350" fill="hold">
                                          <p:stCondLst>
                                            <p:cond delay="350"/>
                                          </p:stCondLst>
                                        </p:cTn>
                                        <p:tgtEl>
                                          <p:spTgt spid="339"/>
                                        </p:tgtEl>
                                        <p:attrNameLst>
                                          <p:attrName>r</p:attrName>
                                        </p:attrNameLst>
                                      </p:cBhvr>
                                    </p:animRot>
                                    <p:animRot by="240000">
                                      <p:cBhvr>
                                        <p:cTn id="542" dur="350" fill="hold">
                                          <p:stCondLst>
                                            <p:cond delay="700"/>
                                          </p:stCondLst>
                                        </p:cTn>
                                        <p:tgtEl>
                                          <p:spTgt spid="339"/>
                                        </p:tgtEl>
                                        <p:attrNameLst>
                                          <p:attrName>r</p:attrName>
                                        </p:attrNameLst>
                                      </p:cBhvr>
                                    </p:animRot>
                                    <p:animRot by="-240000">
                                      <p:cBhvr>
                                        <p:cTn id="543" dur="350" fill="hold">
                                          <p:stCondLst>
                                            <p:cond delay="1050"/>
                                          </p:stCondLst>
                                        </p:cTn>
                                        <p:tgtEl>
                                          <p:spTgt spid="339"/>
                                        </p:tgtEl>
                                        <p:attrNameLst>
                                          <p:attrName>r</p:attrName>
                                        </p:attrNameLst>
                                      </p:cBhvr>
                                    </p:animRot>
                                    <p:animRot by="120000">
                                      <p:cBhvr>
                                        <p:cTn id="544" dur="350" fill="hold">
                                          <p:stCondLst>
                                            <p:cond delay="1400"/>
                                          </p:stCondLst>
                                        </p:cTn>
                                        <p:tgtEl>
                                          <p:spTgt spid="339"/>
                                        </p:tgtEl>
                                        <p:attrNameLst>
                                          <p:attrName>r</p:attrName>
                                        </p:attrNameLst>
                                      </p:cBhvr>
                                    </p:animRot>
                                  </p:childTnLst>
                                </p:cTn>
                              </p:par>
                              <p:par>
                                <p:cTn id="545" presetID="32" presetClass="emph" presetSubtype="0" fill="hold" grpId="3" nodeType="withEffect">
                                  <p:stCondLst>
                                    <p:cond delay="0"/>
                                  </p:stCondLst>
                                  <p:childTnLst>
                                    <p:animRot by="120000">
                                      <p:cBhvr>
                                        <p:cTn id="546" dur="175" fill="hold">
                                          <p:stCondLst>
                                            <p:cond delay="0"/>
                                          </p:stCondLst>
                                        </p:cTn>
                                        <p:tgtEl>
                                          <p:spTgt spid="340"/>
                                        </p:tgtEl>
                                        <p:attrNameLst>
                                          <p:attrName>r</p:attrName>
                                        </p:attrNameLst>
                                      </p:cBhvr>
                                    </p:animRot>
                                    <p:animRot by="-240000">
                                      <p:cBhvr>
                                        <p:cTn id="547" dur="350" fill="hold">
                                          <p:stCondLst>
                                            <p:cond delay="350"/>
                                          </p:stCondLst>
                                        </p:cTn>
                                        <p:tgtEl>
                                          <p:spTgt spid="340"/>
                                        </p:tgtEl>
                                        <p:attrNameLst>
                                          <p:attrName>r</p:attrName>
                                        </p:attrNameLst>
                                      </p:cBhvr>
                                    </p:animRot>
                                    <p:animRot by="240000">
                                      <p:cBhvr>
                                        <p:cTn id="548" dur="350" fill="hold">
                                          <p:stCondLst>
                                            <p:cond delay="700"/>
                                          </p:stCondLst>
                                        </p:cTn>
                                        <p:tgtEl>
                                          <p:spTgt spid="340"/>
                                        </p:tgtEl>
                                        <p:attrNameLst>
                                          <p:attrName>r</p:attrName>
                                        </p:attrNameLst>
                                      </p:cBhvr>
                                    </p:animRot>
                                    <p:animRot by="-240000">
                                      <p:cBhvr>
                                        <p:cTn id="549" dur="350" fill="hold">
                                          <p:stCondLst>
                                            <p:cond delay="1050"/>
                                          </p:stCondLst>
                                        </p:cTn>
                                        <p:tgtEl>
                                          <p:spTgt spid="340"/>
                                        </p:tgtEl>
                                        <p:attrNameLst>
                                          <p:attrName>r</p:attrName>
                                        </p:attrNameLst>
                                      </p:cBhvr>
                                    </p:animRot>
                                    <p:animRot by="120000">
                                      <p:cBhvr>
                                        <p:cTn id="550" dur="350" fill="hold">
                                          <p:stCondLst>
                                            <p:cond delay="1400"/>
                                          </p:stCondLst>
                                        </p:cTn>
                                        <p:tgtEl>
                                          <p:spTgt spid="340"/>
                                        </p:tgtEl>
                                        <p:attrNameLst>
                                          <p:attrName>r</p:attrName>
                                        </p:attrNameLst>
                                      </p:cBhvr>
                                    </p:animRot>
                                  </p:childTnLst>
                                </p:cTn>
                              </p:par>
                              <p:par>
                                <p:cTn id="551" presetID="32" presetClass="emph" presetSubtype="0" fill="hold" grpId="3" nodeType="withEffect">
                                  <p:stCondLst>
                                    <p:cond delay="0"/>
                                  </p:stCondLst>
                                  <p:childTnLst>
                                    <p:animRot by="120000">
                                      <p:cBhvr>
                                        <p:cTn id="552" dur="175" fill="hold">
                                          <p:stCondLst>
                                            <p:cond delay="0"/>
                                          </p:stCondLst>
                                        </p:cTn>
                                        <p:tgtEl>
                                          <p:spTgt spid="341"/>
                                        </p:tgtEl>
                                        <p:attrNameLst>
                                          <p:attrName>r</p:attrName>
                                        </p:attrNameLst>
                                      </p:cBhvr>
                                    </p:animRot>
                                    <p:animRot by="-240000">
                                      <p:cBhvr>
                                        <p:cTn id="553" dur="350" fill="hold">
                                          <p:stCondLst>
                                            <p:cond delay="350"/>
                                          </p:stCondLst>
                                        </p:cTn>
                                        <p:tgtEl>
                                          <p:spTgt spid="341"/>
                                        </p:tgtEl>
                                        <p:attrNameLst>
                                          <p:attrName>r</p:attrName>
                                        </p:attrNameLst>
                                      </p:cBhvr>
                                    </p:animRot>
                                    <p:animRot by="240000">
                                      <p:cBhvr>
                                        <p:cTn id="554" dur="350" fill="hold">
                                          <p:stCondLst>
                                            <p:cond delay="700"/>
                                          </p:stCondLst>
                                        </p:cTn>
                                        <p:tgtEl>
                                          <p:spTgt spid="341"/>
                                        </p:tgtEl>
                                        <p:attrNameLst>
                                          <p:attrName>r</p:attrName>
                                        </p:attrNameLst>
                                      </p:cBhvr>
                                    </p:animRot>
                                    <p:animRot by="-240000">
                                      <p:cBhvr>
                                        <p:cTn id="555" dur="350" fill="hold">
                                          <p:stCondLst>
                                            <p:cond delay="1050"/>
                                          </p:stCondLst>
                                        </p:cTn>
                                        <p:tgtEl>
                                          <p:spTgt spid="341"/>
                                        </p:tgtEl>
                                        <p:attrNameLst>
                                          <p:attrName>r</p:attrName>
                                        </p:attrNameLst>
                                      </p:cBhvr>
                                    </p:animRot>
                                    <p:animRot by="120000">
                                      <p:cBhvr>
                                        <p:cTn id="556" dur="350" fill="hold">
                                          <p:stCondLst>
                                            <p:cond delay="1400"/>
                                          </p:stCondLst>
                                        </p:cTn>
                                        <p:tgtEl>
                                          <p:spTgt spid="341"/>
                                        </p:tgtEl>
                                        <p:attrNameLst>
                                          <p:attrName>r</p:attrName>
                                        </p:attrNameLst>
                                      </p:cBhvr>
                                    </p:animRot>
                                  </p:childTnLst>
                                </p:cTn>
                              </p:par>
                              <p:par>
                                <p:cTn id="557" presetID="32" presetClass="emph" presetSubtype="0" fill="hold" grpId="3" nodeType="withEffect">
                                  <p:stCondLst>
                                    <p:cond delay="0"/>
                                  </p:stCondLst>
                                  <p:childTnLst>
                                    <p:animRot by="120000">
                                      <p:cBhvr>
                                        <p:cTn id="558" dur="175" fill="hold">
                                          <p:stCondLst>
                                            <p:cond delay="0"/>
                                          </p:stCondLst>
                                        </p:cTn>
                                        <p:tgtEl>
                                          <p:spTgt spid="342"/>
                                        </p:tgtEl>
                                        <p:attrNameLst>
                                          <p:attrName>r</p:attrName>
                                        </p:attrNameLst>
                                      </p:cBhvr>
                                    </p:animRot>
                                    <p:animRot by="-240000">
                                      <p:cBhvr>
                                        <p:cTn id="559" dur="350" fill="hold">
                                          <p:stCondLst>
                                            <p:cond delay="350"/>
                                          </p:stCondLst>
                                        </p:cTn>
                                        <p:tgtEl>
                                          <p:spTgt spid="342"/>
                                        </p:tgtEl>
                                        <p:attrNameLst>
                                          <p:attrName>r</p:attrName>
                                        </p:attrNameLst>
                                      </p:cBhvr>
                                    </p:animRot>
                                    <p:animRot by="240000">
                                      <p:cBhvr>
                                        <p:cTn id="560" dur="350" fill="hold">
                                          <p:stCondLst>
                                            <p:cond delay="700"/>
                                          </p:stCondLst>
                                        </p:cTn>
                                        <p:tgtEl>
                                          <p:spTgt spid="342"/>
                                        </p:tgtEl>
                                        <p:attrNameLst>
                                          <p:attrName>r</p:attrName>
                                        </p:attrNameLst>
                                      </p:cBhvr>
                                    </p:animRot>
                                    <p:animRot by="-240000">
                                      <p:cBhvr>
                                        <p:cTn id="561" dur="350" fill="hold">
                                          <p:stCondLst>
                                            <p:cond delay="1050"/>
                                          </p:stCondLst>
                                        </p:cTn>
                                        <p:tgtEl>
                                          <p:spTgt spid="342"/>
                                        </p:tgtEl>
                                        <p:attrNameLst>
                                          <p:attrName>r</p:attrName>
                                        </p:attrNameLst>
                                      </p:cBhvr>
                                    </p:animRot>
                                    <p:animRot by="120000">
                                      <p:cBhvr>
                                        <p:cTn id="562" dur="350" fill="hold">
                                          <p:stCondLst>
                                            <p:cond delay="1400"/>
                                          </p:stCondLst>
                                        </p:cTn>
                                        <p:tgtEl>
                                          <p:spTgt spid="342"/>
                                        </p:tgtEl>
                                        <p:attrNameLst>
                                          <p:attrName>r</p:attrName>
                                        </p:attrNameLst>
                                      </p:cBhvr>
                                    </p:animRot>
                                  </p:childTnLst>
                                </p:cTn>
                              </p:par>
                              <p:par>
                                <p:cTn id="563" presetID="32" presetClass="emph" presetSubtype="0" fill="hold" nodeType="withEffect">
                                  <p:stCondLst>
                                    <p:cond delay="0"/>
                                  </p:stCondLst>
                                  <p:childTnLst>
                                    <p:animRot by="120000">
                                      <p:cBhvr>
                                        <p:cTn id="564" dur="175" fill="hold">
                                          <p:stCondLst>
                                            <p:cond delay="0"/>
                                          </p:stCondLst>
                                        </p:cTn>
                                        <p:tgtEl>
                                          <p:spTgt spid="343"/>
                                        </p:tgtEl>
                                        <p:attrNameLst>
                                          <p:attrName>r</p:attrName>
                                        </p:attrNameLst>
                                      </p:cBhvr>
                                    </p:animRot>
                                    <p:animRot by="-240000">
                                      <p:cBhvr>
                                        <p:cTn id="565" dur="350" fill="hold">
                                          <p:stCondLst>
                                            <p:cond delay="350"/>
                                          </p:stCondLst>
                                        </p:cTn>
                                        <p:tgtEl>
                                          <p:spTgt spid="343"/>
                                        </p:tgtEl>
                                        <p:attrNameLst>
                                          <p:attrName>r</p:attrName>
                                        </p:attrNameLst>
                                      </p:cBhvr>
                                    </p:animRot>
                                    <p:animRot by="240000">
                                      <p:cBhvr>
                                        <p:cTn id="566" dur="350" fill="hold">
                                          <p:stCondLst>
                                            <p:cond delay="700"/>
                                          </p:stCondLst>
                                        </p:cTn>
                                        <p:tgtEl>
                                          <p:spTgt spid="343"/>
                                        </p:tgtEl>
                                        <p:attrNameLst>
                                          <p:attrName>r</p:attrName>
                                        </p:attrNameLst>
                                      </p:cBhvr>
                                    </p:animRot>
                                    <p:animRot by="-240000">
                                      <p:cBhvr>
                                        <p:cTn id="567" dur="350" fill="hold">
                                          <p:stCondLst>
                                            <p:cond delay="1050"/>
                                          </p:stCondLst>
                                        </p:cTn>
                                        <p:tgtEl>
                                          <p:spTgt spid="343"/>
                                        </p:tgtEl>
                                        <p:attrNameLst>
                                          <p:attrName>r</p:attrName>
                                        </p:attrNameLst>
                                      </p:cBhvr>
                                    </p:animRot>
                                    <p:animRot by="120000">
                                      <p:cBhvr>
                                        <p:cTn id="568" dur="350" fill="hold">
                                          <p:stCondLst>
                                            <p:cond delay="1400"/>
                                          </p:stCondLst>
                                        </p:cTn>
                                        <p:tgtEl>
                                          <p:spTgt spid="343"/>
                                        </p:tgtEl>
                                        <p:attrNameLst>
                                          <p:attrName>r</p:attrName>
                                        </p:attrNameLst>
                                      </p:cBhvr>
                                    </p:animRot>
                                  </p:childTnLst>
                                </p:cTn>
                              </p:par>
                              <p:par>
                                <p:cTn id="569" presetID="32" presetClass="emph" presetSubtype="0" fill="hold" grpId="3" nodeType="withEffect">
                                  <p:stCondLst>
                                    <p:cond delay="0"/>
                                  </p:stCondLst>
                                  <p:childTnLst>
                                    <p:animRot by="120000">
                                      <p:cBhvr>
                                        <p:cTn id="570" dur="175" fill="hold">
                                          <p:stCondLst>
                                            <p:cond delay="0"/>
                                          </p:stCondLst>
                                        </p:cTn>
                                        <p:tgtEl>
                                          <p:spTgt spid="344"/>
                                        </p:tgtEl>
                                        <p:attrNameLst>
                                          <p:attrName>r</p:attrName>
                                        </p:attrNameLst>
                                      </p:cBhvr>
                                    </p:animRot>
                                    <p:animRot by="-240000">
                                      <p:cBhvr>
                                        <p:cTn id="571" dur="350" fill="hold">
                                          <p:stCondLst>
                                            <p:cond delay="350"/>
                                          </p:stCondLst>
                                        </p:cTn>
                                        <p:tgtEl>
                                          <p:spTgt spid="344"/>
                                        </p:tgtEl>
                                        <p:attrNameLst>
                                          <p:attrName>r</p:attrName>
                                        </p:attrNameLst>
                                      </p:cBhvr>
                                    </p:animRot>
                                    <p:animRot by="240000">
                                      <p:cBhvr>
                                        <p:cTn id="572" dur="350" fill="hold">
                                          <p:stCondLst>
                                            <p:cond delay="700"/>
                                          </p:stCondLst>
                                        </p:cTn>
                                        <p:tgtEl>
                                          <p:spTgt spid="344"/>
                                        </p:tgtEl>
                                        <p:attrNameLst>
                                          <p:attrName>r</p:attrName>
                                        </p:attrNameLst>
                                      </p:cBhvr>
                                    </p:animRot>
                                    <p:animRot by="-240000">
                                      <p:cBhvr>
                                        <p:cTn id="573" dur="350" fill="hold">
                                          <p:stCondLst>
                                            <p:cond delay="1050"/>
                                          </p:stCondLst>
                                        </p:cTn>
                                        <p:tgtEl>
                                          <p:spTgt spid="344"/>
                                        </p:tgtEl>
                                        <p:attrNameLst>
                                          <p:attrName>r</p:attrName>
                                        </p:attrNameLst>
                                      </p:cBhvr>
                                    </p:animRot>
                                    <p:animRot by="120000">
                                      <p:cBhvr>
                                        <p:cTn id="574" dur="350" fill="hold">
                                          <p:stCondLst>
                                            <p:cond delay="1400"/>
                                          </p:stCondLst>
                                        </p:cTn>
                                        <p:tgtEl>
                                          <p:spTgt spid="344"/>
                                        </p:tgtEl>
                                        <p:attrNameLst>
                                          <p:attrName>r</p:attrName>
                                        </p:attrNameLst>
                                      </p:cBhvr>
                                    </p:animRot>
                                  </p:childTnLst>
                                </p:cTn>
                              </p:par>
                              <p:par>
                                <p:cTn id="575" presetID="32" presetClass="emph" presetSubtype="0" fill="hold" grpId="3" nodeType="withEffect">
                                  <p:stCondLst>
                                    <p:cond delay="0"/>
                                  </p:stCondLst>
                                  <p:childTnLst>
                                    <p:animRot by="120000">
                                      <p:cBhvr>
                                        <p:cTn id="576" dur="175" fill="hold">
                                          <p:stCondLst>
                                            <p:cond delay="0"/>
                                          </p:stCondLst>
                                        </p:cTn>
                                        <p:tgtEl>
                                          <p:spTgt spid="345"/>
                                        </p:tgtEl>
                                        <p:attrNameLst>
                                          <p:attrName>r</p:attrName>
                                        </p:attrNameLst>
                                      </p:cBhvr>
                                    </p:animRot>
                                    <p:animRot by="-240000">
                                      <p:cBhvr>
                                        <p:cTn id="577" dur="350" fill="hold">
                                          <p:stCondLst>
                                            <p:cond delay="350"/>
                                          </p:stCondLst>
                                        </p:cTn>
                                        <p:tgtEl>
                                          <p:spTgt spid="345"/>
                                        </p:tgtEl>
                                        <p:attrNameLst>
                                          <p:attrName>r</p:attrName>
                                        </p:attrNameLst>
                                      </p:cBhvr>
                                    </p:animRot>
                                    <p:animRot by="240000">
                                      <p:cBhvr>
                                        <p:cTn id="578" dur="350" fill="hold">
                                          <p:stCondLst>
                                            <p:cond delay="700"/>
                                          </p:stCondLst>
                                        </p:cTn>
                                        <p:tgtEl>
                                          <p:spTgt spid="345"/>
                                        </p:tgtEl>
                                        <p:attrNameLst>
                                          <p:attrName>r</p:attrName>
                                        </p:attrNameLst>
                                      </p:cBhvr>
                                    </p:animRot>
                                    <p:animRot by="-240000">
                                      <p:cBhvr>
                                        <p:cTn id="579" dur="350" fill="hold">
                                          <p:stCondLst>
                                            <p:cond delay="1050"/>
                                          </p:stCondLst>
                                        </p:cTn>
                                        <p:tgtEl>
                                          <p:spTgt spid="345"/>
                                        </p:tgtEl>
                                        <p:attrNameLst>
                                          <p:attrName>r</p:attrName>
                                        </p:attrNameLst>
                                      </p:cBhvr>
                                    </p:animRot>
                                    <p:animRot by="120000">
                                      <p:cBhvr>
                                        <p:cTn id="580" dur="350" fill="hold">
                                          <p:stCondLst>
                                            <p:cond delay="1400"/>
                                          </p:stCondLst>
                                        </p:cTn>
                                        <p:tgtEl>
                                          <p:spTgt spid="345"/>
                                        </p:tgtEl>
                                        <p:attrNameLst>
                                          <p:attrName>r</p:attrName>
                                        </p:attrNameLst>
                                      </p:cBhvr>
                                    </p:animRot>
                                  </p:childTnLst>
                                </p:cTn>
                              </p:par>
                              <p:par>
                                <p:cTn id="581" presetID="32" presetClass="emph" presetSubtype="0" fill="hold" grpId="3" nodeType="withEffect">
                                  <p:stCondLst>
                                    <p:cond delay="0"/>
                                  </p:stCondLst>
                                  <p:childTnLst>
                                    <p:animRot by="120000">
                                      <p:cBhvr>
                                        <p:cTn id="582" dur="175" fill="hold">
                                          <p:stCondLst>
                                            <p:cond delay="0"/>
                                          </p:stCondLst>
                                        </p:cTn>
                                        <p:tgtEl>
                                          <p:spTgt spid="346"/>
                                        </p:tgtEl>
                                        <p:attrNameLst>
                                          <p:attrName>r</p:attrName>
                                        </p:attrNameLst>
                                      </p:cBhvr>
                                    </p:animRot>
                                    <p:animRot by="-240000">
                                      <p:cBhvr>
                                        <p:cTn id="583" dur="350" fill="hold">
                                          <p:stCondLst>
                                            <p:cond delay="350"/>
                                          </p:stCondLst>
                                        </p:cTn>
                                        <p:tgtEl>
                                          <p:spTgt spid="346"/>
                                        </p:tgtEl>
                                        <p:attrNameLst>
                                          <p:attrName>r</p:attrName>
                                        </p:attrNameLst>
                                      </p:cBhvr>
                                    </p:animRot>
                                    <p:animRot by="240000">
                                      <p:cBhvr>
                                        <p:cTn id="584" dur="350" fill="hold">
                                          <p:stCondLst>
                                            <p:cond delay="700"/>
                                          </p:stCondLst>
                                        </p:cTn>
                                        <p:tgtEl>
                                          <p:spTgt spid="346"/>
                                        </p:tgtEl>
                                        <p:attrNameLst>
                                          <p:attrName>r</p:attrName>
                                        </p:attrNameLst>
                                      </p:cBhvr>
                                    </p:animRot>
                                    <p:animRot by="-240000">
                                      <p:cBhvr>
                                        <p:cTn id="585" dur="350" fill="hold">
                                          <p:stCondLst>
                                            <p:cond delay="1050"/>
                                          </p:stCondLst>
                                        </p:cTn>
                                        <p:tgtEl>
                                          <p:spTgt spid="346"/>
                                        </p:tgtEl>
                                        <p:attrNameLst>
                                          <p:attrName>r</p:attrName>
                                        </p:attrNameLst>
                                      </p:cBhvr>
                                    </p:animRot>
                                    <p:animRot by="120000">
                                      <p:cBhvr>
                                        <p:cTn id="586" dur="350" fill="hold">
                                          <p:stCondLst>
                                            <p:cond delay="1400"/>
                                          </p:stCondLst>
                                        </p:cTn>
                                        <p:tgtEl>
                                          <p:spTgt spid="346"/>
                                        </p:tgtEl>
                                        <p:attrNameLst>
                                          <p:attrName>r</p:attrName>
                                        </p:attrNameLst>
                                      </p:cBhvr>
                                    </p:animRot>
                                  </p:childTnLst>
                                </p:cTn>
                              </p:par>
                              <p:par>
                                <p:cTn id="587" presetID="32" presetClass="emph" presetSubtype="0" fill="hold" nodeType="withEffect">
                                  <p:stCondLst>
                                    <p:cond delay="0"/>
                                  </p:stCondLst>
                                  <p:childTnLst>
                                    <p:animRot by="120000">
                                      <p:cBhvr>
                                        <p:cTn id="588" dur="175" fill="hold">
                                          <p:stCondLst>
                                            <p:cond delay="0"/>
                                          </p:stCondLst>
                                        </p:cTn>
                                        <p:tgtEl>
                                          <p:spTgt spid="347"/>
                                        </p:tgtEl>
                                        <p:attrNameLst>
                                          <p:attrName>r</p:attrName>
                                        </p:attrNameLst>
                                      </p:cBhvr>
                                    </p:animRot>
                                    <p:animRot by="-240000">
                                      <p:cBhvr>
                                        <p:cTn id="589" dur="350" fill="hold">
                                          <p:stCondLst>
                                            <p:cond delay="350"/>
                                          </p:stCondLst>
                                        </p:cTn>
                                        <p:tgtEl>
                                          <p:spTgt spid="347"/>
                                        </p:tgtEl>
                                        <p:attrNameLst>
                                          <p:attrName>r</p:attrName>
                                        </p:attrNameLst>
                                      </p:cBhvr>
                                    </p:animRot>
                                    <p:animRot by="240000">
                                      <p:cBhvr>
                                        <p:cTn id="590" dur="350" fill="hold">
                                          <p:stCondLst>
                                            <p:cond delay="700"/>
                                          </p:stCondLst>
                                        </p:cTn>
                                        <p:tgtEl>
                                          <p:spTgt spid="347"/>
                                        </p:tgtEl>
                                        <p:attrNameLst>
                                          <p:attrName>r</p:attrName>
                                        </p:attrNameLst>
                                      </p:cBhvr>
                                    </p:animRot>
                                    <p:animRot by="-240000">
                                      <p:cBhvr>
                                        <p:cTn id="591" dur="350" fill="hold">
                                          <p:stCondLst>
                                            <p:cond delay="1050"/>
                                          </p:stCondLst>
                                        </p:cTn>
                                        <p:tgtEl>
                                          <p:spTgt spid="347"/>
                                        </p:tgtEl>
                                        <p:attrNameLst>
                                          <p:attrName>r</p:attrName>
                                        </p:attrNameLst>
                                      </p:cBhvr>
                                    </p:animRot>
                                    <p:animRot by="120000">
                                      <p:cBhvr>
                                        <p:cTn id="592" dur="350" fill="hold">
                                          <p:stCondLst>
                                            <p:cond delay="1400"/>
                                          </p:stCondLst>
                                        </p:cTn>
                                        <p:tgtEl>
                                          <p:spTgt spid="347"/>
                                        </p:tgtEl>
                                        <p:attrNameLst>
                                          <p:attrName>r</p:attrName>
                                        </p:attrNameLst>
                                      </p:cBhvr>
                                    </p:animRot>
                                  </p:childTnLst>
                                </p:cTn>
                              </p:par>
                              <p:par>
                                <p:cTn id="593" presetID="32" presetClass="emph" presetSubtype="0" fill="hold" grpId="3" nodeType="withEffect">
                                  <p:stCondLst>
                                    <p:cond delay="0"/>
                                  </p:stCondLst>
                                  <p:childTnLst>
                                    <p:animRot by="120000">
                                      <p:cBhvr>
                                        <p:cTn id="594" dur="175" fill="hold">
                                          <p:stCondLst>
                                            <p:cond delay="0"/>
                                          </p:stCondLst>
                                        </p:cTn>
                                        <p:tgtEl>
                                          <p:spTgt spid="348"/>
                                        </p:tgtEl>
                                        <p:attrNameLst>
                                          <p:attrName>r</p:attrName>
                                        </p:attrNameLst>
                                      </p:cBhvr>
                                    </p:animRot>
                                    <p:animRot by="-240000">
                                      <p:cBhvr>
                                        <p:cTn id="595" dur="350" fill="hold">
                                          <p:stCondLst>
                                            <p:cond delay="350"/>
                                          </p:stCondLst>
                                        </p:cTn>
                                        <p:tgtEl>
                                          <p:spTgt spid="348"/>
                                        </p:tgtEl>
                                        <p:attrNameLst>
                                          <p:attrName>r</p:attrName>
                                        </p:attrNameLst>
                                      </p:cBhvr>
                                    </p:animRot>
                                    <p:animRot by="240000">
                                      <p:cBhvr>
                                        <p:cTn id="596" dur="350" fill="hold">
                                          <p:stCondLst>
                                            <p:cond delay="700"/>
                                          </p:stCondLst>
                                        </p:cTn>
                                        <p:tgtEl>
                                          <p:spTgt spid="348"/>
                                        </p:tgtEl>
                                        <p:attrNameLst>
                                          <p:attrName>r</p:attrName>
                                        </p:attrNameLst>
                                      </p:cBhvr>
                                    </p:animRot>
                                    <p:animRot by="-240000">
                                      <p:cBhvr>
                                        <p:cTn id="597" dur="350" fill="hold">
                                          <p:stCondLst>
                                            <p:cond delay="1050"/>
                                          </p:stCondLst>
                                        </p:cTn>
                                        <p:tgtEl>
                                          <p:spTgt spid="348"/>
                                        </p:tgtEl>
                                        <p:attrNameLst>
                                          <p:attrName>r</p:attrName>
                                        </p:attrNameLst>
                                      </p:cBhvr>
                                    </p:animRot>
                                    <p:animRot by="120000">
                                      <p:cBhvr>
                                        <p:cTn id="598" dur="350" fill="hold">
                                          <p:stCondLst>
                                            <p:cond delay="1400"/>
                                          </p:stCondLst>
                                        </p:cTn>
                                        <p:tgtEl>
                                          <p:spTgt spid="348"/>
                                        </p:tgtEl>
                                        <p:attrNameLst>
                                          <p:attrName>r</p:attrName>
                                        </p:attrNameLst>
                                      </p:cBhvr>
                                    </p:animRot>
                                  </p:childTnLst>
                                </p:cTn>
                              </p:par>
                              <p:par>
                                <p:cTn id="599" presetID="32" presetClass="emph" presetSubtype="0" fill="hold" grpId="3" nodeType="withEffect">
                                  <p:stCondLst>
                                    <p:cond delay="0"/>
                                  </p:stCondLst>
                                  <p:childTnLst>
                                    <p:animRot by="120000">
                                      <p:cBhvr>
                                        <p:cTn id="600" dur="175" fill="hold">
                                          <p:stCondLst>
                                            <p:cond delay="0"/>
                                          </p:stCondLst>
                                        </p:cTn>
                                        <p:tgtEl>
                                          <p:spTgt spid="349"/>
                                        </p:tgtEl>
                                        <p:attrNameLst>
                                          <p:attrName>r</p:attrName>
                                        </p:attrNameLst>
                                      </p:cBhvr>
                                    </p:animRot>
                                    <p:animRot by="-240000">
                                      <p:cBhvr>
                                        <p:cTn id="601" dur="350" fill="hold">
                                          <p:stCondLst>
                                            <p:cond delay="350"/>
                                          </p:stCondLst>
                                        </p:cTn>
                                        <p:tgtEl>
                                          <p:spTgt spid="349"/>
                                        </p:tgtEl>
                                        <p:attrNameLst>
                                          <p:attrName>r</p:attrName>
                                        </p:attrNameLst>
                                      </p:cBhvr>
                                    </p:animRot>
                                    <p:animRot by="240000">
                                      <p:cBhvr>
                                        <p:cTn id="602" dur="350" fill="hold">
                                          <p:stCondLst>
                                            <p:cond delay="700"/>
                                          </p:stCondLst>
                                        </p:cTn>
                                        <p:tgtEl>
                                          <p:spTgt spid="349"/>
                                        </p:tgtEl>
                                        <p:attrNameLst>
                                          <p:attrName>r</p:attrName>
                                        </p:attrNameLst>
                                      </p:cBhvr>
                                    </p:animRot>
                                    <p:animRot by="-240000">
                                      <p:cBhvr>
                                        <p:cTn id="603" dur="350" fill="hold">
                                          <p:stCondLst>
                                            <p:cond delay="1050"/>
                                          </p:stCondLst>
                                        </p:cTn>
                                        <p:tgtEl>
                                          <p:spTgt spid="349"/>
                                        </p:tgtEl>
                                        <p:attrNameLst>
                                          <p:attrName>r</p:attrName>
                                        </p:attrNameLst>
                                      </p:cBhvr>
                                    </p:animRot>
                                    <p:animRot by="120000">
                                      <p:cBhvr>
                                        <p:cTn id="604" dur="350" fill="hold">
                                          <p:stCondLst>
                                            <p:cond delay="1400"/>
                                          </p:stCondLst>
                                        </p:cTn>
                                        <p:tgtEl>
                                          <p:spTgt spid="349"/>
                                        </p:tgtEl>
                                        <p:attrNameLst>
                                          <p:attrName>r</p:attrName>
                                        </p:attrNameLst>
                                      </p:cBhvr>
                                    </p:animRot>
                                  </p:childTnLst>
                                </p:cTn>
                              </p:par>
                              <p:par>
                                <p:cTn id="605" presetID="32" presetClass="emph" presetSubtype="0" fill="hold" grpId="3" nodeType="withEffect">
                                  <p:stCondLst>
                                    <p:cond delay="0"/>
                                  </p:stCondLst>
                                  <p:childTnLst>
                                    <p:animRot by="120000">
                                      <p:cBhvr>
                                        <p:cTn id="606" dur="175" fill="hold">
                                          <p:stCondLst>
                                            <p:cond delay="0"/>
                                          </p:stCondLst>
                                        </p:cTn>
                                        <p:tgtEl>
                                          <p:spTgt spid="350"/>
                                        </p:tgtEl>
                                        <p:attrNameLst>
                                          <p:attrName>r</p:attrName>
                                        </p:attrNameLst>
                                      </p:cBhvr>
                                    </p:animRot>
                                    <p:animRot by="-240000">
                                      <p:cBhvr>
                                        <p:cTn id="607" dur="350" fill="hold">
                                          <p:stCondLst>
                                            <p:cond delay="350"/>
                                          </p:stCondLst>
                                        </p:cTn>
                                        <p:tgtEl>
                                          <p:spTgt spid="350"/>
                                        </p:tgtEl>
                                        <p:attrNameLst>
                                          <p:attrName>r</p:attrName>
                                        </p:attrNameLst>
                                      </p:cBhvr>
                                    </p:animRot>
                                    <p:animRot by="240000">
                                      <p:cBhvr>
                                        <p:cTn id="608" dur="350" fill="hold">
                                          <p:stCondLst>
                                            <p:cond delay="700"/>
                                          </p:stCondLst>
                                        </p:cTn>
                                        <p:tgtEl>
                                          <p:spTgt spid="350"/>
                                        </p:tgtEl>
                                        <p:attrNameLst>
                                          <p:attrName>r</p:attrName>
                                        </p:attrNameLst>
                                      </p:cBhvr>
                                    </p:animRot>
                                    <p:animRot by="-240000">
                                      <p:cBhvr>
                                        <p:cTn id="609" dur="350" fill="hold">
                                          <p:stCondLst>
                                            <p:cond delay="1050"/>
                                          </p:stCondLst>
                                        </p:cTn>
                                        <p:tgtEl>
                                          <p:spTgt spid="350"/>
                                        </p:tgtEl>
                                        <p:attrNameLst>
                                          <p:attrName>r</p:attrName>
                                        </p:attrNameLst>
                                      </p:cBhvr>
                                    </p:animRot>
                                    <p:animRot by="120000">
                                      <p:cBhvr>
                                        <p:cTn id="610" dur="350" fill="hold">
                                          <p:stCondLst>
                                            <p:cond delay="1400"/>
                                          </p:stCondLst>
                                        </p:cTn>
                                        <p:tgtEl>
                                          <p:spTgt spid="350"/>
                                        </p:tgtEl>
                                        <p:attrNameLst>
                                          <p:attrName>r</p:attrName>
                                        </p:attrNameLst>
                                      </p:cBhvr>
                                    </p:animRot>
                                  </p:childTnLst>
                                </p:cTn>
                              </p:par>
                              <p:par>
                                <p:cTn id="611" presetID="32" presetClass="emph" presetSubtype="0" fill="hold" nodeType="withEffect">
                                  <p:stCondLst>
                                    <p:cond delay="0"/>
                                  </p:stCondLst>
                                  <p:childTnLst>
                                    <p:animRot by="120000">
                                      <p:cBhvr>
                                        <p:cTn id="612" dur="175" fill="hold">
                                          <p:stCondLst>
                                            <p:cond delay="0"/>
                                          </p:stCondLst>
                                        </p:cTn>
                                        <p:tgtEl>
                                          <p:spTgt spid="351"/>
                                        </p:tgtEl>
                                        <p:attrNameLst>
                                          <p:attrName>r</p:attrName>
                                        </p:attrNameLst>
                                      </p:cBhvr>
                                    </p:animRot>
                                    <p:animRot by="-240000">
                                      <p:cBhvr>
                                        <p:cTn id="613" dur="350" fill="hold">
                                          <p:stCondLst>
                                            <p:cond delay="350"/>
                                          </p:stCondLst>
                                        </p:cTn>
                                        <p:tgtEl>
                                          <p:spTgt spid="351"/>
                                        </p:tgtEl>
                                        <p:attrNameLst>
                                          <p:attrName>r</p:attrName>
                                        </p:attrNameLst>
                                      </p:cBhvr>
                                    </p:animRot>
                                    <p:animRot by="240000">
                                      <p:cBhvr>
                                        <p:cTn id="614" dur="350" fill="hold">
                                          <p:stCondLst>
                                            <p:cond delay="700"/>
                                          </p:stCondLst>
                                        </p:cTn>
                                        <p:tgtEl>
                                          <p:spTgt spid="351"/>
                                        </p:tgtEl>
                                        <p:attrNameLst>
                                          <p:attrName>r</p:attrName>
                                        </p:attrNameLst>
                                      </p:cBhvr>
                                    </p:animRot>
                                    <p:animRot by="-240000">
                                      <p:cBhvr>
                                        <p:cTn id="615" dur="350" fill="hold">
                                          <p:stCondLst>
                                            <p:cond delay="1050"/>
                                          </p:stCondLst>
                                        </p:cTn>
                                        <p:tgtEl>
                                          <p:spTgt spid="351"/>
                                        </p:tgtEl>
                                        <p:attrNameLst>
                                          <p:attrName>r</p:attrName>
                                        </p:attrNameLst>
                                      </p:cBhvr>
                                    </p:animRot>
                                    <p:animRot by="120000">
                                      <p:cBhvr>
                                        <p:cTn id="616" dur="350" fill="hold">
                                          <p:stCondLst>
                                            <p:cond delay="1400"/>
                                          </p:stCondLst>
                                        </p:cTn>
                                        <p:tgtEl>
                                          <p:spTgt spid="351"/>
                                        </p:tgtEl>
                                        <p:attrNameLst>
                                          <p:attrName>r</p:attrName>
                                        </p:attrNameLst>
                                      </p:cBhvr>
                                    </p:animRot>
                                  </p:childTnLst>
                                </p:cTn>
                              </p:par>
                              <p:par>
                                <p:cTn id="617" presetID="32" presetClass="emph" presetSubtype="0" fill="hold" grpId="3" nodeType="withEffect">
                                  <p:stCondLst>
                                    <p:cond delay="0"/>
                                  </p:stCondLst>
                                  <p:childTnLst>
                                    <p:animRot by="120000">
                                      <p:cBhvr>
                                        <p:cTn id="618" dur="175" fill="hold">
                                          <p:stCondLst>
                                            <p:cond delay="0"/>
                                          </p:stCondLst>
                                        </p:cTn>
                                        <p:tgtEl>
                                          <p:spTgt spid="352"/>
                                        </p:tgtEl>
                                        <p:attrNameLst>
                                          <p:attrName>r</p:attrName>
                                        </p:attrNameLst>
                                      </p:cBhvr>
                                    </p:animRot>
                                    <p:animRot by="-240000">
                                      <p:cBhvr>
                                        <p:cTn id="619" dur="350" fill="hold">
                                          <p:stCondLst>
                                            <p:cond delay="350"/>
                                          </p:stCondLst>
                                        </p:cTn>
                                        <p:tgtEl>
                                          <p:spTgt spid="352"/>
                                        </p:tgtEl>
                                        <p:attrNameLst>
                                          <p:attrName>r</p:attrName>
                                        </p:attrNameLst>
                                      </p:cBhvr>
                                    </p:animRot>
                                    <p:animRot by="240000">
                                      <p:cBhvr>
                                        <p:cTn id="620" dur="350" fill="hold">
                                          <p:stCondLst>
                                            <p:cond delay="700"/>
                                          </p:stCondLst>
                                        </p:cTn>
                                        <p:tgtEl>
                                          <p:spTgt spid="352"/>
                                        </p:tgtEl>
                                        <p:attrNameLst>
                                          <p:attrName>r</p:attrName>
                                        </p:attrNameLst>
                                      </p:cBhvr>
                                    </p:animRot>
                                    <p:animRot by="-240000">
                                      <p:cBhvr>
                                        <p:cTn id="621" dur="350" fill="hold">
                                          <p:stCondLst>
                                            <p:cond delay="1050"/>
                                          </p:stCondLst>
                                        </p:cTn>
                                        <p:tgtEl>
                                          <p:spTgt spid="352"/>
                                        </p:tgtEl>
                                        <p:attrNameLst>
                                          <p:attrName>r</p:attrName>
                                        </p:attrNameLst>
                                      </p:cBhvr>
                                    </p:animRot>
                                    <p:animRot by="120000">
                                      <p:cBhvr>
                                        <p:cTn id="622" dur="350" fill="hold">
                                          <p:stCondLst>
                                            <p:cond delay="1400"/>
                                          </p:stCondLst>
                                        </p:cTn>
                                        <p:tgtEl>
                                          <p:spTgt spid="352"/>
                                        </p:tgtEl>
                                        <p:attrNameLst>
                                          <p:attrName>r</p:attrName>
                                        </p:attrNameLst>
                                      </p:cBhvr>
                                    </p:animRot>
                                  </p:childTnLst>
                                </p:cTn>
                              </p:par>
                            </p:childTnLst>
                          </p:cTn>
                        </p:par>
                      </p:childTnLst>
                    </p:cTn>
                  </p:par>
                  <p:par>
                    <p:cTn id="623" fill="hold">
                      <p:stCondLst>
                        <p:cond delay="indefinite"/>
                      </p:stCondLst>
                      <p:childTnLst>
                        <p:par>
                          <p:cTn id="624" fill="hold">
                            <p:stCondLst>
                              <p:cond delay="0"/>
                            </p:stCondLst>
                            <p:childTnLst>
                              <p:par>
                                <p:cTn id="625" presetID="32" presetClass="emph" presetSubtype="0" fill="hold" grpId="4" nodeType="clickEffect">
                                  <p:stCondLst>
                                    <p:cond delay="0"/>
                                  </p:stCondLst>
                                  <p:childTnLst>
                                    <p:animRot by="120000">
                                      <p:cBhvr>
                                        <p:cTn id="626" dur="100" fill="hold">
                                          <p:stCondLst>
                                            <p:cond delay="0"/>
                                          </p:stCondLst>
                                        </p:cTn>
                                        <p:tgtEl>
                                          <p:spTgt spid="4"/>
                                        </p:tgtEl>
                                        <p:attrNameLst>
                                          <p:attrName>r</p:attrName>
                                        </p:attrNameLst>
                                      </p:cBhvr>
                                    </p:animRot>
                                    <p:animRot by="-240000">
                                      <p:cBhvr>
                                        <p:cTn id="627" dur="200" fill="hold">
                                          <p:stCondLst>
                                            <p:cond delay="200"/>
                                          </p:stCondLst>
                                        </p:cTn>
                                        <p:tgtEl>
                                          <p:spTgt spid="4"/>
                                        </p:tgtEl>
                                        <p:attrNameLst>
                                          <p:attrName>r</p:attrName>
                                        </p:attrNameLst>
                                      </p:cBhvr>
                                    </p:animRot>
                                    <p:animRot by="240000">
                                      <p:cBhvr>
                                        <p:cTn id="628" dur="200" fill="hold">
                                          <p:stCondLst>
                                            <p:cond delay="400"/>
                                          </p:stCondLst>
                                        </p:cTn>
                                        <p:tgtEl>
                                          <p:spTgt spid="4"/>
                                        </p:tgtEl>
                                        <p:attrNameLst>
                                          <p:attrName>r</p:attrName>
                                        </p:attrNameLst>
                                      </p:cBhvr>
                                    </p:animRot>
                                    <p:animRot by="-240000">
                                      <p:cBhvr>
                                        <p:cTn id="629" dur="200" fill="hold">
                                          <p:stCondLst>
                                            <p:cond delay="600"/>
                                          </p:stCondLst>
                                        </p:cTn>
                                        <p:tgtEl>
                                          <p:spTgt spid="4"/>
                                        </p:tgtEl>
                                        <p:attrNameLst>
                                          <p:attrName>r</p:attrName>
                                        </p:attrNameLst>
                                      </p:cBhvr>
                                    </p:animRot>
                                    <p:animRot by="120000">
                                      <p:cBhvr>
                                        <p:cTn id="630" dur="200" fill="hold">
                                          <p:stCondLst>
                                            <p:cond delay="800"/>
                                          </p:stCondLst>
                                        </p:cTn>
                                        <p:tgtEl>
                                          <p:spTgt spid="4"/>
                                        </p:tgtEl>
                                        <p:attrNameLst>
                                          <p:attrName>r</p:attrName>
                                        </p:attrNameLst>
                                      </p:cBhvr>
                                    </p:animRot>
                                  </p:childTnLst>
                                </p:cTn>
                              </p:par>
                              <p:par>
                                <p:cTn id="631" presetID="32" presetClass="emph" presetSubtype="0" fill="hold" grpId="4" nodeType="withEffect">
                                  <p:stCondLst>
                                    <p:cond delay="0"/>
                                  </p:stCondLst>
                                  <p:childTnLst>
                                    <p:animRot by="120000">
                                      <p:cBhvr>
                                        <p:cTn id="632" dur="100" fill="hold">
                                          <p:stCondLst>
                                            <p:cond delay="0"/>
                                          </p:stCondLst>
                                        </p:cTn>
                                        <p:tgtEl>
                                          <p:spTgt spid="5"/>
                                        </p:tgtEl>
                                        <p:attrNameLst>
                                          <p:attrName>r</p:attrName>
                                        </p:attrNameLst>
                                      </p:cBhvr>
                                    </p:animRot>
                                    <p:animRot by="-240000">
                                      <p:cBhvr>
                                        <p:cTn id="633" dur="200" fill="hold">
                                          <p:stCondLst>
                                            <p:cond delay="200"/>
                                          </p:stCondLst>
                                        </p:cTn>
                                        <p:tgtEl>
                                          <p:spTgt spid="5"/>
                                        </p:tgtEl>
                                        <p:attrNameLst>
                                          <p:attrName>r</p:attrName>
                                        </p:attrNameLst>
                                      </p:cBhvr>
                                    </p:animRot>
                                    <p:animRot by="240000">
                                      <p:cBhvr>
                                        <p:cTn id="634" dur="200" fill="hold">
                                          <p:stCondLst>
                                            <p:cond delay="400"/>
                                          </p:stCondLst>
                                        </p:cTn>
                                        <p:tgtEl>
                                          <p:spTgt spid="5"/>
                                        </p:tgtEl>
                                        <p:attrNameLst>
                                          <p:attrName>r</p:attrName>
                                        </p:attrNameLst>
                                      </p:cBhvr>
                                    </p:animRot>
                                    <p:animRot by="-240000">
                                      <p:cBhvr>
                                        <p:cTn id="635" dur="200" fill="hold">
                                          <p:stCondLst>
                                            <p:cond delay="600"/>
                                          </p:stCondLst>
                                        </p:cTn>
                                        <p:tgtEl>
                                          <p:spTgt spid="5"/>
                                        </p:tgtEl>
                                        <p:attrNameLst>
                                          <p:attrName>r</p:attrName>
                                        </p:attrNameLst>
                                      </p:cBhvr>
                                    </p:animRot>
                                    <p:animRot by="120000">
                                      <p:cBhvr>
                                        <p:cTn id="636" dur="200" fill="hold">
                                          <p:stCondLst>
                                            <p:cond delay="800"/>
                                          </p:stCondLst>
                                        </p:cTn>
                                        <p:tgtEl>
                                          <p:spTgt spid="5"/>
                                        </p:tgtEl>
                                        <p:attrNameLst>
                                          <p:attrName>r</p:attrName>
                                        </p:attrNameLst>
                                      </p:cBhvr>
                                    </p:animRot>
                                  </p:childTnLst>
                                </p:cTn>
                              </p:par>
                              <p:par>
                                <p:cTn id="637" presetID="32" presetClass="emph" presetSubtype="0" fill="hold" nodeType="withEffect">
                                  <p:stCondLst>
                                    <p:cond delay="0"/>
                                  </p:stCondLst>
                                  <p:childTnLst>
                                    <p:animRot by="120000">
                                      <p:cBhvr>
                                        <p:cTn id="638" dur="100" fill="hold">
                                          <p:stCondLst>
                                            <p:cond delay="0"/>
                                          </p:stCondLst>
                                        </p:cTn>
                                        <p:tgtEl>
                                          <p:spTgt spid="25"/>
                                        </p:tgtEl>
                                        <p:attrNameLst>
                                          <p:attrName>r</p:attrName>
                                        </p:attrNameLst>
                                      </p:cBhvr>
                                    </p:animRot>
                                    <p:animRot by="-240000">
                                      <p:cBhvr>
                                        <p:cTn id="639" dur="200" fill="hold">
                                          <p:stCondLst>
                                            <p:cond delay="200"/>
                                          </p:stCondLst>
                                        </p:cTn>
                                        <p:tgtEl>
                                          <p:spTgt spid="25"/>
                                        </p:tgtEl>
                                        <p:attrNameLst>
                                          <p:attrName>r</p:attrName>
                                        </p:attrNameLst>
                                      </p:cBhvr>
                                    </p:animRot>
                                    <p:animRot by="240000">
                                      <p:cBhvr>
                                        <p:cTn id="640" dur="200" fill="hold">
                                          <p:stCondLst>
                                            <p:cond delay="400"/>
                                          </p:stCondLst>
                                        </p:cTn>
                                        <p:tgtEl>
                                          <p:spTgt spid="25"/>
                                        </p:tgtEl>
                                        <p:attrNameLst>
                                          <p:attrName>r</p:attrName>
                                        </p:attrNameLst>
                                      </p:cBhvr>
                                    </p:animRot>
                                    <p:animRot by="-240000">
                                      <p:cBhvr>
                                        <p:cTn id="641" dur="200" fill="hold">
                                          <p:stCondLst>
                                            <p:cond delay="600"/>
                                          </p:stCondLst>
                                        </p:cTn>
                                        <p:tgtEl>
                                          <p:spTgt spid="25"/>
                                        </p:tgtEl>
                                        <p:attrNameLst>
                                          <p:attrName>r</p:attrName>
                                        </p:attrNameLst>
                                      </p:cBhvr>
                                    </p:animRot>
                                    <p:animRot by="120000">
                                      <p:cBhvr>
                                        <p:cTn id="642" dur="200" fill="hold">
                                          <p:stCondLst>
                                            <p:cond delay="800"/>
                                          </p:stCondLst>
                                        </p:cTn>
                                        <p:tgtEl>
                                          <p:spTgt spid="25"/>
                                        </p:tgtEl>
                                        <p:attrNameLst>
                                          <p:attrName>r</p:attrName>
                                        </p:attrNameLst>
                                      </p:cBhvr>
                                    </p:animRot>
                                  </p:childTnLst>
                                </p:cTn>
                              </p:par>
                              <p:par>
                                <p:cTn id="643" presetID="32" presetClass="emph" presetSubtype="0" fill="hold" grpId="4" nodeType="withEffect">
                                  <p:stCondLst>
                                    <p:cond delay="0"/>
                                  </p:stCondLst>
                                  <p:childTnLst>
                                    <p:animRot by="120000">
                                      <p:cBhvr>
                                        <p:cTn id="644" dur="100" fill="hold">
                                          <p:stCondLst>
                                            <p:cond delay="0"/>
                                          </p:stCondLst>
                                        </p:cTn>
                                        <p:tgtEl>
                                          <p:spTgt spid="39"/>
                                        </p:tgtEl>
                                        <p:attrNameLst>
                                          <p:attrName>r</p:attrName>
                                        </p:attrNameLst>
                                      </p:cBhvr>
                                    </p:animRot>
                                    <p:animRot by="-240000">
                                      <p:cBhvr>
                                        <p:cTn id="645" dur="200" fill="hold">
                                          <p:stCondLst>
                                            <p:cond delay="200"/>
                                          </p:stCondLst>
                                        </p:cTn>
                                        <p:tgtEl>
                                          <p:spTgt spid="39"/>
                                        </p:tgtEl>
                                        <p:attrNameLst>
                                          <p:attrName>r</p:attrName>
                                        </p:attrNameLst>
                                      </p:cBhvr>
                                    </p:animRot>
                                    <p:animRot by="240000">
                                      <p:cBhvr>
                                        <p:cTn id="646" dur="200" fill="hold">
                                          <p:stCondLst>
                                            <p:cond delay="400"/>
                                          </p:stCondLst>
                                        </p:cTn>
                                        <p:tgtEl>
                                          <p:spTgt spid="39"/>
                                        </p:tgtEl>
                                        <p:attrNameLst>
                                          <p:attrName>r</p:attrName>
                                        </p:attrNameLst>
                                      </p:cBhvr>
                                    </p:animRot>
                                    <p:animRot by="-240000">
                                      <p:cBhvr>
                                        <p:cTn id="647" dur="200" fill="hold">
                                          <p:stCondLst>
                                            <p:cond delay="600"/>
                                          </p:stCondLst>
                                        </p:cTn>
                                        <p:tgtEl>
                                          <p:spTgt spid="39"/>
                                        </p:tgtEl>
                                        <p:attrNameLst>
                                          <p:attrName>r</p:attrName>
                                        </p:attrNameLst>
                                      </p:cBhvr>
                                    </p:animRot>
                                    <p:animRot by="120000">
                                      <p:cBhvr>
                                        <p:cTn id="648" dur="200" fill="hold">
                                          <p:stCondLst>
                                            <p:cond delay="800"/>
                                          </p:stCondLst>
                                        </p:cTn>
                                        <p:tgtEl>
                                          <p:spTgt spid="39"/>
                                        </p:tgtEl>
                                        <p:attrNameLst>
                                          <p:attrName>r</p:attrName>
                                        </p:attrNameLst>
                                      </p:cBhvr>
                                    </p:animRot>
                                  </p:childTnLst>
                                </p:cTn>
                              </p:par>
                              <p:par>
                                <p:cTn id="649" presetID="32" presetClass="emph" presetSubtype="0" fill="hold" grpId="4" nodeType="withEffect">
                                  <p:stCondLst>
                                    <p:cond delay="0"/>
                                  </p:stCondLst>
                                  <p:childTnLst>
                                    <p:animRot by="120000">
                                      <p:cBhvr>
                                        <p:cTn id="650" dur="100" fill="hold">
                                          <p:stCondLst>
                                            <p:cond delay="0"/>
                                          </p:stCondLst>
                                        </p:cTn>
                                        <p:tgtEl>
                                          <p:spTgt spid="329"/>
                                        </p:tgtEl>
                                        <p:attrNameLst>
                                          <p:attrName>r</p:attrName>
                                        </p:attrNameLst>
                                      </p:cBhvr>
                                    </p:animRot>
                                    <p:animRot by="-240000">
                                      <p:cBhvr>
                                        <p:cTn id="651" dur="200" fill="hold">
                                          <p:stCondLst>
                                            <p:cond delay="200"/>
                                          </p:stCondLst>
                                        </p:cTn>
                                        <p:tgtEl>
                                          <p:spTgt spid="329"/>
                                        </p:tgtEl>
                                        <p:attrNameLst>
                                          <p:attrName>r</p:attrName>
                                        </p:attrNameLst>
                                      </p:cBhvr>
                                    </p:animRot>
                                    <p:animRot by="240000">
                                      <p:cBhvr>
                                        <p:cTn id="652" dur="200" fill="hold">
                                          <p:stCondLst>
                                            <p:cond delay="400"/>
                                          </p:stCondLst>
                                        </p:cTn>
                                        <p:tgtEl>
                                          <p:spTgt spid="329"/>
                                        </p:tgtEl>
                                        <p:attrNameLst>
                                          <p:attrName>r</p:attrName>
                                        </p:attrNameLst>
                                      </p:cBhvr>
                                    </p:animRot>
                                    <p:animRot by="-240000">
                                      <p:cBhvr>
                                        <p:cTn id="653" dur="200" fill="hold">
                                          <p:stCondLst>
                                            <p:cond delay="600"/>
                                          </p:stCondLst>
                                        </p:cTn>
                                        <p:tgtEl>
                                          <p:spTgt spid="329"/>
                                        </p:tgtEl>
                                        <p:attrNameLst>
                                          <p:attrName>r</p:attrName>
                                        </p:attrNameLst>
                                      </p:cBhvr>
                                    </p:animRot>
                                    <p:animRot by="120000">
                                      <p:cBhvr>
                                        <p:cTn id="654" dur="200" fill="hold">
                                          <p:stCondLst>
                                            <p:cond delay="800"/>
                                          </p:stCondLst>
                                        </p:cTn>
                                        <p:tgtEl>
                                          <p:spTgt spid="329"/>
                                        </p:tgtEl>
                                        <p:attrNameLst>
                                          <p:attrName>r</p:attrName>
                                        </p:attrNameLst>
                                      </p:cBhvr>
                                    </p:animRot>
                                  </p:childTnLst>
                                </p:cTn>
                              </p:par>
                              <p:par>
                                <p:cTn id="655" presetID="32" presetClass="emph" presetSubtype="0" fill="hold" grpId="4" nodeType="withEffect">
                                  <p:stCondLst>
                                    <p:cond delay="0"/>
                                  </p:stCondLst>
                                  <p:childTnLst>
                                    <p:animRot by="120000">
                                      <p:cBhvr>
                                        <p:cTn id="656" dur="100" fill="hold">
                                          <p:stCondLst>
                                            <p:cond delay="0"/>
                                          </p:stCondLst>
                                        </p:cTn>
                                        <p:tgtEl>
                                          <p:spTgt spid="330"/>
                                        </p:tgtEl>
                                        <p:attrNameLst>
                                          <p:attrName>r</p:attrName>
                                        </p:attrNameLst>
                                      </p:cBhvr>
                                    </p:animRot>
                                    <p:animRot by="-240000">
                                      <p:cBhvr>
                                        <p:cTn id="657" dur="200" fill="hold">
                                          <p:stCondLst>
                                            <p:cond delay="200"/>
                                          </p:stCondLst>
                                        </p:cTn>
                                        <p:tgtEl>
                                          <p:spTgt spid="330"/>
                                        </p:tgtEl>
                                        <p:attrNameLst>
                                          <p:attrName>r</p:attrName>
                                        </p:attrNameLst>
                                      </p:cBhvr>
                                    </p:animRot>
                                    <p:animRot by="240000">
                                      <p:cBhvr>
                                        <p:cTn id="658" dur="200" fill="hold">
                                          <p:stCondLst>
                                            <p:cond delay="400"/>
                                          </p:stCondLst>
                                        </p:cTn>
                                        <p:tgtEl>
                                          <p:spTgt spid="330"/>
                                        </p:tgtEl>
                                        <p:attrNameLst>
                                          <p:attrName>r</p:attrName>
                                        </p:attrNameLst>
                                      </p:cBhvr>
                                    </p:animRot>
                                    <p:animRot by="-240000">
                                      <p:cBhvr>
                                        <p:cTn id="659" dur="200" fill="hold">
                                          <p:stCondLst>
                                            <p:cond delay="600"/>
                                          </p:stCondLst>
                                        </p:cTn>
                                        <p:tgtEl>
                                          <p:spTgt spid="330"/>
                                        </p:tgtEl>
                                        <p:attrNameLst>
                                          <p:attrName>r</p:attrName>
                                        </p:attrNameLst>
                                      </p:cBhvr>
                                    </p:animRot>
                                    <p:animRot by="120000">
                                      <p:cBhvr>
                                        <p:cTn id="660" dur="200" fill="hold">
                                          <p:stCondLst>
                                            <p:cond delay="800"/>
                                          </p:stCondLst>
                                        </p:cTn>
                                        <p:tgtEl>
                                          <p:spTgt spid="330"/>
                                        </p:tgtEl>
                                        <p:attrNameLst>
                                          <p:attrName>r</p:attrName>
                                        </p:attrNameLst>
                                      </p:cBhvr>
                                    </p:animRot>
                                  </p:childTnLst>
                                </p:cTn>
                              </p:par>
                              <p:par>
                                <p:cTn id="661" presetID="32" presetClass="emph" presetSubtype="0" fill="hold" nodeType="withEffect">
                                  <p:stCondLst>
                                    <p:cond delay="0"/>
                                  </p:stCondLst>
                                  <p:childTnLst>
                                    <p:animRot by="120000">
                                      <p:cBhvr>
                                        <p:cTn id="662" dur="100" fill="hold">
                                          <p:stCondLst>
                                            <p:cond delay="0"/>
                                          </p:stCondLst>
                                        </p:cTn>
                                        <p:tgtEl>
                                          <p:spTgt spid="331"/>
                                        </p:tgtEl>
                                        <p:attrNameLst>
                                          <p:attrName>r</p:attrName>
                                        </p:attrNameLst>
                                      </p:cBhvr>
                                    </p:animRot>
                                    <p:animRot by="-240000">
                                      <p:cBhvr>
                                        <p:cTn id="663" dur="200" fill="hold">
                                          <p:stCondLst>
                                            <p:cond delay="200"/>
                                          </p:stCondLst>
                                        </p:cTn>
                                        <p:tgtEl>
                                          <p:spTgt spid="331"/>
                                        </p:tgtEl>
                                        <p:attrNameLst>
                                          <p:attrName>r</p:attrName>
                                        </p:attrNameLst>
                                      </p:cBhvr>
                                    </p:animRot>
                                    <p:animRot by="240000">
                                      <p:cBhvr>
                                        <p:cTn id="664" dur="200" fill="hold">
                                          <p:stCondLst>
                                            <p:cond delay="400"/>
                                          </p:stCondLst>
                                        </p:cTn>
                                        <p:tgtEl>
                                          <p:spTgt spid="331"/>
                                        </p:tgtEl>
                                        <p:attrNameLst>
                                          <p:attrName>r</p:attrName>
                                        </p:attrNameLst>
                                      </p:cBhvr>
                                    </p:animRot>
                                    <p:animRot by="-240000">
                                      <p:cBhvr>
                                        <p:cTn id="665" dur="200" fill="hold">
                                          <p:stCondLst>
                                            <p:cond delay="600"/>
                                          </p:stCondLst>
                                        </p:cTn>
                                        <p:tgtEl>
                                          <p:spTgt spid="331"/>
                                        </p:tgtEl>
                                        <p:attrNameLst>
                                          <p:attrName>r</p:attrName>
                                        </p:attrNameLst>
                                      </p:cBhvr>
                                    </p:animRot>
                                    <p:animRot by="120000">
                                      <p:cBhvr>
                                        <p:cTn id="666" dur="200" fill="hold">
                                          <p:stCondLst>
                                            <p:cond delay="800"/>
                                          </p:stCondLst>
                                        </p:cTn>
                                        <p:tgtEl>
                                          <p:spTgt spid="331"/>
                                        </p:tgtEl>
                                        <p:attrNameLst>
                                          <p:attrName>r</p:attrName>
                                        </p:attrNameLst>
                                      </p:cBhvr>
                                    </p:animRot>
                                  </p:childTnLst>
                                </p:cTn>
                              </p:par>
                              <p:par>
                                <p:cTn id="667" presetID="32" presetClass="emph" presetSubtype="0" fill="hold" grpId="4" nodeType="withEffect">
                                  <p:stCondLst>
                                    <p:cond delay="0"/>
                                  </p:stCondLst>
                                  <p:childTnLst>
                                    <p:animRot by="120000">
                                      <p:cBhvr>
                                        <p:cTn id="668" dur="100" fill="hold">
                                          <p:stCondLst>
                                            <p:cond delay="0"/>
                                          </p:stCondLst>
                                        </p:cTn>
                                        <p:tgtEl>
                                          <p:spTgt spid="332"/>
                                        </p:tgtEl>
                                        <p:attrNameLst>
                                          <p:attrName>r</p:attrName>
                                        </p:attrNameLst>
                                      </p:cBhvr>
                                    </p:animRot>
                                    <p:animRot by="-240000">
                                      <p:cBhvr>
                                        <p:cTn id="669" dur="200" fill="hold">
                                          <p:stCondLst>
                                            <p:cond delay="200"/>
                                          </p:stCondLst>
                                        </p:cTn>
                                        <p:tgtEl>
                                          <p:spTgt spid="332"/>
                                        </p:tgtEl>
                                        <p:attrNameLst>
                                          <p:attrName>r</p:attrName>
                                        </p:attrNameLst>
                                      </p:cBhvr>
                                    </p:animRot>
                                    <p:animRot by="240000">
                                      <p:cBhvr>
                                        <p:cTn id="670" dur="200" fill="hold">
                                          <p:stCondLst>
                                            <p:cond delay="400"/>
                                          </p:stCondLst>
                                        </p:cTn>
                                        <p:tgtEl>
                                          <p:spTgt spid="332"/>
                                        </p:tgtEl>
                                        <p:attrNameLst>
                                          <p:attrName>r</p:attrName>
                                        </p:attrNameLst>
                                      </p:cBhvr>
                                    </p:animRot>
                                    <p:animRot by="-240000">
                                      <p:cBhvr>
                                        <p:cTn id="671" dur="200" fill="hold">
                                          <p:stCondLst>
                                            <p:cond delay="600"/>
                                          </p:stCondLst>
                                        </p:cTn>
                                        <p:tgtEl>
                                          <p:spTgt spid="332"/>
                                        </p:tgtEl>
                                        <p:attrNameLst>
                                          <p:attrName>r</p:attrName>
                                        </p:attrNameLst>
                                      </p:cBhvr>
                                    </p:animRot>
                                    <p:animRot by="120000">
                                      <p:cBhvr>
                                        <p:cTn id="672" dur="200" fill="hold">
                                          <p:stCondLst>
                                            <p:cond delay="800"/>
                                          </p:stCondLst>
                                        </p:cTn>
                                        <p:tgtEl>
                                          <p:spTgt spid="332"/>
                                        </p:tgtEl>
                                        <p:attrNameLst>
                                          <p:attrName>r</p:attrName>
                                        </p:attrNameLst>
                                      </p:cBhvr>
                                    </p:animRot>
                                  </p:childTnLst>
                                </p:cTn>
                              </p:par>
                              <p:par>
                                <p:cTn id="673" presetID="32" presetClass="emph" presetSubtype="0" fill="hold" grpId="4" nodeType="withEffect">
                                  <p:stCondLst>
                                    <p:cond delay="0"/>
                                  </p:stCondLst>
                                  <p:childTnLst>
                                    <p:animRot by="120000">
                                      <p:cBhvr>
                                        <p:cTn id="674" dur="100" fill="hold">
                                          <p:stCondLst>
                                            <p:cond delay="0"/>
                                          </p:stCondLst>
                                        </p:cTn>
                                        <p:tgtEl>
                                          <p:spTgt spid="333"/>
                                        </p:tgtEl>
                                        <p:attrNameLst>
                                          <p:attrName>r</p:attrName>
                                        </p:attrNameLst>
                                      </p:cBhvr>
                                    </p:animRot>
                                    <p:animRot by="-240000">
                                      <p:cBhvr>
                                        <p:cTn id="675" dur="200" fill="hold">
                                          <p:stCondLst>
                                            <p:cond delay="200"/>
                                          </p:stCondLst>
                                        </p:cTn>
                                        <p:tgtEl>
                                          <p:spTgt spid="333"/>
                                        </p:tgtEl>
                                        <p:attrNameLst>
                                          <p:attrName>r</p:attrName>
                                        </p:attrNameLst>
                                      </p:cBhvr>
                                    </p:animRot>
                                    <p:animRot by="240000">
                                      <p:cBhvr>
                                        <p:cTn id="676" dur="200" fill="hold">
                                          <p:stCondLst>
                                            <p:cond delay="400"/>
                                          </p:stCondLst>
                                        </p:cTn>
                                        <p:tgtEl>
                                          <p:spTgt spid="333"/>
                                        </p:tgtEl>
                                        <p:attrNameLst>
                                          <p:attrName>r</p:attrName>
                                        </p:attrNameLst>
                                      </p:cBhvr>
                                    </p:animRot>
                                    <p:animRot by="-240000">
                                      <p:cBhvr>
                                        <p:cTn id="677" dur="200" fill="hold">
                                          <p:stCondLst>
                                            <p:cond delay="600"/>
                                          </p:stCondLst>
                                        </p:cTn>
                                        <p:tgtEl>
                                          <p:spTgt spid="333"/>
                                        </p:tgtEl>
                                        <p:attrNameLst>
                                          <p:attrName>r</p:attrName>
                                        </p:attrNameLst>
                                      </p:cBhvr>
                                    </p:animRot>
                                    <p:animRot by="120000">
                                      <p:cBhvr>
                                        <p:cTn id="678" dur="200" fill="hold">
                                          <p:stCondLst>
                                            <p:cond delay="800"/>
                                          </p:stCondLst>
                                        </p:cTn>
                                        <p:tgtEl>
                                          <p:spTgt spid="333"/>
                                        </p:tgtEl>
                                        <p:attrNameLst>
                                          <p:attrName>r</p:attrName>
                                        </p:attrNameLst>
                                      </p:cBhvr>
                                    </p:animRot>
                                  </p:childTnLst>
                                </p:cTn>
                              </p:par>
                              <p:par>
                                <p:cTn id="679" presetID="32" presetClass="emph" presetSubtype="0" fill="hold" grpId="4" nodeType="withEffect">
                                  <p:stCondLst>
                                    <p:cond delay="0"/>
                                  </p:stCondLst>
                                  <p:childTnLst>
                                    <p:animRot by="120000">
                                      <p:cBhvr>
                                        <p:cTn id="680" dur="100" fill="hold">
                                          <p:stCondLst>
                                            <p:cond delay="0"/>
                                          </p:stCondLst>
                                        </p:cTn>
                                        <p:tgtEl>
                                          <p:spTgt spid="334"/>
                                        </p:tgtEl>
                                        <p:attrNameLst>
                                          <p:attrName>r</p:attrName>
                                        </p:attrNameLst>
                                      </p:cBhvr>
                                    </p:animRot>
                                    <p:animRot by="-240000">
                                      <p:cBhvr>
                                        <p:cTn id="681" dur="200" fill="hold">
                                          <p:stCondLst>
                                            <p:cond delay="200"/>
                                          </p:stCondLst>
                                        </p:cTn>
                                        <p:tgtEl>
                                          <p:spTgt spid="334"/>
                                        </p:tgtEl>
                                        <p:attrNameLst>
                                          <p:attrName>r</p:attrName>
                                        </p:attrNameLst>
                                      </p:cBhvr>
                                    </p:animRot>
                                    <p:animRot by="240000">
                                      <p:cBhvr>
                                        <p:cTn id="682" dur="200" fill="hold">
                                          <p:stCondLst>
                                            <p:cond delay="400"/>
                                          </p:stCondLst>
                                        </p:cTn>
                                        <p:tgtEl>
                                          <p:spTgt spid="334"/>
                                        </p:tgtEl>
                                        <p:attrNameLst>
                                          <p:attrName>r</p:attrName>
                                        </p:attrNameLst>
                                      </p:cBhvr>
                                    </p:animRot>
                                    <p:animRot by="-240000">
                                      <p:cBhvr>
                                        <p:cTn id="683" dur="200" fill="hold">
                                          <p:stCondLst>
                                            <p:cond delay="600"/>
                                          </p:stCondLst>
                                        </p:cTn>
                                        <p:tgtEl>
                                          <p:spTgt spid="334"/>
                                        </p:tgtEl>
                                        <p:attrNameLst>
                                          <p:attrName>r</p:attrName>
                                        </p:attrNameLst>
                                      </p:cBhvr>
                                    </p:animRot>
                                    <p:animRot by="120000">
                                      <p:cBhvr>
                                        <p:cTn id="684" dur="200" fill="hold">
                                          <p:stCondLst>
                                            <p:cond delay="800"/>
                                          </p:stCondLst>
                                        </p:cTn>
                                        <p:tgtEl>
                                          <p:spTgt spid="334"/>
                                        </p:tgtEl>
                                        <p:attrNameLst>
                                          <p:attrName>r</p:attrName>
                                        </p:attrNameLst>
                                      </p:cBhvr>
                                    </p:animRot>
                                  </p:childTnLst>
                                </p:cTn>
                              </p:par>
                              <p:par>
                                <p:cTn id="685" presetID="32" presetClass="emph" presetSubtype="0" fill="hold" nodeType="withEffect">
                                  <p:stCondLst>
                                    <p:cond delay="0"/>
                                  </p:stCondLst>
                                  <p:childTnLst>
                                    <p:animRot by="120000">
                                      <p:cBhvr>
                                        <p:cTn id="686" dur="100" fill="hold">
                                          <p:stCondLst>
                                            <p:cond delay="0"/>
                                          </p:stCondLst>
                                        </p:cTn>
                                        <p:tgtEl>
                                          <p:spTgt spid="335"/>
                                        </p:tgtEl>
                                        <p:attrNameLst>
                                          <p:attrName>r</p:attrName>
                                        </p:attrNameLst>
                                      </p:cBhvr>
                                    </p:animRot>
                                    <p:animRot by="-240000">
                                      <p:cBhvr>
                                        <p:cTn id="687" dur="200" fill="hold">
                                          <p:stCondLst>
                                            <p:cond delay="200"/>
                                          </p:stCondLst>
                                        </p:cTn>
                                        <p:tgtEl>
                                          <p:spTgt spid="335"/>
                                        </p:tgtEl>
                                        <p:attrNameLst>
                                          <p:attrName>r</p:attrName>
                                        </p:attrNameLst>
                                      </p:cBhvr>
                                    </p:animRot>
                                    <p:animRot by="240000">
                                      <p:cBhvr>
                                        <p:cTn id="688" dur="200" fill="hold">
                                          <p:stCondLst>
                                            <p:cond delay="400"/>
                                          </p:stCondLst>
                                        </p:cTn>
                                        <p:tgtEl>
                                          <p:spTgt spid="335"/>
                                        </p:tgtEl>
                                        <p:attrNameLst>
                                          <p:attrName>r</p:attrName>
                                        </p:attrNameLst>
                                      </p:cBhvr>
                                    </p:animRot>
                                    <p:animRot by="-240000">
                                      <p:cBhvr>
                                        <p:cTn id="689" dur="200" fill="hold">
                                          <p:stCondLst>
                                            <p:cond delay="600"/>
                                          </p:stCondLst>
                                        </p:cTn>
                                        <p:tgtEl>
                                          <p:spTgt spid="335"/>
                                        </p:tgtEl>
                                        <p:attrNameLst>
                                          <p:attrName>r</p:attrName>
                                        </p:attrNameLst>
                                      </p:cBhvr>
                                    </p:animRot>
                                    <p:animRot by="120000">
                                      <p:cBhvr>
                                        <p:cTn id="690" dur="200" fill="hold">
                                          <p:stCondLst>
                                            <p:cond delay="800"/>
                                          </p:stCondLst>
                                        </p:cTn>
                                        <p:tgtEl>
                                          <p:spTgt spid="335"/>
                                        </p:tgtEl>
                                        <p:attrNameLst>
                                          <p:attrName>r</p:attrName>
                                        </p:attrNameLst>
                                      </p:cBhvr>
                                    </p:animRot>
                                  </p:childTnLst>
                                </p:cTn>
                              </p:par>
                              <p:par>
                                <p:cTn id="691" presetID="32" presetClass="emph" presetSubtype="0" fill="hold" grpId="4" nodeType="withEffect">
                                  <p:stCondLst>
                                    <p:cond delay="0"/>
                                  </p:stCondLst>
                                  <p:childTnLst>
                                    <p:animRot by="120000">
                                      <p:cBhvr>
                                        <p:cTn id="692" dur="100" fill="hold">
                                          <p:stCondLst>
                                            <p:cond delay="0"/>
                                          </p:stCondLst>
                                        </p:cTn>
                                        <p:tgtEl>
                                          <p:spTgt spid="336"/>
                                        </p:tgtEl>
                                        <p:attrNameLst>
                                          <p:attrName>r</p:attrName>
                                        </p:attrNameLst>
                                      </p:cBhvr>
                                    </p:animRot>
                                    <p:animRot by="-240000">
                                      <p:cBhvr>
                                        <p:cTn id="693" dur="200" fill="hold">
                                          <p:stCondLst>
                                            <p:cond delay="200"/>
                                          </p:stCondLst>
                                        </p:cTn>
                                        <p:tgtEl>
                                          <p:spTgt spid="336"/>
                                        </p:tgtEl>
                                        <p:attrNameLst>
                                          <p:attrName>r</p:attrName>
                                        </p:attrNameLst>
                                      </p:cBhvr>
                                    </p:animRot>
                                    <p:animRot by="240000">
                                      <p:cBhvr>
                                        <p:cTn id="694" dur="200" fill="hold">
                                          <p:stCondLst>
                                            <p:cond delay="400"/>
                                          </p:stCondLst>
                                        </p:cTn>
                                        <p:tgtEl>
                                          <p:spTgt spid="336"/>
                                        </p:tgtEl>
                                        <p:attrNameLst>
                                          <p:attrName>r</p:attrName>
                                        </p:attrNameLst>
                                      </p:cBhvr>
                                    </p:animRot>
                                    <p:animRot by="-240000">
                                      <p:cBhvr>
                                        <p:cTn id="695" dur="200" fill="hold">
                                          <p:stCondLst>
                                            <p:cond delay="600"/>
                                          </p:stCondLst>
                                        </p:cTn>
                                        <p:tgtEl>
                                          <p:spTgt spid="336"/>
                                        </p:tgtEl>
                                        <p:attrNameLst>
                                          <p:attrName>r</p:attrName>
                                        </p:attrNameLst>
                                      </p:cBhvr>
                                    </p:animRot>
                                    <p:animRot by="120000">
                                      <p:cBhvr>
                                        <p:cTn id="696" dur="200" fill="hold">
                                          <p:stCondLst>
                                            <p:cond delay="800"/>
                                          </p:stCondLst>
                                        </p:cTn>
                                        <p:tgtEl>
                                          <p:spTgt spid="336"/>
                                        </p:tgtEl>
                                        <p:attrNameLst>
                                          <p:attrName>r</p:attrName>
                                        </p:attrNameLst>
                                      </p:cBhvr>
                                    </p:animRot>
                                  </p:childTnLst>
                                </p:cTn>
                              </p:par>
                              <p:par>
                                <p:cTn id="697" presetID="32" presetClass="emph" presetSubtype="0" fill="hold" grpId="4" nodeType="withEffect">
                                  <p:stCondLst>
                                    <p:cond delay="0"/>
                                  </p:stCondLst>
                                  <p:childTnLst>
                                    <p:animRot by="120000">
                                      <p:cBhvr>
                                        <p:cTn id="698" dur="100" fill="hold">
                                          <p:stCondLst>
                                            <p:cond delay="0"/>
                                          </p:stCondLst>
                                        </p:cTn>
                                        <p:tgtEl>
                                          <p:spTgt spid="337"/>
                                        </p:tgtEl>
                                        <p:attrNameLst>
                                          <p:attrName>r</p:attrName>
                                        </p:attrNameLst>
                                      </p:cBhvr>
                                    </p:animRot>
                                    <p:animRot by="-240000">
                                      <p:cBhvr>
                                        <p:cTn id="699" dur="200" fill="hold">
                                          <p:stCondLst>
                                            <p:cond delay="200"/>
                                          </p:stCondLst>
                                        </p:cTn>
                                        <p:tgtEl>
                                          <p:spTgt spid="337"/>
                                        </p:tgtEl>
                                        <p:attrNameLst>
                                          <p:attrName>r</p:attrName>
                                        </p:attrNameLst>
                                      </p:cBhvr>
                                    </p:animRot>
                                    <p:animRot by="240000">
                                      <p:cBhvr>
                                        <p:cTn id="700" dur="200" fill="hold">
                                          <p:stCondLst>
                                            <p:cond delay="400"/>
                                          </p:stCondLst>
                                        </p:cTn>
                                        <p:tgtEl>
                                          <p:spTgt spid="337"/>
                                        </p:tgtEl>
                                        <p:attrNameLst>
                                          <p:attrName>r</p:attrName>
                                        </p:attrNameLst>
                                      </p:cBhvr>
                                    </p:animRot>
                                    <p:animRot by="-240000">
                                      <p:cBhvr>
                                        <p:cTn id="701" dur="200" fill="hold">
                                          <p:stCondLst>
                                            <p:cond delay="600"/>
                                          </p:stCondLst>
                                        </p:cTn>
                                        <p:tgtEl>
                                          <p:spTgt spid="337"/>
                                        </p:tgtEl>
                                        <p:attrNameLst>
                                          <p:attrName>r</p:attrName>
                                        </p:attrNameLst>
                                      </p:cBhvr>
                                    </p:animRot>
                                    <p:animRot by="120000">
                                      <p:cBhvr>
                                        <p:cTn id="702" dur="200" fill="hold">
                                          <p:stCondLst>
                                            <p:cond delay="800"/>
                                          </p:stCondLst>
                                        </p:cTn>
                                        <p:tgtEl>
                                          <p:spTgt spid="337"/>
                                        </p:tgtEl>
                                        <p:attrNameLst>
                                          <p:attrName>r</p:attrName>
                                        </p:attrNameLst>
                                      </p:cBhvr>
                                    </p:animRot>
                                  </p:childTnLst>
                                </p:cTn>
                              </p:par>
                              <p:par>
                                <p:cTn id="703" presetID="32" presetClass="emph" presetSubtype="0" fill="hold" grpId="4" nodeType="withEffect">
                                  <p:stCondLst>
                                    <p:cond delay="0"/>
                                  </p:stCondLst>
                                  <p:childTnLst>
                                    <p:animRot by="120000">
                                      <p:cBhvr>
                                        <p:cTn id="704" dur="100" fill="hold">
                                          <p:stCondLst>
                                            <p:cond delay="0"/>
                                          </p:stCondLst>
                                        </p:cTn>
                                        <p:tgtEl>
                                          <p:spTgt spid="338"/>
                                        </p:tgtEl>
                                        <p:attrNameLst>
                                          <p:attrName>r</p:attrName>
                                        </p:attrNameLst>
                                      </p:cBhvr>
                                    </p:animRot>
                                    <p:animRot by="-240000">
                                      <p:cBhvr>
                                        <p:cTn id="705" dur="200" fill="hold">
                                          <p:stCondLst>
                                            <p:cond delay="200"/>
                                          </p:stCondLst>
                                        </p:cTn>
                                        <p:tgtEl>
                                          <p:spTgt spid="338"/>
                                        </p:tgtEl>
                                        <p:attrNameLst>
                                          <p:attrName>r</p:attrName>
                                        </p:attrNameLst>
                                      </p:cBhvr>
                                    </p:animRot>
                                    <p:animRot by="240000">
                                      <p:cBhvr>
                                        <p:cTn id="706" dur="200" fill="hold">
                                          <p:stCondLst>
                                            <p:cond delay="400"/>
                                          </p:stCondLst>
                                        </p:cTn>
                                        <p:tgtEl>
                                          <p:spTgt spid="338"/>
                                        </p:tgtEl>
                                        <p:attrNameLst>
                                          <p:attrName>r</p:attrName>
                                        </p:attrNameLst>
                                      </p:cBhvr>
                                    </p:animRot>
                                    <p:animRot by="-240000">
                                      <p:cBhvr>
                                        <p:cTn id="707" dur="200" fill="hold">
                                          <p:stCondLst>
                                            <p:cond delay="600"/>
                                          </p:stCondLst>
                                        </p:cTn>
                                        <p:tgtEl>
                                          <p:spTgt spid="338"/>
                                        </p:tgtEl>
                                        <p:attrNameLst>
                                          <p:attrName>r</p:attrName>
                                        </p:attrNameLst>
                                      </p:cBhvr>
                                    </p:animRot>
                                    <p:animRot by="120000">
                                      <p:cBhvr>
                                        <p:cTn id="708" dur="200" fill="hold">
                                          <p:stCondLst>
                                            <p:cond delay="800"/>
                                          </p:stCondLst>
                                        </p:cTn>
                                        <p:tgtEl>
                                          <p:spTgt spid="338"/>
                                        </p:tgtEl>
                                        <p:attrNameLst>
                                          <p:attrName>r</p:attrName>
                                        </p:attrNameLst>
                                      </p:cBhvr>
                                    </p:animRot>
                                  </p:childTnLst>
                                </p:cTn>
                              </p:par>
                              <p:par>
                                <p:cTn id="709" presetID="32" presetClass="emph" presetSubtype="0" fill="hold" nodeType="withEffect">
                                  <p:stCondLst>
                                    <p:cond delay="0"/>
                                  </p:stCondLst>
                                  <p:childTnLst>
                                    <p:animRot by="120000">
                                      <p:cBhvr>
                                        <p:cTn id="710" dur="100" fill="hold">
                                          <p:stCondLst>
                                            <p:cond delay="0"/>
                                          </p:stCondLst>
                                        </p:cTn>
                                        <p:tgtEl>
                                          <p:spTgt spid="339"/>
                                        </p:tgtEl>
                                        <p:attrNameLst>
                                          <p:attrName>r</p:attrName>
                                        </p:attrNameLst>
                                      </p:cBhvr>
                                    </p:animRot>
                                    <p:animRot by="-240000">
                                      <p:cBhvr>
                                        <p:cTn id="711" dur="200" fill="hold">
                                          <p:stCondLst>
                                            <p:cond delay="200"/>
                                          </p:stCondLst>
                                        </p:cTn>
                                        <p:tgtEl>
                                          <p:spTgt spid="339"/>
                                        </p:tgtEl>
                                        <p:attrNameLst>
                                          <p:attrName>r</p:attrName>
                                        </p:attrNameLst>
                                      </p:cBhvr>
                                    </p:animRot>
                                    <p:animRot by="240000">
                                      <p:cBhvr>
                                        <p:cTn id="712" dur="200" fill="hold">
                                          <p:stCondLst>
                                            <p:cond delay="400"/>
                                          </p:stCondLst>
                                        </p:cTn>
                                        <p:tgtEl>
                                          <p:spTgt spid="339"/>
                                        </p:tgtEl>
                                        <p:attrNameLst>
                                          <p:attrName>r</p:attrName>
                                        </p:attrNameLst>
                                      </p:cBhvr>
                                    </p:animRot>
                                    <p:animRot by="-240000">
                                      <p:cBhvr>
                                        <p:cTn id="713" dur="200" fill="hold">
                                          <p:stCondLst>
                                            <p:cond delay="600"/>
                                          </p:stCondLst>
                                        </p:cTn>
                                        <p:tgtEl>
                                          <p:spTgt spid="339"/>
                                        </p:tgtEl>
                                        <p:attrNameLst>
                                          <p:attrName>r</p:attrName>
                                        </p:attrNameLst>
                                      </p:cBhvr>
                                    </p:animRot>
                                    <p:animRot by="120000">
                                      <p:cBhvr>
                                        <p:cTn id="714" dur="200" fill="hold">
                                          <p:stCondLst>
                                            <p:cond delay="800"/>
                                          </p:stCondLst>
                                        </p:cTn>
                                        <p:tgtEl>
                                          <p:spTgt spid="339"/>
                                        </p:tgtEl>
                                        <p:attrNameLst>
                                          <p:attrName>r</p:attrName>
                                        </p:attrNameLst>
                                      </p:cBhvr>
                                    </p:animRot>
                                  </p:childTnLst>
                                </p:cTn>
                              </p:par>
                              <p:par>
                                <p:cTn id="715" presetID="32" presetClass="emph" presetSubtype="0" fill="hold" grpId="4" nodeType="withEffect">
                                  <p:stCondLst>
                                    <p:cond delay="0"/>
                                  </p:stCondLst>
                                  <p:childTnLst>
                                    <p:animRot by="120000">
                                      <p:cBhvr>
                                        <p:cTn id="716" dur="100" fill="hold">
                                          <p:stCondLst>
                                            <p:cond delay="0"/>
                                          </p:stCondLst>
                                        </p:cTn>
                                        <p:tgtEl>
                                          <p:spTgt spid="340"/>
                                        </p:tgtEl>
                                        <p:attrNameLst>
                                          <p:attrName>r</p:attrName>
                                        </p:attrNameLst>
                                      </p:cBhvr>
                                    </p:animRot>
                                    <p:animRot by="-240000">
                                      <p:cBhvr>
                                        <p:cTn id="717" dur="200" fill="hold">
                                          <p:stCondLst>
                                            <p:cond delay="200"/>
                                          </p:stCondLst>
                                        </p:cTn>
                                        <p:tgtEl>
                                          <p:spTgt spid="340"/>
                                        </p:tgtEl>
                                        <p:attrNameLst>
                                          <p:attrName>r</p:attrName>
                                        </p:attrNameLst>
                                      </p:cBhvr>
                                    </p:animRot>
                                    <p:animRot by="240000">
                                      <p:cBhvr>
                                        <p:cTn id="718" dur="200" fill="hold">
                                          <p:stCondLst>
                                            <p:cond delay="400"/>
                                          </p:stCondLst>
                                        </p:cTn>
                                        <p:tgtEl>
                                          <p:spTgt spid="340"/>
                                        </p:tgtEl>
                                        <p:attrNameLst>
                                          <p:attrName>r</p:attrName>
                                        </p:attrNameLst>
                                      </p:cBhvr>
                                    </p:animRot>
                                    <p:animRot by="-240000">
                                      <p:cBhvr>
                                        <p:cTn id="719" dur="200" fill="hold">
                                          <p:stCondLst>
                                            <p:cond delay="600"/>
                                          </p:stCondLst>
                                        </p:cTn>
                                        <p:tgtEl>
                                          <p:spTgt spid="340"/>
                                        </p:tgtEl>
                                        <p:attrNameLst>
                                          <p:attrName>r</p:attrName>
                                        </p:attrNameLst>
                                      </p:cBhvr>
                                    </p:animRot>
                                    <p:animRot by="120000">
                                      <p:cBhvr>
                                        <p:cTn id="720" dur="200" fill="hold">
                                          <p:stCondLst>
                                            <p:cond delay="800"/>
                                          </p:stCondLst>
                                        </p:cTn>
                                        <p:tgtEl>
                                          <p:spTgt spid="340"/>
                                        </p:tgtEl>
                                        <p:attrNameLst>
                                          <p:attrName>r</p:attrName>
                                        </p:attrNameLst>
                                      </p:cBhvr>
                                    </p:animRot>
                                  </p:childTnLst>
                                </p:cTn>
                              </p:par>
                              <p:par>
                                <p:cTn id="721" presetID="32" presetClass="emph" presetSubtype="0" fill="hold" grpId="4" nodeType="withEffect">
                                  <p:stCondLst>
                                    <p:cond delay="0"/>
                                  </p:stCondLst>
                                  <p:childTnLst>
                                    <p:animRot by="120000">
                                      <p:cBhvr>
                                        <p:cTn id="722" dur="100" fill="hold">
                                          <p:stCondLst>
                                            <p:cond delay="0"/>
                                          </p:stCondLst>
                                        </p:cTn>
                                        <p:tgtEl>
                                          <p:spTgt spid="341"/>
                                        </p:tgtEl>
                                        <p:attrNameLst>
                                          <p:attrName>r</p:attrName>
                                        </p:attrNameLst>
                                      </p:cBhvr>
                                    </p:animRot>
                                    <p:animRot by="-240000">
                                      <p:cBhvr>
                                        <p:cTn id="723" dur="200" fill="hold">
                                          <p:stCondLst>
                                            <p:cond delay="200"/>
                                          </p:stCondLst>
                                        </p:cTn>
                                        <p:tgtEl>
                                          <p:spTgt spid="341"/>
                                        </p:tgtEl>
                                        <p:attrNameLst>
                                          <p:attrName>r</p:attrName>
                                        </p:attrNameLst>
                                      </p:cBhvr>
                                    </p:animRot>
                                    <p:animRot by="240000">
                                      <p:cBhvr>
                                        <p:cTn id="724" dur="200" fill="hold">
                                          <p:stCondLst>
                                            <p:cond delay="400"/>
                                          </p:stCondLst>
                                        </p:cTn>
                                        <p:tgtEl>
                                          <p:spTgt spid="341"/>
                                        </p:tgtEl>
                                        <p:attrNameLst>
                                          <p:attrName>r</p:attrName>
                                        </p:attrNameLst>
                                      </p:cBhvr>
                                    </p:animRot>
                                    <p:animRot by="-240000">
                                      <p:cBhvr>
                                        <p:cTn id="725" dur="200" fill="hold">
                                          <p:stCondLst>
                                            <p:cond delay="600"/>
                                          </p:stCondLst>
                                        </p:cTn>
                                        <p:tgtEl>
                                          <p:spTgt spid="341"/>
                                        </p:tgtEl>
                                        <p:attrNameLst>
                                          <p:attrName>r</p:attrName>
                                        </p:attrNameLst>
                                      </p:cBhvr>
                                    </p:animRot>
                                    <p:animRot by="120000">
                                      <p:cBhvr>
                                        <p:cTn id="726" dur="200" fill="hold">
                                          <p:stCondLst>
                                            <p:cond delay="800"/>
                                          </p:stCondLst>
                                        </p:cTn>
                                        <p:tgtEl>
                                          <p:spTgt spid="341"/>
                                        </p:tgtEl>
                                        <p:attrNameLst>
                                          <p:attrName>r</p:attrName>
                                        </p:attrNameLst>
                                      </p:cBhvr>
                                    </p:animRot>
                                  </p:childTnLst>
                                </p:cTn>
                              </p:par>
                              <p:par>
                                <p:cTn id="727" presetID="32" presetClass="emph" presetSubtype="0" fill="hold" grpId="4" nodeType="withEffect">
                                  <p:stCondLst>
                                    <p:cond delay="0"/>
                                  </p:stCondLst>
                                  <p:childTnLst>
                                    <p:animRot by="120000">
                                      <p:cBhvr>
                                        <p:cTn id="728" dur="100" fill="hold">
                                          <p:stCondLst>
                                            <p:cond delay="0"/>
                                          </p:stCondLst>
                                        </p:cTn>
                                        <p:tgtEl>
                                          <p:spTgt spid="342"/>
                                        </p:tgtEl>
                                        <p:attrNameLst>
                                          <p:attrName>r</p:attrName>
                                        </p:attrNameLst>
                                      </p:cBhvr>
                                    </p:animRot>
                                    <p:animRot by="-240000">
                                      <p:cBhvr>
                                        <p:cTn id="729" dur="200" fill="hold">
                                          <p:stCondLst>
                                            <p:cond delay="200"/>
                                          </p:stCondLst>
                                        </p:cTn>
                                        <p:tgtEl>
                                          <p:spTgt spid="342"/>
                                        </p:tgtEl>
                                        <p:attrNameLst>
                                          <p:attrName>r</p:attrName>
                                        </p:attrNameLst>
                                      </p:cBhvr>
                                    </p:animRot>
                                    <p:animRot by="240000">
                                      <p:cBhvr>
                                        <p:cTn id="730" dur="200" fill="hold">
                                          <p:stCondLst>
                                            <p:cond delay="400"/>
                                          </p:stCondLst>
                                        </p:cTn>
                                        <p:tgtEl>
                                          <p:spTgt spid="342"/>
                                        </p:tgtEl>
                                        <p:attrNameLst>
                                          <p:attrName>r</p:attrName>
                                        </p:attrNameLst>
                                      </p:cBhvr>
                                    </p:animRot>
                                    <p:animRot by="-240000">
                                      <p:cBhvr>
                                        <p:cTn id="731" dur="200" fill="hold">
                                          <p:stCondLst>
                                            <p:cond delay="600"/>
                                          </p:stCondLst>
                                        </p:cTn>
                                        <p:tgtEl>
                                          <p:spTgt spid="342"/>
                                        </p:tgtEl>
                                        <p:attrNameLst>
                                          <p:attrName>r</p:attrName>
                                        </p:attrNameLst>
                                      </p:cBhvr>
                                    </p:animRot>
                                    <p:animRot by="120000">
                                      <p:cBhvr>
                                        <p:cTn id="732" dur="200" fill="hold">
                                          <p:stCondLst>
                                            <p:cond delay="800"/>
                                          </p:stCondLst>
                                        </p:cTn>
                                        <p:tgtEl>
                                          <p:spTgt spid="342"/>
                                        </p:tgtEl>
                                        <p:attrNameLst>
                                          <p:attrName>r</p:attrName>
                                        </p:attrNameLst>
                                      </p:cBhvr>
                                    </p:animRot>
                                  </p:childTnLst>
                                </p:cTn>
                              </p:par>
                              <p:par>
                                <p:cTn id="733" presetID="32" presetClass="emph" presetSubtype="0" fill="hold" nodeType="withEffect">
                                  <p:stCondLst>
                                    <p:cond delay="0"/>
                                  </p:stCondLst>
                                  <p:childTnLst>
                                    <p:animRot by="120000">
                                      <p:cBhvr>
                                        <p:cTn id="734" dur="100" fill="hold">
                                          <p:stCondLst>
                                            <p:cond delay="0"/>
                                          </p:stCondLst>
                                        </p:cTn>
                                        <p:tgtEl>
                                          <p:spTgt spid="343"/>
                                        </p:tgtEl>
                                        <p:attrNameLst>
                                          <p:attrName>r</p:attrName>
                                        </p:attrNameLst>
                                      </p:cBhvr>
                                    </p:animRot>
                                    <p:animRot by="-240000">
                                      <p:cBhvr>
                                        <p:cTn id="735" dur="200" fill="hold">
                                          <p:stCondLst>
                                            <p:cond delay="200"/>
                                          </p:stCondLst>
                                        </p:cTn>
                                        <p:tgtEl>
                                          <p:spTgt spid="343"/>
                                        </p:tgtEl>
                                        <p:attrNameLst>
                                          <p:attrName>r</p:attrName>
                                        </p:attrNameLst>
                                      </p:cBhvr>
                                    </p:animRot>
                                    <p:animRot by="240000">
                                      <p:cBhvr>
                                        <p:cTn id="736" dur="200" fill="hold">
                                          <p:stCondLst>
                                            <p:cond delay="400"/>
                                          </p:stCondLst>
                                        </p:cTn>
                                        <p:tgtEl>
                                          <p:spTgt spid="343"/>
                                        </p:tgtEl>
                                        <p:attrNameLst>
                                          <p:attrName>r</p:attrName>
                                        </p:attrNameLst>
                                      </p:cBhvr>
                                    </p:animRot>
                                    <p:animRot by="-240000">
                                      <p:cBhvr>
                                        <p:cTn id="737" dur="200" fill="hold">
                                          <p:stCondLst>
                                            <p:cond delay="600"/>
                                          </p:stCondLst>
                                        </p:cTn>
                                        <p:tgtEl>
                                          <p:spTgt spid="343"/>
                                        </p:tgtEl>
                                        <p:attrNameLst>
                                          <p:attrName>r</p:attrName>
                                        </p:attrNameLst>
                                      </p:cBhvr>
                                    </p:animRot>
                                    <p:animRot by="120000">
                                      <p:cBhvr>
                                        <p:cTn id="738" dur="200" fill="hold">
                                          <p:stCondLst>
                                            <p:cond delay="800"/>
                                          </p:stCondLst>
                                        </p:cTn>
                                        <p:tgtEl>
                                          <p:spTgt spid="343"/>
                                        </p:tgtEl>
                                        <p:attrNameLst>
                                          <p:attrName>r</p:attrName>
                                        </p:attrNameLst>
                                      </p:cBhvr>
                                    </p:animRot>
                                  </p:childTnLst>
                                </p:cTn>
                              </p:par>
                              <p:par>
                                <p:cTn id="739" presetID="32" presetClass="emph" presetSubtype="0" fill="hold" grpId="4" nodeType="withEffect">
                                  <p:stCondLst>
                                    <p:cond delay="0"/>
                                  </p:stCondLst>
                                  <p:childTnLst>
                                    <p:animRot by="120000">
                                      <p:cBhvr>
                                        <p:cTn id="740" dur="100" fill="hold">
                                          <p:stCondLst>
                                            <p:cond delay="0"/>
                                          </p:stCondLst>
                                        </p:cTn>
                                        <p:tgtEl>
                                          <p:spTgt spid="344"/>
                                        </p:tgtEl>
                                        <p:attrNameLst>
                                          <p:attrName>r</p:attrName>
                                        </p:attrNameLst>
                                      </p:cBhvr>
                                    </p:animRot>
                                    <p:animRot by="-240000">
                                      <p:cBhvr>
                                        <p:cTn id="741" dur="200" fill="hold">
                                          <p:stCondLst>
                                            <p:cond delay="200"/>
                                          </p:stCondLst>
                                        </p:cTn>
                                        <p:tgtEl>
                                          <p:spTgt spid="344"/>
                                        </p:tgtEl>
                                        <p:attrNameLst>
                                          <p:attrName>r</p:attrName>
                                        </p:attrNameLst>
                                      </p:cBhvr>
                                    </p:animRot>
                                    <p:animRot by="240000">
                                      <p:cBhvr>
                                        <p:cTn id="742" dur="200" fill="hold">
                                          <p:stCondLst>
                                            <p:cond delay="400"/>
                                          </p:stCondLst>
                                        </p:cTn>
                                        <p:tgtEl>
                                          <p:spTgt spid="344"/>
                                        </p:tgtEl>
                                        <p:attrNameLst>
                                          <p:attrName>r</p:attrName>
                                        </p:attrNameLst>
                                      </p:cBhvr>
                                    </p:animRot>
                                    <p:animRot by="-240000">
                                      <p:cBhvr>
                                        <p:cTn id="743" dur="200" fill="hold">
                                          <p:stCondLst>
                                            <p:cond delay="600"/>
                                          </p:stCondLst>
                                        </p:cTn>
                                        <p:tgtEl>
                                          <p:spTgt spid="344"/>
                                        </p:tgtEl>
                                        <p:attrNameLst>
                                          <p:attrName>r</p:attrName>
                                        </p:attrNameLst>
                                      </p:cBhvr>
                                    </p:animRot>
                                    <p:animRot by="120000">
                                      <p:cBhvr>
                                        <p:cTn id="744" dur="200" fill="hold">
                                          <p:stCondLst>
                                            <p:cond delay="800"/>
                                          </p:stCondLst>
                                        </p:cTn>
                                        <p:tgtEl>
                                          <p:spTgt spid="344"/>
                                        </p:tgtEl>
                                        <p:attrNameLst>
                                          <p:attrName>r</p:attrName>
                                        </p:attrNameLst>
                                      </p:cBhvr>
                                    </p:animRot>
                                  </p:childTnLst>
                                </p:cTn>
                              </p:par>
                              <p:par>
                                <p:cTn id="745" presetID="32" presetClass="emph" presetSubtype="0" fill="hold" grpId="4" nodeType="withEffect">
                                  <p:stCondLst>
                                    <p:cond delay="0"/>
                                  </p:stCondLst>
                                  <p:childTnLst>
                                    <p:animRot by="120000">
                                      <p:cBhvr>
                                        <p:cTn id="746" dur="100" fill="hold">
                                          <p:stCondLst>
                                            <p:cond delay="0"/>
                                          </p:stCondLst>
                                        </p:cTn>
                                        <p:tgtEl>
                                          <p:spTgt spid="345"/>
                                        </p:tgtEl>
                                        <p:attrNameLst>
                                          <p:attrName>r</p:attrName>
                                        </p:attrNameLst>
                                      </p:cBhvr>
                                    </p:animRot>
                                    <p:animRot by="-240000">
                                      <p:cBhvr>
                                        <p:cTn id="747" dur="200" fill="hold">
                                          <p:stCondLst>
                                            <p:cond delay="200"/>
                                          </p:stCondLst>
                                        </p:cTn>
                                        <p:tgtEl>
                                          <p:spTgt spid="345"/>
                                        </p:tgtEl>
                                        <p:attrNameLst>
                                          <p:attrName>r</p:attrName>
                                        </p:attrNameLst>
                                      </p:cBhvr>
                                    </p:animRot>
                                    <p:animRot by="240000">
                                      <p:cBhvr>
                                        <p:cTn id="748" dur="200" fill="hold">
                                          <p:stCondLst>
                                            <p:cond delay="400"/>
                                          </p:stCondLst>
                                        </p:cTn>
                                        <p:tgtEl>
                                          <p:spTgt spid="345"/>
                                        </p:tgtEl>
                                        <p:attrNameLst>
                                          <p:attrName>r</p:attrName>
                                        </p:attrNameLst>
                                      </p:cBhvr>
                                    </p:animRot>
                                    <p:animRot by="-240000">
                                      <p:cBhvr>
                                        <p:cTn id="749" dur="200" fill="hold">
                                          <p:stCondLst>
                                            <p:cond delay="600"/>
                                          </p:stCondLst>
                                        </p:cTn>
                                        <p:tgtEl>
                                          <p:spTgt spid="345"/>
                                        </p:tgtEl>
                                        <p:attrNameLst>
                                          <p:attrName>r</p:attrName>
                                        </p:attrNameLst>
                                      </p:cBhvr>
                                    </p:animRot>
                                    <p:animRot by="120000">
                                      <p:cBhvr>
                                        <p:cTn id="750" dur="200" fill="hold">
                                          <p:stCondLst>
                                            <p:cond delay="800"/>
                                          </p:stCondLst>
                                        </p:cTn>
                                        <p:tgtEl>
                                          <p:spTgt spid="345"/>
                                        </p:tgtEl>
                                        <p:attrNameLst>
                                          <p:attrName>r</p:attrName>
                                        </p:attrNameLst>
                                      </p:cBhvr>
                                    </p:animRot>
                                  </p:childTnLst>
                                </p:cTn>
                              </p:par>
                              <p:par>
                                <p:cTn id="751" presetID="32" presetClass="emph" presetSubtype="0" fill="hold" grpId="4" nodeType="withEffect">
                                  <p:stCondLst>
                                    <p:cond delay="0"/>
                                  </p:stCondLst>
                                  <p:childTnLst>
                                    <p:animRot by="120000">
                                      <p:cBhvr>
                                        <p:cTn id="752" dur="100" fill="hold">
                                          <p:stCondLst>
                                            <p:cond delay="0"/>
                                          </p:stCondLst>
                                        </p:cTn>
                                        <p:tgtEl>
                                          <p:spTgt spid="346"/>
                                        </p:tgtEl>
                                        <p:attrNameLst>
                                          <p:attrName>r</p:attrName>
                                        </p:attrNameLst>
                                      </p:cBhvr>
                                    </p:animRot>
                                    <p:animRot by="-240000">
                                      <p:cBhvr>
                                        <p:cTn id="753" dur="200" fill="hold">
                                          <p:stCondLst>
                                            <p:cond delay="200"/>
                                          </p:stCondLst>
                                        </p:cTn>
                                        <p:tgtEl>
                                          <p:spTgt spid="346"/>
                                        </p:tgtEl>
                                        <p:attrNameLst>
                                          <p:attrName>r</p:attrName>
                                        </p:attrNameLst>
                                      </p:cBhvr>
                                    </p:animRot>
                                    <p:animRot by="240000">
                                      <p:cBhvr>
                                        <p:cTn id="754" dur="200" fill="hold">
                                          <p:stCondLst>
                                            <p:cond delay="400"/>
                                          </p:stCondLst>
                                        </p:cTn>
                                        <p:tgtEl>
                                          <p:spTgt spid="346"/>
                                        </p:tgtEl>
                                        <p:attrNameLst>
                                          <p:attrName>r</p:attrName>
                                        </p:attrNameLst>
                                      </p:cBhvr>
                                    </p:animRot>
                                    <p:animRot by="-240000">
                                      <p:cBhvr>
                                        <p:cTn id="755" dur="200" fill="hold">
                                          <p:stCondLst>
                                            <p:cond delay="600"/>
                                          </p:stCondLst>
                                        </p:cTn>
                                        <p:tgtEl>
                                          <p:spTgt spid="346"/>
                                        </p:tgtEl>
                                        <p:attrNameLst>
                                          <p:attrName>r</p:attrName>
                                        </p:attrNameLst>
                                      </p:cBhvr>
                                    </p:animRot>
                                    <p:animRot by="120000">
                                      <p:cBhvr>
                                        <p:cTn id="756" dur="200" fill="hold">
                                          <p:stCondLst>
                                            <p:cond delay="800"/>
                                          </p:stCondLst>
                                        </p:cTn>
                                        <p:tgtEl>
                                          <p:spTgt spid="346"/>
                                        </p:tgtEl>
                                        <p:attrNameLst>
                                          <p:attrName>r</p:attrName>
                                        </p:attrNameLst>
                                      </p:cBhvr>
                                    </p:animRot>
                                  </p:childTnLst>
                                </p:cTn>
                              </p:par>
                              <p:par>
                                <p:cTn id="757" presetID="32" presetClass="emph" presetSubtype="0" fill="hold" nodeType="withEffect">
                                  <p:stCondLst>
                                    <p:cond delay="0"/>
                                  </p:stCondLst>
                                  <p:childTnLst>
                                    <p:animRot by="120000">
                                      <p:cBhvr>
                                        <p:cTn id="758" dur="100" fill="hold">
                                          <p:stCondLst>
                                            <p:cond delay="0"/>
                                          </p:stCondLst>
                                        </p:cTn>
                                        <p:tgtEl>
                                          <p:spTgt spid="347"/>
                                        </p:tgtEl>
                                        <p:attrNameLst>
                                          <p:attrName>r</p:attrName>
                                        </p:attrNameLst>
                                      </p:cBhvr>
                                    </p:animRot>
                                    <p:animRot by="-240000">
                                      <p:cBhvr>
                                        <p:cTn id="759" dur="200" fill="hold">
                                          <p:stCondLst>
                                            <p:cond delay="200"/>
                                          </p:stCondLst>
                                        </p:cTn>
                                        <p:tgtEl>
                                          <p:spTgt spid="347"/>
                                        </p:tgtEl>
                                        <p:attrNameLst>
                                          <p:attrName>r</p:attrName>
                                        </p:attrNameLst>
                                      </p:cBhvr>
                                    </p:animRot>
                                    <p:animRot by="240000">
                                      <p:cBhvr>
                                        <p:cTn id="760" dur="200" fill="hold">
                                          <p:stCondLst>
                                            <p:cond delay="400"/>
                                          </p:stCondLst>
                                        </p:cTn>
                                        <p:tgtEl>
                                          <p:spTgt spid="347"/>
                                        </p:tgtEl>
                                        <p:attrNameLst>
                                          <p:attrName>r</p:attrName>
                                        </p:attrNameLst>
                                      </p:cBhvr>
                                    </p:animRot>
                                    <p:animRot by="-240000">
                                      <p:cBhvr>
                                        <p:cTn id="761" dur="200" fill="hold">
                                          <p:stCondLst>
                                            <p:cond delay="600"/>
                                          </p:stCondLst>
                                        </p:cTn>
                                        <p:tgtEl>
                                          <p:spTgt spid="347"/>
                                        </p:tgtEl>
                                        <p:attrNameLst>
                                          <p:attrName>r</p:attrName>
                                        </p:attrNameLst>
                                      </p:cBhvr>
                                    </p:animRot>
                                    <p:animRot by="120000">
                                      <p:cBhvr>
                                        <p:cTn id="762" dur="200" fill="hold">
                                          <p:stCondLst>
                                            <p:cond delay="800"/>
                                          </p:stCondLst>
                                        </p:cTn>
                                        <p:tgtEl>
                                          <p:spTgt spid="347"/>
                                        </p:tgtEl>
                                        <p:attrNameLst>
                                          <p:attrName>r</p:attrName>
                                        </p:attrNameLst>
                                      </p:cBhvr>
                                    </p:animRot>
                                  </p:childTnLst>
                                </p:cTn>
                              </p:par>
                              <p:par>
                                <p:cTn id="763" presetID="32" presetClass="emph" presetSubtype="0" fill="hold" grpId="4" nodeType="withEffect">
                                  <p:stCondLst>
                                    <p:cond delay="0"/>
                                  </p:stCondLst>
                                  <p:childTnLst>
                                    <p:animRot by="120000">
                                      <p:cBhvr>
                                        <p:cTn id="764" dur="100" fill="hold">
                                          <p:stCondLst>
                                            <p:cond delay="0"/>
                                          </p:stCondLst>
                                        </p:cTn>
                                        <p:tgtEl>
                                          <p:spTgt spid="348"/>
                                        </p:tgtEl>
                                        <p:attrNameLst>
                                          <p:attrName>r</p:attrName>
                                        </p:attrNameLst>
                                      </p:cBhvr>
                                    </p:animRot>
                                    <p:animRot by="-240000">
                                      <p:cBhvr>
                                        <p:cTn id="765" dur="200" fill="hold">
                                          <p:stCondLst>
                                            <p:cond delay="200"/>
                                          </p:stCondLst>
                                        </p:cTn>
                                        <p:tgtEl>
                                          <p:spTgt spid="348"/>
                                        </p:tgtEl>
                                        <p:attrNameLst>
                                          <p:attrName>r</p:attrName>
                                        </p:attrNameLst>
                                      </p:cBhvr>
                                    </p:animRot>
                                    <p:animRot by="240000">
                                      <p:cBhvr>
                                        <p:cTn id="766" dur="200" fill="hold">
                                          <p:stCondLst>
                                            <p:cond delay="400"/>
                                          </p:stCondLst>
                                        </p:cTn>
                                        <p:tgtEl>
                                          <p:spTgt spid="348"/>
                                        </p:tgtEl>
                                        <p:attrNameLst>
                                          <p:attrName>r</p:attrName>
                                        </p:attrNameLst>
                                      </p:cBhvr>
                                    </p:animRot>
                                    <p:animRot by="-240000">
                                      <p:cBhvr>
                                        <p:cTn id="767" dur="200" fill="hold">
                                          <p:stCondLst>
                                            <p:cond delay="600"/>
                                          </p:stCondLst>
                                        </p:cTn>
                                        <p:tgtEl>
                                          <p:spTgt spid="348"/>
                                        </p:tgtEl>
                                        <p:attrNameLst>
                                          <p:attrName>r</p:attrName>
                                        </p:attrNameLst>
                                      </p:cBhvr>
                                    </p:animRot>
                                    <p:animRot by="120000">
                                      <p:cBhvr>
                                        <p:cTn id="768" dur="200" fill="hold">
                                          <p:stCondLst>
                                            <p:cond delay="800"/>
                                          </p:stCondLst>
                                        </p:cTn>
                                        <p:tgtEl>
                                          <p:spTgt spid="348"/>
                                        </p:tgtEl>
                                        <p:attrNameLst>
                                          <p:attrName>r</p:attrName>
                                        </p:attrNameLst>
                                      </p:cBhvr>
                                    </p:animRot>
                                  </p:childTnLst>
                                </p:cTn>
                              </p:par>
                              <p:par>
                                <p:cTn id="769" presetID="32" presetClass="emph" presetSubtype="0" fill="hold" grpId="4" nodeType="withEffect">
                                  <p:stCondLst>
                                    <p:cond delay="0"/>
                                  </p:stCondLst>
                                  <p:childTnLst>
                                    <p:animRot by="120000">
                                      <p:cBhvr>
                                        <p:cTn id="770" dur="100" fill="hold">
                                          <p:stCondLst>
                                            <p:cond delay="0"/>
                                          </p:stCondLst>
                                        </p:cTn>
                                        <p:tgtEl>
                                          <p:spTgt spid="349"/>
                                        </p:tgtEl>
                                        <p:attrNameLst>
                                          <p:attrName>r</p:attrName>
                                        </p:attrNameLst>
                                      </p:cBhvr>
                                    </p:animRot>
                                    <p:animRot by="-240000">
                                      <p:cBhvr>
                                        <p:cTn id="771" dur="200" fill="hold">
                                          <p:stCondLst>
                                            <p:cond delay="200"/>
                                          </p:stCondLst>
                                        </p:cTn>
                                        <p:tgtEl>
                                          <p:spTgt spid="349"/>
                                        </p:tgtEl>
                                        <p:attrNameLst>
                                          <p:attrName>r</p:attrName>
                                        </p:attrNameLst>
                                      </p:cBhvr>
                                    </p:animRot>
                                    <p:animRot by="240000">
                                      <p:cBhvr>
                                        <p:cTn id="772" dur="200" fill="hold">
                                          <p:stCondLst>
                                            <p:cond delay="400"/>
                                          </p:stCondLst>
                                        </p:cTn>
                                        <p:tgtEl>
                                          <p:spTgt spid="349"/>
                                        </p:tgtEl>
                                        <p:attrNameLst>
                                          <p:attrName>r</p:attrName>
                                        </p:attrNameLst>
                                      </p:cBhvr>
                                    </p:animRot>
                                    <p:animRot by="-240000">
                                      <p:cBhvr>
                                        <p:cTn id="773" dur="200" fill="hold">
                                          <p:stCondLst>
                                            <p:cond delay="600"/>
                                          </p:stCondLst>
                                        </p:cTn>
                                        <p:tgtEl>
                                          <p:spTgt spid="349"/>
                                        </p:tgtEl>
                                        <p:attrNameLst>
                                          <p:attrName>r</p:attrName>
                                        </p:attrNameLst>
                                      </p:cBhvr>
                                    </p:animRot>
                                    <p:animRot by="120000">
                                      <p:cBhvr>
                                        <p:cTn id="774" dur="200" fill="hold">
                                          <p:stCondLst>
                                            <p:cond delay="800"/>
                                          </p:stCondLst>
                                        </p:cTn>
                                        <p:tgtEl>
                                          <p:spTgt spid="349"/>
                                        </p:tgtEl>
                                        <p:attrNameLst>
                                          <p:attrName>r</p:attrName>
                                        </p:attrNameLst>
                                      </p:cBhvr>
                                    </p:animRot>
                                  </p:childTnLst>
                                </p:cTn>
                              </p:par>
                              <p:par>
                                <p:cTn id="775" presetID="32" presetClass="emph" presetSubtype="0" fill="hold" grpId="4" nodeType="withEffect">
                                  <p:stCondLst>
                                    <p:cond delay="0"/>
                                  </p:stCondLst>
                                  <p:childTnLst>
                                    <p:animRot by="120000">
                                      <p:cBhvr>
                                        <p:cTn id="776" dur="100" fill="hold">
                                          <p:stCondLst>
                                            <p:cond delay="0"/>
                                          </p:stCondLst>
                                        </p:cTn>
                                        <p:tgtEl>
                                          <p:spTgt spid="350"/>
                                        </p:tgtEl>
                                        <p:attrNameLst>
                                          <p:attrName>r</p:attrName>
                                        </p:attrNameLst>
                                      </p:cBhvr>
                                    </p:animRot>
                                    <p:animRot by="-240000">
                                      <p:cBhvr>
                                        <p:cTn id="777" dur="200" fill="hold">
                                          <p:stCondLst>
                                            <p:cond delay="200"/>
                                          </p:stCondLst>
                                        </p:cTn>
                                        <p:tgtEl>
                                          <p:spTgt spid="350"/>
                                        </p:tgtEl>
                                        <p:attrNameLst>
                                          <p:attrName>r</p:attrName>
                                        </p:attrNameLst>
                                      </p:cBhvr>
                                    </p:animRot>
                                    <p:animRot by="240000">
                                      <p:cBhvr>
                                        <p:cTn id="778" dur="200" fill="hold">
                                          <p:stCondLst>
                                            <p:cond delay="400"/>
                                          </p:stCondLst>
                                        </p:cTn>
                                        <p:tgtEl>
                                          <p:spTgt spid="350"/>
                                        </p:tgtEl>
                                        <p:attrNameLst>
                                          <p:attrName>r</p:attrName>
                                        </p:attrNameLst>
                                      </p:cBhvr>
                                    </p:animRot>
                                    <p:animRot by="-240000">
                                      <p:cBhvr>
                                        <p:cTn id="779" dur="200" fill="hold">
                                          <p:stCondLst>
                                            <p:cond delay="600"/>
                                          </p:stCondLst>
                                        </p:cTn>
                                        <p:tgtEl>
                                          <p:spTgt spid="350"/>
                                        </p:tgtEl>
                                        <p:attrNameLst>
                                          <p:attrName>r</p:attrName>
                                        </p:attrNameLst>
                                      </p:cBhvr>
                                    </p:animRot>
                                    <p:animRot by="120000">
                                      <p:cBhvr>
                                        <p:cTn id="780" dur="200" fill="hold">
                                          <p:stCondLst>
                                            <p:cond delay="800"/>
                                          </p:stCondLst>
                                        </p:cTn>
                                        <p:tgtEl>
                                          <p:spTgt spid="350"/>
                                        </p:tgtEl>
                                        <p:attrNameLst>
                                          <p:attrName>r</p:attrName>
                                        </p:attrNameLst>
                                      </p:cBhvr>
                                    </p:animRot>
                                  </p:childTnLst>
                                </p:cTn>
                              </p:par>
                              <p:par>
                                <p:cTn id="781" presetID="32" presetClass="emph" presetSubtype="0" fill="hold" nodeType="withEffect">
                                  <p:stCondLst>
                                    <p:cond delay="0"/>
                                  </p:stCondLst>
                                  <p:childTnLst>
                                    <p:animRot by="120000">
                                      <p:cBhvr>
                                        <p:cTn id="782" dur="100" fill="hold">
                                          <p:stCondLst>
                                            <p:cond delay="0"/>
                                          </p:stCondLst>
                                        </p:cTn>
                                        <p:tgtEl>
                                          <p:spTgt spid="351"/>
                                        </p:tgtEl>
                                        <p:attrNameLst>
                                          <p:attrName>r</p:attrName>
                                        </p:attrNameLst>
                                      </p:cBhvr>
                                    </p:animRot>
                                    <p:animRot by="-240000">
                                      <p:cBhvr>
                                        <p:cTn id="783" dur="200" fill="hold">
                                          <p:stCondLst>
                                            <p:cond delay="200"/>
                                          </p:stCondLst>
                                        </p:cTn>
                                        <p:tgtEl>
                                          <p:spTgt spid="351"/>
                                        </p:tgtEl>
                                        <p:attrNameLst>
                                          <p:attrName>r</p:attrName>
                                        </p:attrNameLst>
                                      </p:cBhvr>
                                    </p:animRot>
                                    <p:animRot by="240000">
                                      <p:cBhvr>
                                        <p:cTn id="784" dur="200" fill="hold">
                                          <p:stCondLst>
                                            <p:cond delay="400"/>
                                          </p:stCondLst>
                                        </p:cTn>
                                        <p:tgtEl>
                                          <p:spTgt spid="351"/>
                                        </p:tgtEl>
                                        <p:attrNameLst>
                                          <p:attrName>r</p:attrName>
                                        </p:attrNameLst>
                                      </p:cBhvr>
                                    </p:animRot>
                                    <p:animRot by="-240000">
                                      <p:cBhvr>
                                        <p:cTn id="785" dur="200" fill="hold">
                                          <p:stCondLst>
                                            <p:cond delay="600"/>
                                          </p:stCondLst>
                                        </p:cTn>
                                        <p:tgtEl>
                                          <p:spTgt spid="351"/>
                                        </p:tgtEl>
                                        <p:attrNameLst>
                                          <p:attrName>r</p:attrName>
                                        </p:attrNameLst>
                                      </p:cBhvr>
                                    </p:animRot>
                                    <p:animRot by="120000">
                                      <p:cBhvr>
                                        <p:cTn id="786" dur="200" fill="hold">
                                          <p:stCondLst>
                                            <p:cond delay="800"/>
                                          </p:stCondLst>
                                        </p:cTn>
                                        <p:tgtEl>
                                          <p:spTgt spid="351"/>
                                        </p:tgtEl>
                                        <p:attrNameLst>
                                          <p:attrName>r</p:attrName>
                                        </p:attrNameLst>
                                      </p:cBhvr>
                                    </p:animRot>
                                  </p:childTnLst>
                                </p:cTn>
                              </p:par>
                              <p:par>
                                <p:cTn id="787" presetID="32" presetClass="emph" presetSubtype="0" fill="hold" grpId="4" nodeType="withEffect">
                                  <p:stCondLst>
                                    <p:cond delay="0"/>
                                  </p:stCondLst>
                                  <p:childTnLst>
                                    <p:animRot by="120000">
                                      <p:cBhvr>
                                        <p:cTn id="788" dur="100" fill="hold">
                                          <p:stCondLst>
                                            <p:cond delay="0"/>
                                          </p:stCondLst>
                                        </p:cTn>
                                        <p:tgtEl>
                                          <p:spTgt spid="352"/>
                                        </p:tgtEl>
                                        <p:attrNameLst>
                                          <p:attrName>r</p:attrName>
                                        </p:attrNameLst>
                                      </p:cBhvr>
                                    </p:animRot>
                                    <p:animRot by="-240000">
                                      <p:cBhvr>
                                        <p:cTn id="789" dur="200" fill="hold">
                                          <p:stCondLst>
                                            <p:cond delay="200"/>
                                          </p:stCondLst>
                                        </p:cTn>
                                        <p:tgtEl>
                                          <p:spTgt spid="352"/>
                                        </p:tgtEl>
                                        <p:attrNameLst>
                                          <p:attrName>r</p:attrName>
                                        </p:attrNameLst>
                                      </p:cBhvr>
                                    </p:animRot>
                                    <p:animRot by="240000">
                                      <p:cBhvr>
                                        <p:cTn id="790" dur="200" fill="hold">
                                          <p:stCondLst>
                                            <p:cond delay="400"/>
                                          </p:stCondLst>
                                        </p:cTn>
                                        <p:tgtEl>
                                          <p:spTgt spid="352"/>
                                        </p:tgtEl>
                                        <p:attrNameLst>
                                          <p:attrName>r</p:attrName>
                                        </p:attrNameLst>
                                      </p:cBhvr>
                                    </p:animRot>
                                    <p:animRot by="-240000">
                                      <p:cBhvr>
                                        <p:cTn id="791" dur="200" fill="hold">
                                          <p:stCondLst>
                                            <p:cond delay="600"/>
                                          </p:stCondLst>
                                        </p:cTn>
                                        <p:tgtEl>
                                          <p:spTgt spid="352"/>
                                        </p:tgtEl>
                                        <p:attrNameLst>
                                          <p:attrName>r</p:attrName>
                                        </p:attrNameLst>
                                      </p:cBhvr>
                                    </p:animRot>
                                    <p:animRot by="120000">
                                      <p:cBhvr>
                                        <p:cTn id="792" dur="200" fill="hold">
                                          <p:stCondLst>
                                            <p:cond delay="800"/>
                                          </p:stCondLst>
                                        </p:cTn>
                                        <p:tgtEl>
                                          <p:spTgt spid="3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P spid="4" grpId="4"/>
      <p:bldP spid="5" grpId="0" animBg="1"/>
      <p:bldP spid="5" grpId="1" animBg="1"/>
      <p:bldP spid="5" grpId="2" animBg="1"/>
      <p:bldP spid="5" grpId="3" animBg="1"/>
      <p:bldP spid="5" grpId="4" animBg="1"/>
      <p:bldP spid="39" grpId="0" animBg="1"/>
      <p:bldP spid="39" grpId="1" animBg="1"/>
      <p:bldP spid="39" grpId="2" animBg="1"/>
      <p:bldP spid="39" grpId="3" animBg="1"/>
      <p:bldP spid="39" grpId="4" animBg="1"/>
      <p:bldP spid="329" grpId="0"/>
      <p:bldP spid="329" grpId="1"/>
      <p:bldP spid="329" grpId="2"/>
      <p:bldP spid="329" grpId="3"/>
      <p:bldP spid="329" grpId="4"/>
      <p:bldP spid="330" grpId="0" animBg="1"/>
      <p:bldP spid="330" grpId="1" animBg="1"/>
      <p:bldP spid="330" grpId="2" animBg="1"/>
      <p:bldP spid="330" grpId="3" animBg="1"/>
      <p:bldP spid="330" grpId="4" animBg="1"/>
      <p:bldP spid="332" grpId="0" animBg="1"/>
      <p:bldP spid="332" grpId="1" animBg="1"/>
      <p:bldP spid="332" grpId="2" animBg="1"/>
      <p:bldP spid="332" grpId="3" animBg="1"/>
      <p:bldP spid="332" grpId="4" animBg="1"/>
      <p:bldP spid="333" grpId="0"/>
      <p:bldP spid="333" grpId="1"/>
      <p:bldP spid="333" grpId="2"/>
      <p:bldP spid="333" grpId="3"/>
      <p:bldP spid="333" grpId="4"/>
      <p:bldP spid="334" grpId="0" animBg="1"/>
      <p:bldP spid="334" grpId="1" animBg="1"/>
      <p:bldP spid="334" grpId="2" animBg="1"/>
      <p:bldP spid="334" grpId="3" animBg="1"/>
      <p:bldP spid="334" grpId="4" animBg="1"/>
      <p:bldP spid="336" grpId="0" animBg="1"/>
      <p:bldP spid="336" grpId="1" animBg="1"/>
      <p:bldP spid="336" grpId="2" animBg="1"/>
      <p:bldP spid="336" grpId="3" animBg="1"/>
      <p:bldP spid="336" grpId="4" animBg="1"/>
      <p:bldP spid="337" grpId="0"/>
      <p:bldP spid="337" grpId="1"/>
      <p:bldP spid="337" grpId="2"/>
      <p:bldP spid="337" grpId="3"/>
      <p:bldP spid="337" grpId="4"/>
      <p:bldP spid="338" grpId="0" animBg="1"/>
      <p:bldP spid="338" grpId="1" animBg="1"/>
      <p:bldP spid="338" grpId="2" animBg="1"/>
      <p:bldP spid="338" grpId="3" animBg="1"/>
      <p:bldP spid="338" grpId="4" animBg="1"/>
      <p:bldP spid="340" grpId="0" animBg="1"/>
      <p:bldP spid="340" grpId="1" animBg="1"/>
      <p:bldP spid="340" grpId="2" animBg="1"/>
      <p:bldP spid="340" grpId="3" animBg="1"/>
      <p:bldP spid="340" grpId="4" animBg="1"/>
      <p:bldP spid="341" grpId="0"/>
      <p:bldP spid="341" grpId="1"/>
      <p:bldP spid="341" grpId="2"/>
      <p:bldP spid="341" grpId="3"/>
      <p:bldP spid="341" grpId="4"/>
      <p:bldP spid="342" grpId="0" animBg="1"/>
      <p:bldP spid="342" grpId="1" animBg="1"/>
      <p:bldP spid="342" grpId="2" animBg="1"/>
      <p:bldP spid="342" grpId="3" animBg="1"/>
      <p:bldP spid="342" grpId="4" animBg="1"/>
      <p:bldP spid="344" grpId="0" animBg="1"/>
      <p:bldP spid="344" grpId="1" animBg="1"/>
      <p:bldP spid="344" grpId="2" animBg="1"/>
      <p:bldP spid="344" grpId="3" animBg="1"/>
      <p:bldP spid="344" grpId="4" animBg="1"/>
      <p:bldP spid="345" grpId="0"/>
      <p:bldP spid="345" grpId="1"/>
      <p:bldP spid="345" grpId="2"/>
      <p:bldP spid="345" grpId="3"/>
      <p:bldP spid="345" grpId="4"/>
      <p:bldP spid="346" grpId="0" animBg="1"/>
      <p:bldP spid="346" grpId="1" animBg="1"/>
      <p:bldP spid="346" grpId="2" animBg="1"/>
      <p:bldP spid="346" grpId="3" animBg="1"/>
      <p:bldP spid="346" grpId="4" animBg="1"/>
      <p:bldP spid="348" grpId="0" animBg="1"/>
      <p:bldP spid="348" grpId="1" animBg="1"/>
      <p:bldP spid="348" grpId="2" animBg="1"/>
      <p:bldP spid="348" grpId="3" animBg="1"/>
      <p:bldP spid="348" grpId="4" animBg="1"/>
      <p:bldP spid="349" grpId="0"/>
      <p:bldP spid="349" grpId="1"/>
      <p:bldP spid="349" grpId="2"/>
      <p:bldP spid="349" grpId="3"/>
      <p:bldP spid="349" grpId="4"/>
      <p:bldP spid="350" grpId="0" animBg="1"/>
      <p:bldP spid="350" grpId="1" animBg="1"/>
      <p:bldP spid="350" grpId="2" animBg="1"/>
      <p:bldP spid="350" grpId="3" animBg="1"/>
      <p:bldP spid="350" grpId="4" animBg="1"/>
      <p:bldP spid="352" grpId="0" animBg="1"/>
      <p:bldP spid="352" grpId="1" animBg="1"/>
      <p:bldP spid="352" grpId="2" animBg="1"/>
      <p:bldP spid="352" grpId="3" animBg="1"/>
      <p:bldP spid="352" grpId="4"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82484">
              <a:srgbClr val="B6D2EC"/>
            </a:gs>
            <a:gs pos="81968">
              <a:srgbClr val="B6D2EC"/>
            </a:gs>
            <a:gs pos="80937">
              <a:srgbClr val="B6D2EC"/>
            </a:gs>
            <a:gs pos="78875">
              <a:srgbClr val="B6D1EC"/>
            </a:gs>
            <a:gs pos="74750">
              <a:srgbClr val="B6D0EB"/>
            </a:gs>
            <a:gs pos="66500">
              <a:srgbClr val="B6CDE9"/>
            </a:gs>
            <a:gs pos="17000">
              <a:srgbClr val="BD73AF"/>
            </a:gs>
            <a:gs pos="92129">
              <a:srgbClr val="C2DAEF"/>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296449" y="391288"/>
            <a:ext cx="11895551" cy="2331536"/>
          </a:xfrm>
          <a:prstGeom prst="rect">
            <a:avLst/>
          </a:prstGeom>
        </p:spPr>
        <p:txBody>
          <a:bodyPr wrap="square">
            <a:spAutoFit/>
          </a:bodyPr>
          <a:lstStyle/>
          <a:p>
            <a:pPr>
              <a:lnSpc>
                <a:spcPct val="107000"/>
              </a:lnSpc>
              <a:spcBef>
                <a:spcPts val="1200"/>
              </a:spcBef>
            </a:pPr>
            <a:r>
              <a:rPr lang="en-US" sz="2800" b="1" u="sng" kern="0" dirty="0">
                <a:solidFill>
                  <a:srgbClr val="660033"/>
                </a:solidFill>
                <a:latin typeface="Calibri Light" panose="020F0302020204030204" pitchFamily="34" charset="0"/>
                <a:ea typeface="Times New Roman" panose="02020603050405020304" pitchFamily="18" charset="0"/>
                <a:cs typeface="Times New Roman" panose="02020603050405020304" pitchFamily="18" charset="0"/>
              </a:rPr>
              <a:t>Conclusion</a:t>
            </a:r>
          </a:p>
          <a:p>
            <a:pPr>
              <a:lnSpc>
                <a:spcPct val="107000"/>
              </a:lnSpc>
              <a:spcAft>
                <a:spcPts val="300"/>
              </a:spcAft>
            </a:pPr>
            <a:r>
              <a:rPr lang="en-US" dirty="0">
                <a:solidFill>
                  <a:srgbClr val="1C1E21"/>
                </a:solidFill>
                <a:latin typeface="inherit"/>
                <a:ea typeface="Times New Roman" panose="02020603050405020304" pitchFamily="18" charset="0"/>
                <a:cs typeface="Segoe UI Historic" panose="020B0502040204020203" pitchFamily="34" charset="0"/>
              </a:rPr>
              <a:t>In conclusion, Bengal Harvest Food and Beverage Ltd stands as a forward-thinking company dedicated to delivering high-quality, nutritious, and flavorful food and beverage products. With a strong focus on innovation and sustainability, the company aims to meet the evolving consumer demand for healthy choices while maintaining a commitment to customer satisfaction. Bengal Harvest strives to be a leader in the industry by prioritizing product excellence and ethical practices, ensuring long-term growth and positive impact on both consumers and the </a:t>
            </a:r>
            <a:r>
              <a:rPr lang="en-US" dirty="0" smtClean="0">
                <a:solidFill>
                  <a:srgbClr val="1C1E21"/>
                </a:solidFill>
                <a:latin typeface="inherit"/>
                <a:ea typeface="Times New Roman" panose="02020603050405020304" pitchFamily="18" charset="0"/>
                <a:cs typeface="Segoe UI Historic" panose="020B0502040204020203" pitchFamily="34" charset="0"/>
              </a:rPr>
              <a:t>environment.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651352" y="2894489"/>
            <a:ext cx="10872592" cy="3840814"/>
          </a:xfrm>
          <a:prstGeom prst="rect">
            <a:avLst/>
          </a:prstGeom>
          <a:solidFill>
            <a:srgbClr val="660033">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277635" y="2884694"/>
            <a:ext cx="3620023" cy="1446550"/>
          </a:xfrm>
          <a:prstGeom prst="rect">
            <a:avLst/>
          </a:prstGeom>
          <a:noFill/>
        </p:spPr>
        <p:txBody>
          <a:bodyPr wrap="square" rtlCol="0">
            <a:spAutoFit/>
          </a:bodyPr>
          <a:lstStyle/>
          <a:p>
            <a:r>
              <a:rPr lang="en-US" sz="8800" b="1" dirty="0" smtClean="0">
                <a:latin typeface="+mj-lt"/>
              </a:rPr>
              <a:t>Contact</a:t>
            </a:r>
            <a:endParaRPr lang="en-US" sz="8800" b="1" dirty="0">
              <a:latin typeface="+mj-lt"/>
            </a:endParaRPr>
          </a:p>
        </p:txBody>
      </p:sp>
      <p:sp>
        <p:nvSpPr>
          <p:cNvPr id="5" name="TextBox 4"/>
          <p:cNvSpPr txBox="1"/>
          <p:nvPr/>
        </p:nvSpPr>
        <p:spPr>
          <a:xfrm>
            <a:off x="2893510" y="4063327"/>
            <a:ext cx="6388274" cy="369332"/>
          </a:xfrm>
          <a:prstGeom prst="rect">
            <a:avLst/>
          </a:prstGeom>
          <a:noFill/>
        </p:spPr>
        <p:txBody>
          <a:bodyPr wrap="square" rtlCol="0">
            <a:spAutoFit/>
          </a:bodyPr>
          <a:lstStyle/>
          <a:p>
            <a:pPr algn="ctr"/>
            <a:r>
              <a:rPr lang="en-US" dirty="0" smtClean="0"/>
              <a:t>If you want to purchase any product you can contact me through:</a:t>
            </a:r>
            <a:endParaRPr lang="en-US" dirty="0"/>
          </a:p>
        </p:txBody>
      </p:sp>
      <p:grpSp>
        <p:nvGrpSpPr>
          <p:cNvPr id="21" name="Group 20"/>
          <p:cNvGrpSpPr/>
          <p:nvPr/>
        </p:nvGrpSpPr>
        <p:grpSpPr>
          <a:xfrm>
            <a:off x="1503122" y="4750274"/>
            <a:ext cx="4296427" cy="1241123"/>
            <a:chOff x="1014607" y="4838317"/>
            <a:chExt cx="4296427" cy="1241123"/>
          </a:xfrm>
        </p:grpSpPr>
        <p:sp>
          <p:nvSpPr>
            <p:cNvPr id="10" name="Rectangle 9"/>
            <p:cNvSpPr/>
            <p:nvPr/>
          </p:nvSpPr>
          <p:spPr>
            <a:xfrm>
              <a:off x="1014607" y="5578398"/>
              <a:ext cx="701458" cy="501042"/>
            </a:xfrm>
            <a:prstGeom prst="rect">
              <a:avLst/>
            </a:prstGeom>
            <a:solidFill>
              <a:srgbClr val="660033">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081413" y="4838317"/>
              <a:ext cx="4229621" cy="1157672"/>
              <a:chOff x="1081413" y="4838317"/>
              <a:chExt cx="4229621" cy="1157672"/>
            </a:xfrm>
          </p:grpSpPr>
          <p:sp>
            <p:nvSpPr>
              <p:cNvPr id="6" name="TextBox 5"/>
              <p:cNvSpPr txBox="1"/>
              <p:nvPr/>
            </p:nvSpPr>
            <p:spPr>
              <a:xfrm>
                <a:off x="1803746" y="4902939"/>
                <a:ext cx="2430049" cy="523220"/>
              </a:xfrm>
              <a:prstGeom prst="rect">
                <a:avLst/>
              </a:prstGeom>
              <a:noFill/>
            </p:spPr>
            <p:txBody>
              <a:bodyPr wrap="square" rtlCol="0">
                <a:spAutoFit/>
              </a:bodyPr>
              <a:lstStyle/>
              <a:p>
                <a:r>
                  <a:rPr lang="en-US" sz="2800" dirty="0" smtClean="0"/>
                  <a:t>01875681514</a:t>
                </a:r>
                <a:endParaRPr lang="en-US" sz="2800" dirty="0"/>
              </a:p>
            </p:txBody>
          </p:sp>
          <p:sp>
            <p:nvSpPr>
              <p:cNvPr id="11" name="Right Triangle 10"/>
              <p:cNvSpPr/>
              <p:nvPr/>
            </p:nvSpPr>
            <p:spPr>
              <a:xfrm rot="18801787">
                <a:off x="1118668" y="5336986"/>
                <a:ext cx="493338" cy="498919"/>
              </a:xfrm>
              <a:prstGeom prst="rtTriangle">
                <a:avLst/>
              </a:prstGeom>
              <a:solidFill>
                <a:srgbClr val="6600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803746" y="5595879"/>
                <a:ext cx="3507288" cy="400110"/>
              </a:xfrm>
              <a:prstGeom prst="rect">
                <a:avLst/>
              </a:prstGeom>
              <a:noFill/>
            </p:spPr>
            <p:txBody>
              <a:bodyPr wrap="square" rtlCol="0">
                <a:spAutoFit/>
              </a:bodyPr>
              <a:lstStyle/>
              <a:p>
                <a:r>
                  <a:rPr lang="en-US" sz="2000" dirty="0" smtClean="0"/>
                  <a:t>aminakhatunera3@gmail.com.</a:t>
                </a:r>
                <a:endParaRPr lang="en-US" sz="2000" dirty="0"/>
              </a:p>
            </p:txBody>
          </p:sp>
          <p:sp>
            <p:nvSpPr>
              <p:cNvPr id="14" name="Sun 13"/>
              <p:cNvSpPr/>
              <p:nvPr/>
            </p:nvSpPr>
            <p:spPr>
              <a:xfrm>
                <a:off x="1081413" y="4838317"/>
                <a:ext cx="620039" cy="652464"/>
              </a:xfrm>
              <a:prstGeom prst="sun">
                <a:avLst/>
              </a:prstGeom>
              <a:solidFill>
                <a:srgbClr val="6600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 name="Group 21"/>
          <p:cNvGrpSpPr/>
          <p:nvPr/>
        </p:nvGrpSpPr>
        <p:grpSpPr>
          <a:xfrm>
            <a:off x="6638799" y="4746703"/>
            <a:ext cx="3256764" cy="1248264"/>
            <a:chOff x="7121045" y="5060515"/>
            <a:chExt cx="3087664" cy="1049996"/>
          </a:xfrm>
        </p:grpSpPr>
        <p:sp>
          <p:nvSpPr>
            <p:cNvPr id="9" name="Action Button: Home 8">
              <a:hlinkClick r:id="" action="ppaction://hlinkshowjump?jump=firstslide" highlightClick="1"/>
            </p:cNvPr>
            <p:cNvSpPr/>
            <p:nvPr/>
          </p:nvSpPr>
          <p:spPr>
            <a:xfrm>
              <a:off x="7121045" y="5108428"/>
              <a:ext cx="1052186" cy="1002083"/>
            </a:xfrm>
            <a:prstGeom prst="actionButtonHome">
              <a:avLst/>
            </a:prstGeom>
            <a:noFill/>
            <a:ln>
              <a:solidFill>
                <a:srgbClr val="66003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p:cNvSpPr txBox="1"/>
            <p:nvPr/>
          </p:nvSpPr>
          <p:spPr>
            <a:xfrm>
              <a:off x="8229600" y="5060515"/>
              <a:ext cx="1979109" cy="954107"/>
            </a:xfrm>
            <a:prstGeom prst="rect">
              <a:avLst/>
            </a:prstGeom>
            <a:noFill/>
          </p:spPr>
          <p:txBody>
            <a:bodyPr wrap="square" rtlCol="0">
              <a:spAutoFit/>
            </a:bodyPr>
            <a:lstStyle/>
            <a:p>
              <a:r>
                <a:rPr lang="en-US" sz="2800" b="1" dirty="0" smtClean="0"/>
                <a:t>Dhaka</a:t>
              </a:r>
            </a:p>
            <a:p>
              <a:r>
                <a:rPr lang="en-US" sz="2800" b="1" dirty="0" smtClean="0"/>
                <a:t>Bangladesh</a:t>
              </a:r>
              <a:endParaRPr lang="en-US" sz="2800" b="1" dirty="0"/>
            </a:p>
          </p:txBody>
        </p:sp>
      </p:grpSp>
      <p:sp>
        <p:nvSpPr>
          <p:cNvPr id="16" name="Rectangle 15">
            <a:hlinkClick r:id="rId2" action="ppaction://hlinksldjump"/>
          </p:cNvPr>
          <p:cNvSpPr/>
          <p:nvPr/>
        </p:nvSpPr>
        <p:spPr>
          <a:xfrm>
            <a:off x="11170763" y="301658"/>
            <a:ext cx="678730" cy="282804"/>
          </a:xfrm>
          <a:prstGeom prst="rect">
            <a:avLst/>
          </a:prstGeom>
          <a:solidFill>
            <a:srgbClr val="BD73A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Back</a:t>
            </a:r>
            <a:endParaRPr lang="en-US" b="1" dirty="0"/>
          </a:p>
        </p:txBody>
      </p:sp>
    </p:spTree>
    <p:extLst>
      <p:ext uri="{BB962C8B-B14F-4D97-AF65-F5344CB8AC3E}">
        <p14:creationId xmlns:p14="http://schemas.microsoft.com/office/powerpoint/2010/main" val="23960861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advTm="88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1000"/>
                                        <p:tgtEl>
                                          <p:spTgt spid="21"/>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arn(inVertical)">
                                      <p:cBhvr>
                                        <p:cTn id="11" dur="1000"/>
                                        <p:tgtEl>
                                          <p:spTgt spid="22"/>
                                        </p:tgtEl>
                                      </p:cBhvr>
                                    </p:animEffect>
                                  </p:childTnLst>
                                </p:cTn>
                              </p:par>
                              <p:par>
                                <p:cTn id="12" presetID="14" presetClass="entr" presetSubtype="10" fill="hold" nodeType="with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4" dur="1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8100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906967"/>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0" y="-237220"/>
            <a:ext cx="12013581" cy="7144187"/>
          </a:xfrm>
          <a:prstGeom prst="rect">
            <a:avLst/>
          </a:prstGeom>
        </p:spPr>
      </p:pic>
      <p:sp>
        <p:nvSpPr>
          <p:cNvPr id="6" name="Freeform 5"/>
          <p:cNvSpPr/>
          <p:nvPr/>
        </p:nvSpPr>
        <p:spPr>
          <a:xfrm>
            <a:off x="-2" y="-237220"/>
            <a:ext cx="12191999" cy="7144187"/>
          </a:xfrm>
          <a:custGeom>
            <a:avLst/>
            <a:gdLst/>
            <a:ahLst/>
            <a:cxnLst/>
            <a:rect l="l" t="t" r="r" b="b"/>
            <a:pathLst>
              <a:path w="12192000" h="6858000">
                <a:moveTo>
                  <a:pt x="3744869" y="3028465"/>
                </a:moveTo>
                <a:lnTo>
                  <a:pt x="3910686" y="3886003"/>
                </a:lnTo>
                <a:lnTo>
                  <a:pt x="3579864" y="3886003"/>
                </a:lnTo>
                <a:close/>
                <a:moveTo>
                  <a:pt x="9414587" y="2734706"/>
                </a:moveTo>
                <a:cubicBezTo>
                  <a:pt x="9483823" y="2733717"/>
                  <a:pt x="9537481" y="2752757"/>
                  <a:pt x="9575561" y="2791826"/>
                </a:cubicBezTo>
                <a:cubicBezTo>
                  <a:pt x="9613641" y="2830895"/>
                  <a:pt x="9632186" y="2885542"/>
                  <a:pt x="9631197" y="2955767"/>
                </a:cubicBezTo>
                <a:lnTo>
                  <a:pt x="9631197" y="4071457"/>
                </a:lnTo>
                <a:cubicBezTo>
                  <a:pt x="9632186" y="4142671"/>
                  <a:pt x="9613641" y="4197566"/>
                  <a:pt x="9575561" y="4236140"/>
                </a:cubicBezTo>
                <a:cubicBezTo>
                  <a:pt x="9537481" y="4274714"/>
                  <a:pt x="9483823" y="4294496"/>
                  <a:pt x="9414587" y="4295485"/>
                </a:cubicBezTo>
                <a:cubicBezTo>
                  <a:pt x="9346340" y="4294496"/>
                  <a:pt x="9293177" y="4274714"/>
                  <a:pt x="9255097" y="4236140"/>
                </a:cubicBezTo>
                <a:cubicBezTo>
                  <a:pt x="9217017" y="4197566"/>
                  <a:pt x="9198472" y="4142671"/>
                  <a:pt x="9199461" y="4071457"/>
                </a:cubicBezTo>
                <a:lnTo>
                  <a:pt x="9199461" y="2955767"/>
                </a:lnTo>
                <a:cubicBezTo>
                  <a:pt x="9198472" y="2885542"/>
                  <a:pt x="9217017" y="2831142"/>
                  <a:pt x="9255097" y="2792568"/>
                </a:cubicBezTo>
                <a:cubicBezTo>
                  <a:pt x="9293177" y="2753994"/>
                  <a:pt x="9346340" y="2734706"/>
                  <a:pt x="9414587" y="2734706"/>
                </a:cubicBezTo>
                <a:close/>
                <a:moveTo>
                  <a:pt x="10223891" y="2436497"/>
                </a:moveTo>
                <a:lnTo>
                  <a:pt x="10223891" y="4089261"/>
                </a:lnTo>
                <a:cubicBezTo>
                  <a:pt x="10223891" y="4257406"/>
                  <a:pt x="10267906" y="4387223"/>
                  <a:pt x="10355934" y="4478714"/>
                </a:cubicBezTo>
                <a:cubicBezTo>
                  <a:pt x="10443963" y="4570204"/>
                  <a:pt x="10567104" y="4615949"/>
                  <a:pt x="10725358" y="4615949"/>
                </a:cubicBezTo>
                <a:cubicBezTo>
                  <a:pt x="10885590" y="4615949"/>
                  <a:pt x="11009967" y="4570204"/>
                  <a:pt x="11098491" y="4478714"/>
                </a:cubicBezTo>
                <a:cubicBezTo>
                  <a:pt x="11187015" y="4387223"/>
                  <a:pt x="11231276" y="4257406"/>
                  <a:pt x="11231276" y="4089261"/>
                </a:cubicBezTo>
                <a:lnTo>
                  <a:pt x="11231276" y="2436497"/>
                </a:lnTo>
                <a:lnTo>
                  <a:pt x="10904877" y="2436497"/>
                </a:lnTo>
                <a:lnTo>
                  <a:pt x="10904877" y="4101130"/>
                </a:lnTo>
                <a:cubicBezTo>
                  <a:pt x="10904877" y="4162453"/>
                  <a:pt x="10889299" y="4209929"/>
                  <a:pt x="10858143" y="4243558"/>
                </a:cubicBezTo>
                <a:cubicBezTo>
                  <a:pt x="10826987" y="4277187"/>
                  <a:pt x="10782726" y="4294002"/>
                  <a:pt x="10725358" y="4294002"/>
                </a:cubicBezTo>
                <a:cubicBezTo>
                  <a:pt x="10668980" y="4294002"/>
                  <a:pt x="10625461" y="4277187"/>
                  <a:pt x="10594799" y="4243558"/>
                </a:cubicBezTo>
                <a:cubicBezTo>
                  <a:pt x="10564137" y="4209929"/>
                  <a:pt x="10548806" y="4162453"/>
                  <a:pt x="10548806" y="4101130"/>
                </a:cubicBezTo>
                <a:lnTo>
                  <a:pt x="10548806" y="2436497"/>
                </a:lnTo>
                <a:close/>
                <a:moveTo>
                  <a:pt x="7626743" y="2436497"/>
                </a:moveTo>
                <a:lnTo>
                  <a:pt x="8043643" y="3728739"/>
                </a:lnTo>
                <a:lnTo>
                  <a:pt x="8043643" y="4593695"/>
                </a:lnTo>
                <a:lnTo>
                  <a:pt x="8368558" y="4593695"/>
                </a:lnTo>
                <a:lnTo>
                  <a:pt x="8368558" y="3728739"/>
                </a:lnTo>
                <a:lnTo>
                  <a:pt x="8770622" y="2436497"/>
                </a:lnTo>
                <a:lnTo>
                  <a:pt x="8435321" y="2436497"/>
                </a:lnTo>
                <a:lnTo>
                  <a:pt x="8203875" y="3347446"/>
                </a:lnTo>
                <a:lnTo>
                  <a:pt x="7960560" y="2436497"/>
                </a:lnTo>
                <a:close/>
                <a:moveTo>
                  <a:pt x="5909304" y="2436497"/>
                </a:moveTo>
                <a:lnTo>
                  <a:pt x="5909304" y="4593695"/>
                </a:lnTo>
                <a:lnTo>
                  <a:pt x="6234219" y="4593695"/>
                </a:lnTo>
                <a:lnTo>
                  <a:pt x="6234219" y="4054924"/>
                </a:lnTo>
                <a:lnTo>
                  <a:pt x="6421236" y="3670001"/>
                </a:lnTo>
                <a:lnTo>
                  <a:pt x="6726784" y="4593695"/>
                </a:lnTo>
                <a:lnTo>
                  <a:pt x="7088790" y="4593695"/>
                </a:lnTo>
                <a:lnTo>
                  <a:pt x="6599869" y="3302337"/>
                </a:lnTo>
                <a:lnTo>
                  <a:pt x="7020543" y="2436497"/>
                </a:lnTo>
                <a:lnTo>
                  <a:pt x="6658537" y="2436497"/>
                </a:lnTo>
                <a:lnTo>
                  <a:pt x="6234219" y="3453838"/>
                </a:lnTo>
                <a:lnTo>
                  <a:pt x="6234219" y="2436497"/>
                </a:lnTo>
                <a:close/>
                <a:moveTo>
                  <a:pt x="4556754" y="2436497"/>
                </a:moveTo>
                <a:lnTo>
                  <a:pt x="4556754" y="4592211"/>
                </a:lnTo>
                <a:lnTo>
                  <a:pt x="4859414" y="4592211"/>
                </a:lnTo>
                <a:lnTo>
                  <a:pt x="4859414" y="3228549"/>
                </a:lnTo>
                <a:lnTo>
                  <a:pt x="5360881" y="4592211"/>
                </a:lnTo>
                <a:lnTo>
                  <a:pt x="5632386" y="4592211"/>
                </a:lnTo>
                <a:lnTo>
                  <a:pt x="5632386" y="2436497"/>
                </a:lnTo>
                <a:lnTo>
                  <a:pt x="5329726" y="2436497"/>
                </a:lnTo>
                <a:lnTo>
                  <a:pt x="5329726" y="3862638"/>
                </a:lnTo>
                <a:lnTo>
                  <a:pt x="4823807" y="2436497"/>
                </a:lnTo>
                <a:close/>
                <a:moveTo>
                  <a:pt x="3615792" y="2436497"/>
                </a:moveTo>
                <a:lnTo>
                  <a:pt x="3109875" y="4593695"/>
                </a:lnTo>
                <a:lnTo>
                  <a:pt x="3443691" y="4593695"/>
                </a:lnTo>
                <a:lnTo>
                  <a:pt x="3521341" y="4190148"/>
                </a:lnTo>
                <a:lnTo>
                  <a:pt x="3969497" y="4190148"/>
                </a:lnTo>
                <a:lnTo>
                  <a:pt x="4047529" y="4593695"/>
                </a:lnTo>
                <a:lnTo>
                  <a:pt x="4381346" y="4593695"/>
                </a:lnTo>
                <a:lnTo>
                  <a:pt x="3873944" y="2436497"/>
                </a:lnTo>
                <a:close/>
                <a:moveTo>
                  <a:pt x="1918329" y="2436497"/>
                </a:moveTo>
                <a:lnTo>
                  <a:pt x="1916845" y="4593695"/>
                </a:lnTo>
                <a:lnTo>
                  <a:pt x="2243244" y="4593695"/>
                </a:lnTo>
                <a:lnTo>
                  <a:pt x="2243244" y="3684230"/>
                </a:lnTo>
                <a:lnTo>
                  <a:pt x="2602908" y="3684230"/>
                </a:lnTo>
                <a:lnTo>
                  <a:pt x="2602283" y="4593695"/>
                </a:lnTo>
                <a:lnTo>
                  <a:pt x="2928681" y="4593695"/>
                </a:lnTo>
                <a:lnTo>
                  <a:pt x="2928681" y="2436497"/>
                </a:lnTo>
                <a:lnTo>
                  <a:pt x="2603766" y="2436497"/>
                </a:lnTo>
                <a:lnTo>
                  <a:pt x="2603119" y="3377118"/>
                </a:lnTo>
                <a:lnTo>
                  <a:pt x="2243244" y="3377118"/>
                </a:lnTo>
                <a:lnTo>
                  <a:pt x="2243244" y="2436497"/>
                </a:lnTo>
                <a:close/>
                <a:moveTo>
                  <a:pt x="722216" y="2436497"/>
                </a:moveTo>
                <a:lnTo>
                  <a:pt x="720732" y="2746575"/>
                </a:lnTo>
                <a:lnTo>
                  <a:pt x="1091640" y="2746575"/>
                </a:lnTo>
                <a:lnTo>
                  <a:pt x="1091640" y="4593695"/>
                </a:lnTo>
                <a:lnTo>
                  <a:pt x="1416555" y="4593695"/>
                </a:lnTo>
                <a:lnTo>
                  <a:pt x="1415170" y="2746575"/>
                </a:lnTo>
                <a:lnTo>
                  <a:pt x="1785979" y="2746575"/>
                </a:lnTo>
                <a:lnTo>
                  <a:pt x="1785979" y="2436497"/>
                </a:lnTo>
                <a:close/>
                <a:moveTo>
                  <a:pt x="9414587" y="2414242"/>
                </a:moveTo>
                <a:cubicBezTo>
                  <a:pt x="9300842" y="2414242"/>
                  <a:pt x="9203417" y="2434519"/>
                  <a:pt x="9122312" y="2475071"/>
                </a:cubicBezTo>
                <a:cubicBezTo>
                  <a:pt x="9041207" y="2515624"/>
                  <a:pt x="8979141" y="2574969"/>
                  <a:pt x="8936116" y="2653107"/>
                </a:cubicBezTo>
                <a:cubicBezTo>
                  <a:pt x="8893091" y="2731245"/>
                  <a:pt x="8871578" y="2826197"/>
                  <a:pt x="8871578" y="2937964"/>
                </a:cubicBezTo>
                <a:lnTo>
                  <a:pt x="8871578" y="4090744"/>
                </a:lnTo>
                <a:cubicBezTo>
                  <a:pt x="8871578" y="4201522"/>
                  <a:pt x="8893091" y="4295980"/>
                  <a:pt x="8936116" y="4374118"/>
                </a:cubicBezTo>
                <a:cubicBezTo>
                  <a:pt x="8979141" y="4452256"/>
                  <a:pt x="9041207" y="4512095"/>
                  <a:pt x="9122312" y="4553637"/>
                </a:cubicBezTo>
                <a:cubicBezTo>
                  <a:pt x="9203417" y="4595179"/>
                  <a:pt x="9300842" y="4615949"/>
                  <a:pt x="9414587" y="4615949"/>
                </a:cubicBezTo>
                <a:cubicBezTo>
                  <a:pt x="9529321" y="4615949"/>
                  <a:pt x="9627241" y="4595179"/>
                  <a:pt x="9708346" y="4553637"/>
                </a:cubicBezTo>
                <a:cubicBezTo>
                  <a:pt x="9789451" y="4512095"/>
                  <a:pt x="9851516" y="4452256"/>
                  <a:pt x="9894541" y="4374118"/>
                </a:cubicBezTo>
                <a:cubicBezTo>
                  <a:pt x="9937567" y="4295980"/>
                  <a:pt x="9959079" y="4201522"/>
                  <a:pt x="9959079" y="4090744"/>
                </a:cubicBezTo>
                <a:lnTo>
                  <a:pt x="9959079" y="2937964"/>
                </a:lnTo>
                <a:cubicBezTo>
                  <a:pt x="9959079" y="2826197"/>
                  <a:pt x="9937567" y="2731245"/>
                  <a:pt x="9894541" y="2653107"/>
                </a:cubicBezTo>
                <a:cubicBezTo>
                  <a:pt x="9851516" y="2574969"/>
                  <a:pt x="9789451" y="2515624"/>
                  <a:pt x="9708346" y="2475071"/>
                </a:cubicBezTo>
                <a:cubicBezTo>
                  <a:pt x="9627241" y="2434519"/>
                  <a:pt x="9529321" y="2414242"/>
                  <a:pt x="9414587" y="2414242"/>
                </a:cubicBezTo>
                <a:close/>
                <a:moveTo>
                  <a:pt x="0" y="0"/>
                </a:moveTo>
                <a:lnTo>
                  <a:pt x="12192000" y="0"/>
                </a:lnTo>
                <a:lnTo>
                  <a:pt x="12192000" y="6858000"/>
                </a:lnTo>
                <a:lnTo>
                  <a:pt x="0" y="6858000"/>
                </a:lnTo>
                <a:close/>
              </a:path>
            </a:pathLst>
          </a:cu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Rectangle 10"/>
          <p:cNvSpPr/>
          <p:nvPr/>
        </p:nvSpPr>
        <p:spPr>
          <a:xfrm>
            <a:off x="12013581" y="1310267"/>
            <a:ext cx="178419" cy="42374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TextBox 12"/>
          <p:cNvSpPr txBox="1"/>
          <p:nvPr/>
        </p:nvSpPr>
        <p:spPr>
          <a:xfrm>
            <a:off x="1156447" y="4778289"/>
            <a:ext cx="10488706" cy="769441"/>
          </a:xfrm>
          <a:prstGeom prst="rect">
            <a:avLst/>
          </a:prstGeom>
          <a:noFill/>
        </p:spPr>
        <p:txBody>
          <a:bodyPr wrap="square" rtlCol="0">
            <a:spAutoFit/>
          </a:bodyPr>
          <a:lstStyle/>
          <a:p>
            <a:r>
              <a:rPr lang="en-US" sz="4400" b="1" spc="1500" dirty="0" smtClean="0">
                <a:solidFill>
                  <a:schemeClr val="accent6"/>
                </a:solidFill>
                <a:effectLst>
                  <a:outerShdw blurRad="38100" dist="38100" dir="2700000" algn="tl">
                    <a:srgbClr val="000000">
                      <a:alpha val="43137"/>
                    </a:srgbClr>
                  </a:outerShdw>
                </a:effectLst>
                <a:latin typeface="Agency FB" panose="020B0503020202020204" pitchFamily="34" charset="0"/>
              </a:rPr>
              <a:t>Do You Have Any Question?</a:t>
            </a:r>
            <a:endParaRPr lang="en-US" sz="4400" b="1" spc="1500" dirty="0">
              <a:solidFill>
                <a:schemeClr val="accent6"/>
              </a:solidFill>
              <a:effectLst>
                <a:outerShdw blurRad="38100" dist="38100" dir="2700000" algn="tl">
                  <a:srgbClr val="000000">
                    <a:alpha val="43137"/>
                  </a:srgbClr>
                </a:outerShdw>
              </a:effectLst>
              <a:latin typeface="Agency FB" panose="020B0503020202020204" pitchFamily="34" charset="0"/>
            </a:endParaRPr>
          </a:p>
        </p:txBody>
      </p:sp>
      <p:sp>
        <p:nvSpPr>
          <p:cNvPr id="7" name="Rectangle 6">
            <a:hlinkClick r:id="rId4" action="ppaction://hlinksldjump"/>
          </p:cNvPr>
          <p:cNvSpPr/>
          <p:nvPr/>
        </p:nvSpPr>
        <p:spPr>
          <a:xfrm>
            <a:off x="10863787" y="294665"/>
            <a:ext cx="781366" cy="305103"/>
          </a:xfrm>
          <a:prstGeom prst="rect">
            <a:avLst/>
          </a:prstGeom>
          <a:solidFill>
            <a:srgbClr val="BD73A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Back</a:t>
            </a:r>
            <a:endParaRPr lang="en-US" b="1" dirty="0"/>
          </a:p>
        </p:txBody>
      </p:sp>
    </p:spTree>
    <p:extLst>
      <p:ext uri="{BB962C8B-B14F-4D97-AF65-F5344CB8AC3E}">
        <p14:creationId xmlns:p14="http://schemas.microsoft.com/office/powerpoint/2010/main" val="3917775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advTm="88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00729 0 L -0.99271 -0.03472 " pathEditMode="relative" rAng="0" ptsTypes="AA">
                                      <p:cBhvr>
                                        <p:cTn id="6" dur="10000" fill="hold"/>
                                        <p:tgtEl>
                                          <p:spTgt spid="11"/>
                                        </p:tgtEl>
                                        <p:attrNameLst>
                                          <p:attrName>ppt_x</p:attrName>
                                          <p:attrName>ppt_y</p:attrName>
                                        </p:attrNameLst>
                                      </p:cBhvr>
                                      <p:rCtr x="-50000" y="-1736"/>
                                    </p:animMotion>
                                  </p:childTnLst>
                                </p:cTn>
                              </p:par>
                              <p:par>
                                <p:cTn id="7" presetID="35" presetClass="path" presetSubtype="0" accel="50000" decel="50000" fill="hold" nodeType="withEffect">
                                  <p:stCondLst>
                                    <p:cond delay="0"/>
                                  </p:stCondLst>
                                  <p:childTnLst>
                                    <p:animMotion origin="layout" path="M 0.25 -2.59259E-6 L -0.9961 0.02176 " pathEditMode="relative" rAng="0" ptsTypes="AA">
                                      <p:cBhvr>
                                        <p:cTn id="8" dur="10000" fill="hold"/>
                                        <p:tgtEl>
                                          <p:spTgt spid="10"/>
                                        </p:tgtEl>
                                        <p:attrNameLst>
                                          <p:attrName>ppt_x</p:attrName>
                                          <p:attrName>ppt_y</p:attrName>
                                        </p:attrNameLst>
                                      </p:cBhvr>
                                      <p:rCtr x="-62305" y="10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223" name="Group 222"/>
          <p:cNvGrpSpPr/>
          <p:nvPr/>
        </p:nvGrpSpPr>
        <p:grpSpPr>
          <a:xfrm>
            <a:off x="4986340" y="314326"/>
            <a:ext cx="6815136" cy="6086474"/>
            <a:chOff x="5071018" y="-380381"/>
            <a:chExt cx="7651477" cy="6223972"/>
          </a:xfrm>
          <a:blipFill dpi="0" rotWithShape="1">
            <a:blip r:embed="rId2">
              <a:extLst>
                <a:ext uri="{28A0092B-C50C-407E-A947-70E740481C1C}">
                  <a14:useLocalDpi xmlns:a14="http://schemas.microsoft.com/office/drawing/2010/main" val="0"/>
                </a:ext>
              </a:extLst>
            </a:blip>
            <a:srcRect/>
            <a:stretch>
              <a:fillRect/>
            </a:stretch>
          </a:blipFill>
          <a:effectLst>
            <a:outerShdw blurRad="63500" sx="102000" sy="102000" algn="ctr" rotWithShape="0">
              <a:prstClr val="black">
                <a:alpha val="40000"/>
              </a:prstClr>
            </a:outerShdw>
          </a:effectLst>
          <a:scene3d>
            <a:camera prst="perspectiveLeft"/>
            <a:lightRig rig="glow" dir="t">
              <a:rot lat="0" lon="0" rev="4800000"/>
            </a:lightRig>
          </a:scene3d>
        </p:grpSpPr>
        <p:sp>
          <p:nvSpPr>
            <p:cNvPr id="212" name="Hexagon 211"/>
            <p:cNvSpPr/>
            <p:nvPr/>
          </p:nvSpPr>
          <p:spPr>
            <a:xfrm rot="5400000">
              <a:off x="6705229" y="2661871"/>
              <a:ext cx="1747535" cy="1586958"/>
            </a:xfrm>
            <a:prstGeom prst="hexagon">
              <a:avLst/>
            </a:prstGeom>
            <a:grpFill/>
            <a:ln w="12700">
              <a:solidFill>
                <a:srgbClr val="92D050"/>
              </a:solid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Hexagon 219"/>
            <p:cNvSpPr/>
            <p:nvPr/>
          </p:nvSpPr>
          <p:spPr>
            <a:xfrm rot="5400000">
              <a:off x="8427275" y="2661871"/>
              <a:ext cx="1747535" cy="1586958"/>
            </a:xfrm>
            <a:prstGeom prst="hexagon">
              <a:avLst/>
            </a:prstGeom>
            <a:grpFill/>
            <a:ln w="12700">
              <a:solidFill>
                <a:srgbClr val="92D050"/>
              </a:solid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Hexagon 220"/>
            <p:cNvSpPr/>
            <p:nvPr/>
          </p:nvSpPr>
          <p:spPr>
            <a:xfrm rot="5400000">
              <a:off x="10134228" y="2661871"/>
              <a:ext cx="1747535" cy="1586958"/>
            </a:xfrm>
            <a:prstGeom prst="hexagon">
              <a:avLst/>
            </a:prstGeom>
            <a:grpFill/>
            <a:ln w="12700">
              <a:solidFill>
                <a:srgbClr val="92D050"/>
              </a:solid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Hexagon 221"/>
            <p:cNvSpPr/>
            <p:nvPr/>
          </p:nvSpPr>
          <p:spPr>
            <a:xfrm rot="5400000">
              <a:off x="4990729" y="2661872"/>
              <a:ext cx="1747535" cy="1586958"/>
            </a:xfrm>
            <a:prstGeom prst="hexagon">
              <a:avLst/>
            </a:prstGeom>
            <a:grpFill/>
            <a:ln w="12700">
              <a:solidFill>
                <a:srgbClr val="92D050"/>
              </a:solid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Hexagon 223"/>
            <p:cNvSpPr/>
            <p:nvPr/>
          </p:nvSpPr>
          <p:spPr>
            <a:xfrm rot="5400000">
              <a:off x="7536050" y="4145543"/>
              <a:ext cx="1747535" cy="1586958"/>
            </a:xfrm>
            <a:prstGeom prst="hexagon">
              <a:avLst/>
            </a:prstGeom>
            <a:grpFill/>
            <a:ln w="12700">
              <a:solidFill>
                <a:srgbClr val="92D050"/>
              </a:solid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Hexagon 224"/>
            <p:cNvSpPr/>
            <p:nvPr/>
          </p:nvSpPr>
          <p:spPr>
            <a:xfrm rot="5400000">
              <a:off x="9244445" y="4176345"/>
              <a:ext cx="1747535" cy="1586958"/>
            </a:xfrm>
            <a:prstGeom prst="hexagon">
              <a:avLst/>
            </a:prstGeom>
            <a:grpFill/>
            <a:ln w="12700">
              <a:solidFill>
                <a:srgbClr val="92D050"/>
              </a:solid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Hexagon 225"/>
            <p:cNvSpPr/>
            <p:nvPr/>
          </p:nvSpPr>
          <p:spPr>
            <a:xfrm rot="5400000">
              <a:off x="5821550" y="4176345"/>
              <a:ext cx="1747535" cy="1586958"/>
            </a:xfrm>
            <a:prstGeom prst="hexagon">
              <a:avLst/>
            </a:prstGeom>
            <a:grpFill/>
            <a:ln w="12700">
              <a:solidFill>
                <a:srgbClr val="92D050"/>
              </a:solid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Hexagon 226"/>
            <p:cNvSpPr/>
            <p:nvPr/>
          </p:nvSpPr>
          <p:spPr>
            <a:xfrm rot="5400000">
              <a:off x="7626248" y="1147398"/>
              <a:ext cx="1747535" cy="1586958"/>
            </a:xfrm>
            <a:prstGeom prst="hexagon">
              <a:avLst/>
            </a:prstGeom>
            <a:grpFill/>
            <a:ln w="12700">
              <a:solidFill>
                <a:srgbClr val="92D050"/>
              </a:solid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rot="5400000">
              <a:off x="9340748" y="1147398"/>
              <a:ext cx="1747535" cy="1586958"/>
            </a:xfrm>
            <a:prstGeom prst="hexagon">
              <a:avLst/>
            </a:prstGeom>
            <a:grpFill/>
            <a:ln w="12700">
              <a:solidFill>
                <a:srgbClr val="92D050"/>
              </a:solid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Hexagon 228"/>
            <p:cNvSpPr/>
            <p:nvPr/>
          </p:nvSpPr>
          <p:spPr>
            <a:xfrm rot="5400000">
              <a:off x="5911748" y="1147399"/>
              <a:ext cx="1747535" cy="1586958"/>
            </a:xfrm>
            <a:prstGeom prst="hexagon">
              <a:avLst/>
            </a:prstGeom>
            <a:grpFill/>
            <a:ln w="12700">
              <a:solidFill>
                <a:srgbClr val="92D050"/>
              </a:solid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rot="5400000">
              <a:off x="6768998" y="-300092"/>
              <a:ext cx="1747535" cy="1586958"/>
            </a:xfrm>
            <a:prstGeom prst="hexagon">
              <a:avLst/>
            </a:prstGeom>
            <a:grpFill/>
            <a:ln w="12700">
              <a:solidFill>
                <a:srgbClr val="92D050"/>
              </a:solid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Hexagon 234"/>
            <p:cNvSpPr/>
            <p:nvPr/>
          </p:nvSpPr>
          <p:spPr>
            <a:xfrm rot="5400000">
              <a:off x="8450967" y="-300091"/>
              <a:ext cx="1747535" cy="1586958"/>
            </a:xfrm>
            <a:prstGeom prst="hexagon">
              <a:avLst/>
            </a:prstGeom>
            <a:grpFill/>
            <a:ln w="12700">
              <a:solidFill>
                <a:srgbClr val="92D050"/>
              </a:solid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Hexagon 235"/>
            <p:cNvSpPr/>
            <p:nvPr/>
          </p:nvSpPr>
          <p:spPr>
            <a:xfrm rot="5400000">
              <a:off x="10134230" y="-300092"/>
              <a:ext cx="1747535" cy="1586958"/>
            </a:xfrm>
            <a:prstGeom prst="hexagon">
              <a:avLst/>
            </a:prstGeom>
            <a:grpFill/>
            <a:ln w="12700">
              <a:solidFill>
                <a:srgbClr val="92D050"/>
              </a:solid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Hexagon 236"/>
            <p:cNvSpPr/>
            <p:nvPr/>
          </p:nvSpPr>
          <p:spPr>
            <a:xfrm rot="5400000">
              <a:off x="5054498" y="-300092"/>
              <a:ext cx="1747535" cy="1586958"/>
            </a:xfrm>
            <a:prstGeom prst="hexagon">
              <a:avLst/>
            </a:prstGeom>
            <a:grpFill/>
            <a:ln w="12700">
              <a:solidFill>
                <a:srgbClr val="92D050"/>
              </a:solid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Hexagon 237"/>
            <p:cNvSpPr/>
            <p:nvPr/>
          </p:nvSpPr>
          <p:spPr>
            <a:xfrm rot="5400000">
              <a:off x="10927705" y="4176345"/>
              <a:ext cx="1747535" cy="1586958"/>
            </a:xfrm>
            <a:prstGeom prst="hexagon">
              <a:avLst/>
            </a:prstGeom>
            <a:grpFill/>
            <a:ln w="12700">
              <a:solidFill>
                <a:srgbClr val="92D050"/>
              </a:solid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Hexagon 238"/>
            <p:cNvSpPr/>
            <p:nvPr/>
          </p:nvSpPr>
          <p:spPr>
            <a:xfrm rot="5400000">
              <a:off x="11055248" y="1147398"/>
              <a:ext cx="1747535" cy="1586958"/>
            </a:xfrm>
            <a:prstGeom prst="hexagon">
              <a:avLst/>
            </a:prstGeom>
            <a:grpFill/>
            <a:ln w="12700">
              <a:solidFill>
                <a:srgbClr val="92D050"/>
              </a:solid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0" name="TextBox 239"/>
          <p:cNvSpPr txBox="1"/>
          <p:nvPr/>
        </p:nvSpPr>
        <p:spPr>
          <a:xfrm>
            <a:off x="477546" y="2072924"/>
            <a:ext cx="6111021" cy="954107"/>
          </a:xfrm>
          <a:prstGeom prst="rect">
            <a:avLst/>
          </a:prstGeom>
          <a:noFill/>
        </p:spPr>
        <p:txBody>
          <a:bodyPr wrap="square" rtlCol="0">
            <a:spAutoFit/>
          </a:bodyPr>
          <a:lstStyle/>
          <a:p>
            <a:r>
              <a:rPr lang="en-US" sz="2800" b="1" dirty="0">
                <a:solidFill>
                  <a:schemeClr val="bg1">
                    <a:lumMod val="95000"/>
                  </a:schemeClr>
                </a:solidFill>
                <a:effectLst>
                  <a:outerShdw blurRad="38100" dist="38100" dir="2700000" algn="tl">
                    <a:srgbClr val="000000">
                      <a:alpha val="43137"/>
                    </a:srgbClr>
                  </a:outerShdw>
                  <a:reflection blurRad="6350" stA="55000" endA="300" endPos="45500" dir="5400000" sy="-100000" algn="bl"/>
                </a:effectLst>
                <a:latin typeface="Arial" panose="020B0604020202020204" pitchFamily="34" charset="0"/>
                <a:cs typeface="Arial" panose="020B0604020202020204" pitchFamily="34" charset="0"/>
              </a:rPr>
              <a:t>An Overview of Bengal Harvest Food &amp; Beverages LTD. </a:t>
            </a:r>
            <a:endParaRPr lang="en-US" sz="2800" dirty="0">
              <a:solidFill>
                <a:schemeClr val="bg1">
                  <a:lumMod val="95000"/>
                </a:schemeClr>
              </a:solidFill>
              <a:effectLst>
                <a:outerShdw blurRad="38100" dist="38100" dir="2700000" algn="tl">
                  <a:srgbClr val="000000">
                    <a:alpha val="43137"/>
                  </a:srgbClr>
                </a:outerShdw>
                <a:reflection blurRad="6350" stA="55000" endA="300" endPos="45500" dir="5400000" sy="-100000" algn="bl"/>
              </a:effectLst>
              <a:latin typeface="Arial" panose="020B0604020202020204" pitchFamily="34" charset="0"/>
              <a:cs typeface="Arial" panose="020B0604020202020204" pitchFamily="34" charset="0"/>
            </a:endParaRPr>
          </a:p>
        </p:txBody>
      </p:sp>
      <p:sp>
        <p:nvSpPr>
          <p:cNvPr id="2" name="TextBox 1"/>
          <p:cNvSpPr txBox="1"/>
          <p:nvPr/>
        </p:nvSpPr>
        <p:spPr>
          <a:xfrm>
            <a:off x="477546" y="3665945"/>
            <a:ext cx="4609744" cy="2246769"/>
          </a:xfrm>
          <a:prstGeom prst="rect">
            <a:avLst/>
          </a:prstGeom>
          <a:noFill/>
        </p:spPr>
        <p:txBody>
          <a:bodyPr wrap="square" rtlCol="0">
            <a:spAutoFit/>
          </a:bodyPr>
          <a:lstStyle/>
          <a:p>
            <a:r>
              <a:rPr lang="en-US" sz="2800" b="1" dirty="0" smtClean="0">
                <a:solidFill>
                  <a:schemeClr val="tx1">
                    <a:lumMod val="95000"/>
                    <a:lumOff val="5000"/>
                  </a:schemeClr>
                </a:solidFill>
              </a:rPr>
              <a:t>Name: </a:t>
            </a:r>
            <a:r>
              <a:rPr lang="en-US" sz="2800" dirty="0" smtClean="0">
                <a:solidFill>
                  <a:schemeClr val="tx1">
                    <a:lumMod val="95000"/>
                    <a:lumOff val="5000"/>
                  </a:schemeClr>
                </a:solidFill>
              </a:rPr>
              <a:t>Amina Khatun Era</a:t>
            </a:r>
          </a:p>
          <a:p>
            <a:r>
              <a:rPr lang="en-US" sz="2800" b="1" dirty="0" smtClean="0">
                <a:solidFill>
                  <a:schemeClr val="tx1">
                    <a:lumMod val="95000"/>
                    <a:lumOff val="5000"/>
                  </a:schemeClr>
                </a:solidFill>
              </a:rPr>
              <a:t>ID: </a:t>
            </a:r>
            <a:r>
              <a:rPr lang="en-US" sz="2800" dirty="0" smtClean="0">
                <a:solidFill>
                  <a:schemeClr val="tx1">
                    <a:lumMod val="95000"/>
                    <a:lumOff val="5000"/>
                  </a:schemeClr>
                </a:solidFill>
              </a:rPr>
              <a:t>01-020-18</a:t>
            </a:r>
          </a:p>
          <a:p>
            <a:r>
              <a:rPr lang="en-US" sz="2800" b="1" dirty="0" smtClean="0">
                <a:solidFill>
                  <a:schemeClr val="tx1">
                    <a:lumMod val="95000"/>
                    <a:lumOff val="5000"/>
                  </a:schemeClr>
                </a:solidFill>
              </a:rPr>
              <a:t>Batch: </a:t>
            </a:r>
            <a:r>
              <a:rPr lang="en-US" sz="2800" dirty="0" smtClean="0">
                <a:solidFill>
                  <a:schemeClr val="tx1">
                    <a:lumMod val="95000"/>
                    <a:lumOff val="5000"/>
                  </a:schemeClr>
                </a:solidFill>
              </a:rPr>
              <a:t>20th</a:t>
            </a:r>
          </a:p>
          <a:p>
            <a:r>
              <a:rPr lang="en-US" sz="2800" b="1" dirty="0" smtClean="0">
                <a:solidFill>
                  <a:schemeClr val="tx1">
                    <a:lumMod val="95000"/>
                    <a:lumOff val="5000"/>
                  </a:schemeClr>
                </a:solidFill>
              </a:rPr>
              <a:t>Department:</a:t>
            </a:r>
            <a:r>
              <a:rPr lang="en-US" sz="2800" dirty="0" smtClean="0">
                <a:solidFill>
                  <a:schemeClr val="tx1">
                    <a:lumMod val="95000"/>
                    <a:lumOff val="5000"/>
                  </a:schemeClr>
                </a:solidFill>
              </a:rPr>
              <a:t> Political Science</a:t>
            </a:r>
          </a:p>
          <a:p>
            <a:r>
              <a:rPr lang="en-US" sz="2800" b="1" dirty="0" smtClean="0">
                <a:solidFill>
                  <a:schemeClr val="tx1">
                    <a:lumMod val="95000"/>
                    <a:lumOff val="5000"/>
                  </a:schemeClr>
                </a:solidFill>
              </a:rPr>
              <a:t>Date:</a:t>
            </a:r>
            <a:r>
              <a:rPr lang="en-US" sz="2800" dirty="0" smtClean="0">
                <a:solidFill>
                  <a:schemeClr val="tx1">
                    <a:lumMod val="95000"/>
                    <a:lumOff val="5000"/>
                  </a:schemeClr>
                </a:solidFill>
              </a:rPr>
              <a:t> 06/10/2024</a:t>
            </a:r>
            <a:endParaRPr lang="en-US" sz="2800" dirty="0">
              <a:solidFill>
                <a:schemeClr val="tx1">
                  <a:lumMod val="95000"/>
                  <a:lumOff val="5000"/>
                </a:schemeClr>
              </a:solidFill>
            </a:endParaRPr>
          </a:p>
        </p:txBody>
      </p:sp>
      <p:sp>
        <p:nvSpPr>
          <p:cNvPr id="4" name="Half Frame 3"/>
          <p:cNvSpPr/>
          <p:nvPr/>
        </p:nvSpPr>
        <p:spPr>
          <a:xfrm>
            <a:off x="1" y="0"/>
            <a:ext cx="4430598" cy="1084082"/>
          </a:xfrm>
          <a:prstGeom prst="halfFram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ight Triangle 4"/>
          <p:cNvSpPr/>
          <p:nvPr/>
        </p:nvSpPr>
        <p:spPr>
          <a:xfrm>
            <a:off x="0" y="5288437"/>
            <a:ext cx="1734532" cy="156956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p:cNvSpPr/>
          <p:nvPr/>
        </p:nvSpPr>
        <p:spPr>
          <a:xfrm>
            <a:off x="2593" y="5656082"/>
            <a:ext cx="1272619" cy="1201918"/>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Half Frame 24"/>
          <p:cNvSpPr/>
          <p:nvPr/>
        </p:nvSpPr>
        <p:spPr>
          <a:xfrm>
            <a:off x="0" y="-1"/>
            <a:ext cx="3892925" cy="650449"/>
          </a:xfrm>
          <a:prstGeom prst="halfFram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Triangle 25"/>
          <p:cNvSpPr/>
          <p:nvPr/>
        </p:nvSpPr>
        <p:spPr>
          <a:xfrm>
            <a:off x="2593" y="5920032"/>
            <a:ext cx="751073" cy="937967"/>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9805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advTm="88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0"/>
                                        </p:tgtEl>
                                        <p:attrNameLst>
                                          <p:attrName>style.visibility</p:attrName>
                                        </p:attrNameLst>
                                      </p:cBhvr>
                                      <p:to>
                                        <p:strVal val="visible"/>
                                      </p:to>
                                    </p:set>
                                    <p:anim calcmode="lin" valueType="num">
                                      <p:cBhvr additive="base">
                                        <p:cTn id="7" dur="1000" fill="hold"/>
                                        <p:tgtEl>
                                          <p:spTgt spid="240"/>
                                        </p:tgtEl>
                                        <p:attrNameLst>
                                          <p:attrName>ppt_x</p:attrName>
                                        </p:attrNameLst>
                                      </p:cBhvr>
                                      <p:tavLst>
                                        <p:tav tm="0">
                                          <p:val>
                                            <p:strVal val="#ppt_x"/>
                                          </p:val>
                                        </p:tav>
                                        <p:tav tm="100000">
                                          <p:val>
                                            <p:strVal val="#ppt_x"/>
                                          </p:val>
                                        </p:tav>
                                      </p:tavLst>
                                    </p:anim>
                                    <p:anim calcmode="lin" valueType="num">
                                      <p:cBhvr additive="base">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2" presetClass="entr" presetSubtype="4" fill="hold"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1000"/>
                                        <p:tgtEl>
                                          <p:spTgt spid="2">
                                            <p:txEl>
                                              <p:pRg st="0" end="0"/>
                                            </p:txEl>
                                          </p:spTgt>
                                        </p:tgtEl>
                                      </p:cBhvr>
                                    </p:animEffect>
                                  </p:childTnLst>
                                </p:cTn>
                              </p:par>
                            </p:childTnLst>
                          </p:cTn>
                        </p:par>
                        <p:par>
                          <p:cTn id="13" fill="hold">
                            <p:stCondLst>
                              <p:cond delay="2000"/>
                            </p:stCondLst>
                            <p:childTnLst>
                              <p:par>
                                <p:cTn id="14" presetID="22" presetClass="entr" presetSubtype="4" fill="hold"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wipe(down)">
                                      <p:cBhvr>
                                        <p:cTn id="16" dur="1000"/>
                                        <p:tgtEl>
                                          <p:spTgt spid="2">
                                            <p:txEl>
                                              <p:pRg st="1" end="1"/>
                                            </p:txEl>
                                          </p:spTgt>
                                        </p:tgtEl>
                                      </p:cBhvr>
                                    </p:animEffect>
                                  </p:childTnLst>
                                </p:cTn>
                              </p:par>
                            </p:childTnLst>
                          </p:cTn>
                        </p:par>
                        <p:par>
                          <p:cTn id="17" fill="hold">
                            <p:stCondLst>
                              <p:cond delay="3000"/>
                            </p:stCondLst>
                            <p:childTnLst>
                              <p:par>
                                <p:cTn id="18" presetID="22" presetClass="entr" presetSubtype="4" fill="hold"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wipe(down)">
                                      <p:cBhvr>
                                        <p:cTn id="20" dur="1000"/>
                                        <p:tgtEl>
                                          <p:spTgt spid="2">
                                            <p:txEl>
                                              <p:pRg st="2" end="2"/>
                                            </p:txEl>
                                          </p:spTgt>
                                        </p:tgtEl>
                                      </p:cBhvr>
                                    </p:animEffect>
                                  </p:childTnLst>
                                </p:cTn>
                              </p:par>
                            </p:childTnLst>
                          </p:cTn>
                        </p:par>
                        <p:par>
                          <p:cTn id="21" fill="hold">
                            <p:stCondLst>
                              <p:cond delay="4000"/>
                            </p:stCondLst>
                            <p:childTnLst>
                              <p:par>
                                <p:cTn id="22" presetID="22" presetClass="entr" presetSubtype="4" fill="hold" nodeType="after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wipe(down)">
                                      <p:cBhvr>
                                        <p:cTn id="24" dur="1000"/>
                                        <p:tgtEl>
                                          <p:spTgt spid="2">
                                            <p:txEl>
                                              <p:pRg st="3" end="3"/>
                                            </p:txEl>
                                          </p:spTgt>
                                        </p:tgtEl>
                                      </p:cBhvr>
                                    </p:animEffect>
                                  </p:childTnLst>
                                </p:cTn>
                              </p:par>
                            </p:childTnLst>
                          </p:cTn>
                        </p:par>
                        <p:par>
                          <p:cTn id="25" fill="hold">
                            <p:stCondLst>
                              <p:cond delay="5000"/>
                            </p:stCondLst>
                            <p:childTnLst>
                              <p:par>
                                <p:cTn id="26" presetID="22" presetClass="entr" presetSubtype="4" fill="hold" nodeType="after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wipe(down)">
                                      <p:cBhvr>
                                        <p:cTn id="28"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4" name="Isosceles Triangle 3"/>
          <p:cNvSpPr/>
          <p:nvPr/>
        </p:nvSpPr>
        <p:spPr>
          <a:xfrm>
            <a:off x="1094282" y="314793"/>
            <a:ext cx="8472701" cy="6340839"/>
          </a:xfrm>
          <a:prstGeom prst="triangl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sp>
      <p:sp>
        <p:nvSpPr>
          <p:cNvPr id="5" name="Freeform 4">
            <a:hlinkClick r:id="rId2" action="ppaction://hlinksldjump"/>
          </p:cNvPr>
          <p:cNvSpPr/>
          <p:nvPr/>
        </p:nvSpPr>
        <p:spPr>
          <a:xfrm>
            <a:off x="5330633" y="949496"/>
            <a:ext cx="5507256" cy="643991"/>
          </a:xfrm>
          <a:custGeom>
            <a:avLst/>
            <a:gdLst>
              <a:gd name="connsiteX0" fmla="*/ 0 w 3965648"/>
              <a:gd name="connsiteY0" fmla="*/ 103274 h 619632"/>
              <a:gd name="connsiteX1" fmla="*/ 103274 w 3965648"/>
              <a:gd name="connsiteY1" fmla="*/ 0 h 619632"/>
              <a:gd name="connsiteX2" fmla="*/ 3862374 w 3965648"/>
              <a:gd name="connsiteY2" fmla="*/ 0 h 619632"/>
              <a:gd name="connsiteX3" fmla="*/ 3965648 w 3965648"/>
              <a:gd name="connsiteY3" fmla="*/ 103274 h 619632"/>
              <a:gd name="connsiteX4" fmla="*/ 3965648 w 3965648"/>
              <a:gd name="connsiteY4" fmla="*/ 516358 h 619632"/>
              <a:gd name="connsiteX5" fmla="*/ 3862374 w 3965648"/>
              <a:gd name="connsiteY5" fmla="*/ 619632 h 619632"/>
              <a:gd name="connsiteX6" fmla="*/ 103274 w 3965648"/>
              <a:gd name="connsiteY6" fmla="*/ 619632 h 619632"/>
              <a:gd name="connsiteX7" fmla="*/ 0 w 3965648"/>
              <a:gd name="connsiteY7" fmla="*/ 516358 h 619632"/>
              <a:gd name="connsiteX8" fmla="*/ 0 w 3965648"/>
              <a:gd name="connsiteY8" fmla="*/ 103274 h 619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5648" h="619632">
                <a:moveTo>
                  <a:pt x="0" y="103274"/>
                </a:moveTo>
                <a:cubicBezTo>
                  <a:pt x="0" y="46237"/>
                  <a:pt x="46237" y="0"/>
                  <a:pt x="103274" y="0"/>
                </a:cubicBezTo>
                <a:lnTo>
                  <a:pt x="3862374" y="0"/>
                </a:lnTo>
                <a:cubicBezTo>
                  <a:pt x="3919411" y="0"/>
                  <a:pt x="3965648" y="46237"/>
                  <a:pt x="3965648" y="103274"/>
                </a:cubicBezTo>
                <a:lnTo>
                  <a:pt x="3965648" y="516358"/>
                </a:lnTo>
                <a:cubicBezTo>
                  <a:pt x="3965648" y="573395"/>
                  <a:pt x="3919411" y="619632"/>
                  <a:pt x="3862374" y="619632"/>
                </a:cubicBezTo>
                <a:lnTo>
                  <a:pt x="103274" y="619632"/>
                </a:lnTo>
                <a:cubicBezTo>
                  <a:pt x="46237" y="619632"/>
                  <a:pt x="0" y="573395"/>
                  <a:pt x="0" y="516358"/>
                </a:cubicBezTo>
                <a:lnTo>
                  <a:pt x="0" y="103274"/>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0258" tIns="110258" rIns="110258" bIns="110258" numCol="1" spcCol="1270" anchor="ctr" anchorCtr="0">
            <a:noAutofit/>
          </a:bodyPr>
          <a:lstStyle/>
          <a:p>
            <a:pPr lvl="0" algn="ctr" defTabSz="933450">
              <a:lnSpc>
                <a:spcPct val="90000"/>
              </a:lnSpc>
              <a:spcBef>
                <a:spcPct val="0"/>
              </a:spcBef>
              <a:spcAft>
                <a:spcPct val="35000"/>
              </a:spcAft>
            </a:pPr>
            <a:r>
              <a:rPr lang="en-US" sz="2100" b="1" u="none" kern="1200" dirty="0" smtClean="0"/>
              <a:t>Overview</a:t>
            </a:r>
            <a:endParaRPr lang="en-US" sz="2100" u="none" kern="1200" dirty="0"/>
          </a:p>
        </p:txBody>
      </p:sp>
      <p:sp>
        <p:nvSpPr>
          <p:cNvPr id="6" name="Freeform 5">
            <a:hlinkClick r:id="rId3" action="ppaction://hlinksldjump"/>
          </p:cNvPr>
          <p:cNvSpPr/>
          <p:nvPr/>
        </p:nvSpPr>
        <p:spPr>
          <a:xfrm>
            <a:off x="5330633" y="1673987"/>
            <a:ext cx="5507256" cy="643991"/>
          </a:xfrm>
          <a:custGeom>
            <a:avLst/>
            <a:gdLst>
              <a:gd name="connsiteX0" fmla="*/ 0 w 3965648"/>
              <a:gd name="connsiteY0" fmla="*/ 103274 h 619632"/>
              <a:gd name="connsiteX1" fmla="*/ 103274 w 3965648"/>
              <a:gd name="connsiteY1" fmla="*/ 0 h 619632"/>
              <a:gd name="connsiteX2" fmla="*/ 3862374 w 3965648"/>
              <a:gd name="connsiteY2" fmla="*/ 0 h 619632"/>
              <a:gd name="connsiteX3" fmla="*/ 3965648 w 3965648"/>
              <a:gd name="connsiteY3" fmla="*/ 103274 h 619632"/>
              <a:gd name="connsiteX4" fmla="*/ 3965648 w 3965648"/>
              <a:gd name="connsiteY4" fmla="*/ 516358 h 619632"/>
              <a:gd name="connsiteX5" fmla="*/ 3862374 w 3965648"/>
              <a:gd name="connsiteY5" fmla="*/ 619632 h 619632"/>
              <a:gd name="connsiteX6" fmla="*/ 103274 w 3965648"/>
              <a:gd name="connsiteY6" fmla="*/ 619632 h 619632"/>
              <a:gd name="connsiteX7" fmla="*/ 0 w 3965648"/>
              <a:gd name="connsiteY7" fmla="*/ 516358 h 619632"/>
              <a:gd name="connsiteX8" fmla="*/ 0 w 3965648"/>
              <a:gd name="connsiteY8" fmla="*/ 103274 h 619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5648" h="619632">
                <a:moveTo>
                  <a:pt x="0" y="103274"/>
                </a:moveTo>
                <a:cubicBezTo>
                  <a:pt x="0" y="46237"/>
                  <a:pt x="46237" y="0"/>
                  <a:pt x="103274" y="0"/>
                </a:cubicBezTo>
                <a:lnTo>
                  <a:pt x="3862374" y="0"/>
                </a:lnTo>
                <a:cubicBezTo>
                  <a:pt x="3919411" y="0"/>
                  <a:pt x="3965648" y="46237"/>
                  <a:pt x="3965648" y="103274"/>
                </a:cubicBezTo>
                <a:lnTo>
                  <a:pt x="3965648" y="516358"/>
                </a:lnTo>
                <a:cubicBezTo>
                  <a:pt x="3965648" y="573395"/>
                  <a:pt x="3919411" y="619632"/>
                  <a:pt x="3862374" y="619632"/>
                </a:cubicBezTo>
                <a:lnTo>
                  <a:pt x="103274" y="619632"/>
                </a:lnTo>
                <a:cubicBezTo>
                  <a:pt x="46237" y="619632"/>
                  <a:pt x="0" y="573395"/>
                  <a:pt x="0" y="516358"/>
                </a:cubicBezTo>
                <a:lnTo>
                  <a:pt x="0" y="103274"/>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0258" tIns="110258" rIns="110258" bIns="110258" numCol="1" spcCol="1270" anchor="ctr" anchorCtr="0">
            <a:noAutofit/>
          </a:bodyPr>
          <a:lstStyle/>
          <a:p>
            <a:pPr lvl="0" algn="ctr" defTabSz="933450">
              <a:lnSpc>
                <a:spcPct val="90000"/>
              </a:lnSpc>
              <a:spcBef>
                <a:spcPct val="0"/>
              </a:spcBef>
              <a:spcAft>
                <a:spcPct val="35000"/>
              </a:spcAft>
            </a:pPr>
            <a:r>
              <a:rPr lang="en-US" sz="2100" b="1" u="none" kern="1200" dirty="0" smtClean="0"/>
              <a:t>The ultimate goal of our company</a:t>
            </a:r>
            <a:endParaRPr lang="en-US" sz="2100" u="none" kern="1200" dirty="0"/>
          </a:p>
        </p:txBody>
      </p:sp>
      <p:sp>
        <p:nvSpPr>
          <p:cNvPr id="7" name="Freeform 6">
            <a:hlinkClick r:id="rId4" action="ppaction://hlinksldjump"/>
          </p:cNvPr>
          <p:cNvSpPr/>
          <p:nvPr/>
        </p:nvSpPr>
        <p:spPr>
          <a:xfrm>
            <a:off x="5330633" y="2398477"/>
            <a:ext cx="5507256" cy="643991"/>
          </a:xfrm>
          <a:custGeom>
            <a:avLst/>
            <a:gdLst>
              <a:gd name="connsiteX0" fmla="*/ 0 w 3965648"/>
              <a:gd name="connsiteY0" fmla="*/ 103274 h 619632"/>
              <a:gd name="connsiteX1" fmla="*/ 103274 w 3965648"/>
              <a:gd name="connsiteY1" fmla="*/ 0 h 619632"/>
              <a:gd name="connsiteX2" fmla="*/ 3862374 w 3965648"/>
              <a:gd name="connsiteY2" fmla="*/ 0 h 619632"/>
              <a:gd name="connsiteX3" fmla="*/ 3965648 w 3965648"/>
              <a:gd name="connsiteY3" fmla="*/ 103274 h 619632"/>
              <a:gd name="connsiteX4" fmla="*/ 3965648 w 3965648"/>
              <a:gd name="connsiteY4" fmla="*/ 516358 h 619632"/>
              <a:gd name="connsiteX5" fmla="*/ 3862374 w 3965648"/>
              <a:gd name="connsiteY5" fmla="*/ 619632 h 619632"/>
              <a:gd name="connsiteX6" fmla="*/ 103274 w 3965648"/>
              <a:gd name="connsiteY6" fmla="*/ 619632 h 619632"/>
              <a:gd name="connsiteX7" fmla="*/ 0 w 3965648"/>
              <a:gd name="connsiteY7" fmla="*/ 516358 h 619632"/>
              <a:gd name="connsiteX8" fmla="*/ 0 w 3965648"/>
              <a:gd name="connsiteY8" fmla="*/ 103274 h 619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5648" h="619632">
                <a:moveTo>
                  <a:pt x="0" y="103274"/>
                </a:moveTo>
                <a:cubicBezTo>
                  <a:pt x="0" y="46237"/>
                  <a:pt x="46237" y="0"/>
                  <a:pt x="103274" y="0"/>
                </a:cubicBezTo>
                <a:lnTo>
                  <a:pt x="3862374" y="0"/>
                </a:lnTo>
                <a:cubicBezTo>
                  <a:pt x="3919411" y="0"/>
                  <a:pt x="3965648" y="46237"/>
                  <a:pt x="3965648" y="103274"/>
                </a:cubicBezTo>
                <a:lnTo>
                  <a:pt x="3965648" y="516358"/>
                </a:lnTo>
                <a:cubicBezTo>
                  <a:pt x="3965648" y="573395"/>
                  <a:pt x="3919411" y="619632"/>
                  <a:pt x="3862374" y="619632"/>
                </a:cubicBezTo>
                <a:lnTo>
                  <a:pt x="103274" y="619632"/>
                </a:lnTo>
                <a:cubicBezTo>
                  <a:pt x="46237" y="619632"/>
                  <a:pt x="0" y="573395"/>
                  <a:pt x="0" y="516358"/>
                </a:cubicBezTo>
                <a:lnTo>
                  <a:pt x="0" y="103274"/>
                </a:lnTo>
                <a:close/>
              </a:path>
            </a:pathLst>
          </a:cu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0258" tIns="110258" rIns="110258" bIns="110258" numCol="1" spcCol="1270" anchor="ctr" anchorCtr="0">
            <a:noAutofit/>
          </a:bodyPr>
          <a:lstStyle/>
          <a:p>
            <a:pPr lvl="0" algn="ctr" defTabSz="933450">
              <a:lnSpc>
                <a:spcPct val="90000"/>
              </a:lnSpc>
              <a:spcBef>
                <a:spcPct val="0"/>
              </a:spcBef>
              <a:spcAft>
                <a:spcPct val="35000"/>
              </a:spcAft>
            </a:pPr>
            <a:r>
              <a:rPr lang="en-US" sz="2100" b="1" u="none" kern="1200" dirty="0" smtClean="0"/>
              <a:t>Executive Summary</a:t>
            </a:r>
            <a:endParaRPr lang="en-US" sz="2100" u="none" kern="1200" dirty="0"/>
          </a:p>
        </p:txBody>
      </p:sp>
      <p:sp>
        <p:nvSpPr>
          <p:cNvPr id="8" name="Freeform 7">
            <a:hlinkClick r:id="rId5" action="ppaction://hlinksldjump"/>
          </p:cNvPr>
          <p:cNvSpPr/>
          <p:nvPr/>
        </p:nvSpPr>
        <p:spPr>
          <a:xfrm>
            <a:off x="5330633" y="3122968"/>
            <a:ext cx="5507256" cy="643991"/>
          </a:xfrm>
          <a:custGeom>
            <a:avLst/>
            <a:gdLst>
              <a:gd name="connsiteX0" fmla="*/ 0 w 3965648"/>
              <a:gd name="connsiteY0" fmla="*/ 103274 h 619632"/>
              <a:gd name="connsiteX1" fmla="*/ 103274 w 3965648"/>
              <a:gd name="connsiteY1" fmla="*/ 0 h 619632"/>
              <a:gd name="connsiteX2" fmla="*/ 3862374 w 3965648"/>
              <a:gd name="connsiteY2" fmla="*/ 0 h 619632"/>
              <a:gd name="connsiteX3" fmla="*/ 3965648 w 3965648"/>
              <a:gd name="connsiteY3" fmla="*/ 103274 h 619632"/>
              <a:gd name="connsiteX4" fmla="*/ 3965648 w 3965648"/>
              <a:gd name="connsiteY4" fmla="*/ 516358 h 619632"/>
              <a:gd name="connsiteX5" fmla="*/ 3862374 w 3965648"/>
              <a:gd name="connsiteY5" fmla="*/ 619632 h 619632"/>
              <a:gd name="connsiteX6" fmla="*/ 103274 w 3965648"/>
              <a:gd name="connsiteY6" fmla="*/ 619632 h 619632"/>
              <a:gd name="connsiteX7" fmla="*/ 0 w 3965648"/>
              <a:gd name="connsiteY7" fmla="*/ 516358 h 619632"/>
              <a:gd name="connsiteX8" fmla="*/ 0 w 3965648"/>
              <a:gd name="connsiteY8" fmla="*/ 103274 h 619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5648" h="619632">
                <a:moveTo>
                  <a:pt x="0" y="103274"/>
                </a:moveTo>
                <a:cubicBezTo>
                  <a:pt x="0" y="46237"/>
                  <a:pt x="46237" y="0"/>
                  <a:pt x="103274" y="0"/>
                </a:cubicBezTo>
                <a:lnTo>
                  <a:pt x="3862374" y="0"/>
                </a:lnTo>
                <a:cubicBezTo>
                  <a:pt x="3919411" y="0"/>
                  <a:pt x="3965648" y="46237"/>
                  <a:pt x="3965648" y="103274"/>
                </a:cubicBezTo>
                <a:lnTo>
                  <a:pt x="3965648" y="516358"/>
                </a:lnTo>
                <a:cubicBezTo>
                  <a:pt x="3965648" y="573395"/>
                  <a:pt x="3919411" y="619632"/>
                  <a:pt x="3862374" y="619632"/>
                </a:cubicBezTo>
                <a:lnTo>
                  <a:pt x="103274" y="619632"/>
                </a:lnTo>
                <a:cubicBezTo>
                  <a:pt x="46237" y="619632"/>
                  <a:pt x="0" y="573395"/>
                  <a:pt x="0" y="516358"/>
                </a:cubicBezTo>
                <a:lnTo>
                  <a:pt x="0" y="103274"/>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0258" tIns="110258" rIns="110258" bIns="110258" numCol="1" spcCol="1270" anchor="ctr" anchorCtr="0">
            <a:noAutofit/>
          </a:bodyPr>
          <a:lstStyle/>
          <a:p>
            <a:pPr lvl="0" algn="ctr" defTabSz="933450">
              <a:lnSpc>
                <a:spcPct val="90000"/>
              </a:lnSpc>
              <a:spcBef>
                <a:spcPct val="0"/>
              </a:spcBef>
              <a:spcAft>
                <a:spcPct val="35000"/>
              </a:spcAft>
            </a:pPr>
            <a:r>
              <a:rPr lang="en-US" sz="2100" b="1" u="none" kern="1200" dirty="0" smtClean="0">
                <a:uFillTx/>
              </a:rPr>
              <a:t>Products </a:t>
            </a:r>
            <a:endParaRPr lang="en-US" sz="2100" u="none" kern="1200" dirty="0"/>
          </a:p>
        </p:txBody>
      </p:sp>
      <p:sp>
        <p:nvSpPr>
          <p:cNvPr id="9" name="Freeform 8">
            <a:hlinkClick r:id="rId6" action="ppaction://hlinksldjump"/>
          </p:cNvPr>
          <p:cNvSpPr/>
          <p:nvPr/>
        </p:nvSpPr>
        <p:spPr>
          <a:xfrm>
            <a:off x="5330633" y="3847457"/>
            <a:ext cx="5507256" cy="643991"/>
          </a:xfrm>
          <a:custGeom>
            <a:avLst/>
            <a:gdLst>
              <a:gd name="connsiteX0" fmla="*/ 0 w 3965648"/>
              <a:gd name="connsiteY0" fmla="*/ 103274 h 619632"/>
              <a:gd name="connsiteX1" fmla="*/ 103274 w 3965648"/>
              <a:gd name="connsiteY1" fmla="*/ 0 h 619632"/>
              <a:gd name="connsiteX2" fmla="*/ 3862374 w 3965648"/>
              <a:gd name="connsiteY2" fmla="*/ 0 h 619632"/>
              <a:gd name="connsiteX3" fmla="*/ 3965648 w 3965648"/>
              <a:gd name="connsiteY3" fmla="*/ 103274 h 619632"/>
              <a:gd name="connsiteX4" fmla="*/ 3965648 w 3965648"/>
              <a:gd name="connsiteY4" fmla="*/ 516358 h 619632"/>
              <a:gd name="connsiteX5" fmla="*/ 3862374 w 3965648"/>
              <a:gd name="connsiteY5" fmla="*/ 619632 h 619632"/>
              <a:gd name="connsiteX6" fmla="*/ 103274 w 3965648"/>
              <a:gd name="connsiteY6" fmla="*/ 619632 h 619632"/>
              <a:gd name="connsiteX7" fmla="*/ 0 w 3965648"/>
              <a:gd name="connsiteY7" fmla="*/ 516358 h 619632"/>
              <a:gd name="connsiteX8" fmla="*/ 0 w 3965648"/>
              <a:gd name="connsiteY8" fmla="*/ 103274 h 619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5648" h="619632">
                <a:moveTo>
                  <a:pt x="0" y="103274"/>
                </a:moveTo>
                <a:cubicBezTo>
                  <a:pt x="0" y="46237"/>
                  <a:pt x="46237" y="0"/>
                  <a:pt x="103274" y="0"/>
                </a:cubicBezTo>
                <a:lnTo>
                  <a:pt x="3862374" y="0"/>
                </a:lnTo>
                <a:cubicBezTo>
                  <a:pt x="3919411" y="0"/>
                  <a:pt x="3965648" y="46237"/>
                  <a:pt x="3965648" y="103274"/>
                </a:cubicBezTo>
                <a:lnTo>
                  <a:pt x="3965648" y="516358"/>
                </a:lnTo>
                <a:cubicBezTo>
                  <a:pt x="3965648" y="573395"/>
                  <a:pt x="3919411" y="619632"/>
                  <a:pt x="3862374" y="619632"/>
                </a:cubicBezTo>
                <a:lnTo>
                  <a:pt x="103274" y="619632"/>
                </a:lnTo>
                <a:cubicBezTo>
                  <a:pt x="46237" y="619632"/>
                  <a:pt x="0" y="573395"/>
                  <a:pt x="0" y="516358"/>
                </a:cubicBezTo>
                <a:lnTo>
                  <a:pt x="0" y="103274"/>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0258" tIns="110258" rIns="110258" bIns="110258" numCol="1" spcCol="1270" anchor="ctr" anchorCtr="0">
            <a:noAutofit/>
          </a:bodyPr>
          <a:lstStyle/>
          <a:p>
            <a:pPr lvl="0" algn="ctr" defTabSz="933450">
              <a:lnSpc>
                <a:spcPct val="90000"/>
              </a:lnSpc>
              <a:spcBef>
                <a:spcPct val="0"/>
              </a:spcBef>
              <a:spcAft>
                <a:spcPct val="35000"/>
              </a:spcAft>
            </a:pPr>
            <a:r>
              <a:rPr lang="en-US" sz="2100" b="1" u="none" kern="1200" dirty="0" smtClean="0"/>
              <a:t>Business Plan</a:t>
            </a:r>
            <a:endParaRPr lang="en-US" sz="2100" u="none" kern="1200" dirty="0"/>
          </a:p>
        </p:txBody>
      </p:sp>
      <p:sp>
        <p:nvSpPr>
          <p:cNvPr id="10" name="Freeform 9">
            <a:hlinkClick r:id="rId7" action="ppaction://hlinksldjump"/>
          </p:cNvPr>
          <p:cNvSpPr/>
          <p:nvPr/>
        </p:nvSpPr>
        <p:spPr>
          <a:xfrm>
            <a:off x="5330633" y="4571948"/>
            <a:ext cx="5507256" cy="643991"/>
          </a:xfrm>
          <a:custGeom>
            <a:avLst/>
            <a:gdLst>
              <a:gd name="connsiteX0" fmla="*/ 0 w 3965648"/>
              <a:gd name="connsiteY0" fmla="*/ 103274 h 619632"/>
              <a:gd name="connsiteX1" fmla="*/ 103274 w 3965648"/>
              <a:gd name="connsiteY1" fmla="*/ 0 h 619632"/>
              <a:gd name="connsiteX2" fmla="*/ 3862374 w 3965648"/>
              <a:gd name="connsiteY2" fmla="*/ 0 h 619632"/>
              <a:gd name="connsiteX3" fmla="*/ 3965648 w 3965648"/>
              <a:gd name="connsiteY3" fmla="*/ 103274 h 619632"/>
              <a:gd name="connsiteX4" fmla="*/ 3965648 w 3965648"/>
              <a:gd name="connsiteY4" fmla="*/ 516358 h 619632"/>
              <a:gd name="connsiteX5" fmla="*/ 3862374 w 3965648"/>
              <a:gd name="connsiteY5" fmla="*/ 619632 h 619632"/>
              <a:gd name="connsiteX6" fmla="*/ 103274 w 3965648"/>
              <a:gd name="connsiteY6" fmla="*/ 619632 h 619632"/>
              <a:gd name="connsiteX7" fmla="*/ 0 w 3965648"/>
              <a:gd name="connsiteY7" fmla="*/ 516358 h 619632"/>
              <a:gd name="connsiteX8" fmla="*/ 0 w 3965648"/>
              <a:gd name="connsiteY8" fmla="*/ 103274 h 619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5648" h="619632">
                <a:moveTo>
                  <a:pt x="0" y="103274"/>
                </a:moveTo>
                <a:cubicBezTo>
                  <a:pt x="0" y="46237"/>
                  <a:pt x="46237" y="0"/>
                  <a:pt x="103274" y="0"/>
                </a:cubicBezTo>
                <a:lnTo>
                  <a:pt x="3862374" y="0"/>
                </a:lnTo>
                <a:cubicBezTo>
                  <a:pt x="3919411" y="0"/>
                  <a:pt x="3965648" y="46237"/>
                  <a:pt x="3965648" y="103274"/>
                </a:cubicBezTo>
                <a:lnTo>
                  <a:pt x="3965648" y="516358"/>
                </a:lnTo>
                <a:cubicBezTo>
                  <a:pt x="3965648" y="573395"/>
                  <a:pt x="3919411" y="619632"/>
                  <a:pt x="3862374" y="619632"/>
                </a:cubicBezTo>
                <a:lnTo>
                  <a:pt x="103274" y="619632"/>
                </a:lnTo>
                <a:cubicBezTo>
                  <a:pt x="46237" y="619632"/>
                  <a:pt x="0" y="573395"/>
                  <a:pt x="0" y="516358"/>
                </a:cubicBezTo>
                <a:lnTo>
                  <a:pt x="0" y="103274"/>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0258" tIns="110258" rIns="110258" bIns="110258" numCol="1" spcCol="1270" anchor="ctr" anchorCtr="0">
            <a:noAutofit/>
          </a:bodyPr>
          <a:lstStyle/>
          <a:p>
            <a:pPr lvl="0" algn="ctr" defTabSz="933450">
              <a:lnSpc>
                <a:spcPct val="90000"/>
              </a:lnSpc>
              <a:spcBef>
                <a:spcPct val="0"/>
              </a:spcBef>
              <a:spcAft>
                <a:spcPct val="35000"/>
              </a:spcAft>
            </a:pPr>
            <a:r>
              <a:rPr lang="en-US" sz="2100" b="1" u="none" kern="1200" dirty="0" smtClean="0"/>
              <a:t>Sales and Cost Statistics</a:t>
            </a:r>
            <a:endParaRPr lang="en-US" sz="2100" u="none" kern="1200" dirty="0"/>
          </a:p>
        </p:txBody>
      </p:sp>
      <p:sp>
        <p:nvSpPr>
          <p:cNvPr id="11" name="Freeform 10">
            <a:hlinkClick r:id="rId8" action="ppaction://hlinksldjump"/>
          </p:cNvPr>
          <p:cNvSpPr/>
          <p:nvPr/>
        </p:nvSpPr>
        <p:spPr>
          <a:xfrm>
            <a:off x="5330633" y="5296438"/>
            <a:ext cx="5507256" cy="643991"/>
          </a:xfrm>
          <a:custGeom>
            <a:avLst/>
            <a:gdLst>
              <a:gd name="connsiteX0" fmla="*/ 0 w 3965648"/>
              <a:gd name="connsiteY0" fmla="*/ 103274 h 619632"/>
              <a:gd name="connsiteX1" fmla="*/ 103274 w 3965648"/>
              <a:gd name="connsiteY1" fmla="*/ 0 h 619632"/>
              <a:gd name="connsiteX2" fmla="*/ 3862374 w 3965648"/>
              <a:gd name="connsiteY2" fmla="*/ 0 h 619632"/>
              <a:gd name="connsiteX3" fmla="*/ 3965648 w 3965648"/>
              <a:gd name="connsiteY3" fmla="*/ 103274 h 619632"/>
              <a:gd name="connsiteX4" fmla="*/ 3965648 w 3965648"/>
              <a:gd name="connsiteY4" fmla="*/ 516358 h 619632"/>
              <a:gd name="connsiteX5" fmla="*/ 3862374 w 3965648"/>
              <a:gd name="connsiteY5" fmla="*/ 619632 h 619632"/>
              <a:gd name="connsiteX6" fmla="*/ 103274 w 3965648"/>
              <a:gd name="connsiteY6" fmla="*/ 619632 h 619632"/>
              <a:gd name="connsiteX7" fmla="*/ 0 w 3965648"/>
              <a:gd name="connsiteY7" fmla="*/ 516358 h 619632"/>
              <a:gd name="connsiteX8" fmla="*/ 0 w 3965648"/>
              <a:gd name="connsiteY8" fmla="*/ 103274 h 619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5648" h="619632">
                <a:moveTo>
                  <a:pt x="0" y="103274"/>
                </a:moveTo>
                <a:cubicBezTo>
                  <a:pt x="0" y="46237"/>
                  <a:pt x="46237" y="0"/>
                  <a:pt x="103274" y="0"/>
                </a:cubicBezTo>
                <a:lnTo>
                  <a:pt x="3862374" y="0"/>
                </a:lnTo>
                <a:cubicBezTo>
                  <a:pt x="3919411" y="0"/>
                  <a:pt x="3965648" y="46237"/>
                  <a:pt x="3965648" y="103274"/>
                </a:cubicBezTo>
                <a:lnTo>
                  <a:pt x="3965648" y="516358"/>
                </a:lnTo>
                <a:cubicBezTo>
                  <a:pt x="3965648" y="573395"/>
                  <a:pt x="3919411" y="619632"/>
                  <a:pt x="3862374" y="619632"/>
                </a:cubicBezTo>
                <a:lnTo>
                  <a:pt x="103274" y="619632"/>
                </a:lnTo>
                <a:cubicBezTo>
                  <a:pt x="46237" y="619632"/>
                  <a:pt x="0" y="573395"/>
                  <a:pt x="0" y="516358"/>
                </a:cubicBezTo>
                <a:lnTo>
                  <a:pt x="0" y="103274"/>
                </a:ln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0258" tIns="110258" rIns="110258" bIns="110258" numCol="1" spcCol="1270" anchor="ctr" anchorCtr="0">
            <a:noAutofit/>
          </a:bodyPr>
          <a:lstStyle/>
          <a:p>
            <a:pPr lvl="0" algn="ctr" defTabSz="933450">
              <a:lnSpc>
                <a:spcPct val="90000"/>
              </a:lnSpc>
              <a:spcBef>
                <a:spcPct val="0"/>
              </a:spcBef>
              <a:spcAft>
                <a:spcPct val="35000"/>
              </a:spcAft>
            </a:pPr>
            <a:r>
              <a:rPr lang="en-US" sz="2100" b="1" u="none" kern="1200" dirty="0" smtClean="0"/>
              <a:t>Conclusion</a:t>
            </a:r>
            <a:endParaRPr lang="en-US" sz="2100" u="none" kern="1200" dirty="0"/>
          </a:p>
        </p:txBody>
      </p:sp>
      <p:grpSp>
        <p:nvGrpSpPr>
          <p:cNvPr id="15" name="Group 14"/>
          <p:cNvGrpSpPr/>
          <p:nvPr/>
        </p:nvGrpSpPr>
        <p:grpSpPr>
          <a:xfrm>
            <a:off x="1964615" y="2726440"/>
            <a:ext cx="3889015" cy="1456660"/>
            <a:chOff x="1964615" y="2712792"/>
            <a:chExt cx="3889015" cy="1456660"/>
          </a:xfrm>
        </p:grpSpPr>
        <p:sp>
          <p:nvSpPr>
            <p:cNvPr id="13" name="Striped Right Arrow 12"/>
            <p:cNvSpPr/>
            <p:nvPr/>
          </p:nvSpPr>
          <p:spPr>
            <a:xfrm>
              <a:off x="1964615" y="2712792"/>
              <a:ext cx="3253562" cy="1456660"/>
            </a:xfrm>
            <a:prstGeom prst="stripedRightArrow">
              <a:avLst/>
            </a:prstGeom>
            <a:solidFill>
              <a:schemeClr val="accent1">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25353" y="3076904"/>
              <a:ext cx="3428277" cy="646331"/>
            </a:xfrm>
            <a:prstGeom prst="rect">
              <a:avLst/>
            </a:prstGeom>
            <a:noFill/>
          </p:spPr>
          <p:txBody>
            <a:bodyPr wrap="square" rtlCol="0">
              <a:spAutoFit/>
            </a:bodyPr>
            <a:lstStyle/>
            <a:p>
              <a:r>
                <a:rPr lang="en-US" sz="3600" b="1" dirty="0" smtClean="0"/>
                <a:t> Contents</a:t>
              </a:r>
              <a:endParaRPr lang="en-US" sz="3600" b="1" dirty="0"/>
            </a:p>
          </p:txBody>
        </p:sp>
      </p:grpSp>
    </p:spTree>
    <p:extLst>
      <p:ext uri="{BB962C8B-B14F-4D97-AF65-F5344CB8AC3E}">
        <p14:creationId xmlns:p14="http://schemas.microsoft.com/office/powerpoint/2010/main" val="4161956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advTm="88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000" fill="hold"/>
                                        <p:tgtEl>
                                          <p:spTgt spid="6"/>
                                        </p:tgtEl>
                                        <p:attrNameLst>
                                          <p:attrName>ppt_x</p:attrName>
                                        </p:attrNameLst>
                                      </p:cBhvr>
                                      <p:tavLst>
                                        <p:tav tm="0">
                                          <p:val>
                                            <p:strVal val="#ppt_x"/>
                                          </p:val>
                                        </p:tav>
                                        <p:tav tm="100000">
                                          <p:val>
                                            <p:strVal val="#ppt_x"/>
                                          </p:val>
                                        </p:tav>
                                      </p:tavLst>
                                    </p:anim>
                                    <p:anim calcmode="lin" valueType="num">
                                      <p:cBhvr additive="base">
                                        <p:cTn id="13" dur="10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ppt_x"/>
                                          </p:val>
                                        </p:tav>
                                        <p:tav tm="100000">
                                          <p:val>
                                            <p:strVal val="#ppt_x"/>
                                          </p:val>
                                        </p:tav>
                                      </p:tavLst>
                                    </p:anim>
                                    <p:anim calcmode="lin" valueType="num">
                                      <p:cBhvr additive="base">
                                        <p:cTn id="18" dur="10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ppt_x"/>
                                          </p:val>
                                        </p:tav>
                                        <p:tav tm="100000">
                                          <p:val>
                                            <p:strVal val="#ppt_x"/>
                                          </p:val>
                                        </p:tav>
                                      </p:tavLst>
                                    </p:anim>
                                    <p:anim calcmode="lin" valueType="num">
                                      <p:cBhvr additive="base">
                                        <p:cTn id="23" dur="1000" fill="hold"/>
                                        <p:tgtEl>
                                          <p:spTgt spid="8"/>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2" presetClass="entr" presetSubtype="4"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1000" fill="hold"/>
                                        <p:tgtEl>
                                          <p:spTgt spid="9"/>
                                        </p:tgtEl>
                                        <p:attrNameLst>
                                          <p:attrName>ppt_x</p:attrName>
                                        </p:attrNameLst>
                                      </p:cBhvr>
                                      <p:tavLst>
                                        <p:tav tm="0">
                                          <p:val>
                                            <p:strVal val="#ppt_x"/>
                                          </p:val>
                                        </p:tav>
                                        <p:tav tm="100000">
                                          <p:val>
                                            <p:strVal val="#ppt_x"/>
                                          </p:val>
                                        </p:tav>
                                      </p:tavLst>
                                    </p:anim>
                                    <p:anim calcmode="lin" valueType="num">
                                      <p:cBhvr additive="base">
                                        <p:cTn id="28" dur="1000" fill="hold"/>
                                        <p:tgtEl>
                                          <p:spTgt spid="9"/>
                                        </p:tgtEl>
                                        <p:attrNameLst>
                                          <p:attrName>ppt_y</p:attrName>
                                        </p:attrNameLst>
                                      </p:cBhvr>
                                      <p:tavLst>
                                        <p:tav tm="0">
                                          <p:val>
                                            <p:strVal val="1+#ppt_h/2"/>
                                          </p:val>
                                        </p:tav>
                                        <p:tav tm="100000">
                                          <p:val>
                                            <p:strVal val="#ppt_y"/>
                                          </p:val>
                                        </p:tav>
                                      </p:tavLst>
                                    </p:anim>
                                  </p:childTnLst>
                                </p:cTn>
                              </p:par>
                            </p:childTnLst>
                          </p:cTn>
                        </p:par>
                        <p:par>
                          <p:cTn id="29" fill="hold">
                            <p:stCondLst>
                              <p:cond delay="5000"/>
                            </p:stCondLst>
                            <p:childTnLst>
                              <p:par>
                                <p:cTn id="30" presetID="2" presetClass="entr" presetSubtype="4"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1000" fill="hold"/>
                                        <p:tgtEl>
                                          <p:spTgt spid="10"/>
                                        </p:tgtEl>
                                        <p:attrNameLst>
                                          <p:attrName>ppt_x</p:attrName>
                                        </p:attrNameLst>
                                      </p:cBhvr>
                                      <p:tavLst>
                                        <p:tav tm="0">
                                          <p:val>
                                            <p:strVal val="#ppt_x"/>
                                          </p:val>
                                        </p:tav>
                                        <p:tav tm="100000">
                                          <p:val>
                                            <p:strVal val="#ppt_x"/>
                                          </p:val>
                                        </p:tav>
                                      </p:tavLst>
                                    </p:anim>
                                    <p:anim calcmode="lin" valueType="num">
                                      <p:cBhvr additive="base">
                                        <p:cTn id="33" dur="1000" fill="hold"/>
                                        <p:tgtEl>
                                          <p:spTgt spid="10"/>
                                        </p:tgtEl>
                                        <p:attrNameLst>
                                          <p:attrName>ppt_y</p:attrName>
                                        </p:attrNameLst>
                                      </p:cBhvr>
                                      <p:tavLst>
                                        <p:tav tm="0">
                                          <p:val>
                                            <p:strVal val="1+#ppt_h/2"/>
                                          </p:val>
                                        </p:tav>
                                        <p:tav tm="100000">
                                          <p:val>
                                            <p:strVal val="#ppt_y"/>
                                          </p:val>
                                        </p:tav>
                                      </p:tavLst>
                                    </p:anim>
                                  </p:childTnLst>
                                </p:cTn>
                              </p:par>
                            </p:childTnLst>
                          </p:cTn>
                        </p:par>
                        <p:par>
                          <p:cTn id="34" fill="hold">
                            <p:stCondLst>
                              <p:cond delay="6000"/>
                            </p:stCondLst>
                            <p:childTnLst>
                              <p:par>
                                <p:cTn id="35" presetID="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1000" fill="hold"/>
                                        <p:tgtEl>
                                          <p:spTgt spid="11"/>
                                        </p:tgtEl>
                                        <p:attrNameLst>
                                          <p:attrName>ppt_x</p:attrName>
                                        </p:attrNameLst>
                                      </p:cBhvr>
                                      <p:tavLst>
                                        <p:tav tm="0">
                                          <p:val>
                                            <p:strVal val="#ppt_x"/>
                                          </p:val>
                                        </p:tav>
                                        <p:tav tm="100000">
                                          <p:val>
                                            <p:strVal val="#ppt_x"/>
                                          </p:val>
                                        </p:tav>
                                      </p:tavLst>
                                    </p:anim>
                                    <p:anim calcmode="lin" valueType="num">
                                      <p:cBhvr additive="base">
                                        <p:cTn id="38" dur="1000" fill="hold"/>
                                        <p:tgtEl>
                                          <p:spTgt spid="11"/>
                                        </p:tgtEl>
                                        <p:attrNameLst>
                                          <p:attrName>ppt_y</p:attrName>
                                        </p:attrNameLst>
                                      </p:cBhvr>
                                      <p:tavLst>
                                        <p:tav tm="0">
                                          <p:val>
                                            <p:strVal val="1+#ppt_h/2"/>
                                          </p:val>
                                        </p:tav>
                                        <p:tav tm="100000">
                                          <p:val>
                                            <p:strVal val="#ppt_y"/>
                                          </p:val>
                                        </p:tav>
                                      </p:tavLst>
                                    </p:anim>
                                  </p:childTnLst>
                                </p:cTn>
                              </p:par>
                            </p:childTnLst>
                          </p:cTn>
                        </p:par>
                        <p:par>
                          <p:cTn id="39" fill="hold">
                            <p:stCondLst>
                              <p:cond delay="7000"/>
                            </p:stCondLst>
                            <p:childTnLst>
                              <p:par>
                                <p:cTn id="40" presetID="2" presetClass="entr" presetSubtype="4"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
            <a:lum/>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784927" y="4673600"/>
            <a:ext cx="10604432" cy="1804725"/>
          </a:xfrm>
          <a:prstGeom prst="rect">
            <a:avLst/>
          </a:prstGeom>
        </p:spPr>
        <p:txBody>
          <a:bodyPr wrap="square">
            <a:spAutoFit/>
          </a:bodyPr>
          <a:lstStyle/>
          <a:p>
            <a:pPr>
              <a:lnSpc>
                <a:spcPct val="107000"/>
              </a:lnSpc>
              <a:spcBef>
                <a:spcPts val="1200"/>
              </a:spcBef>
            </a:pPr>
            <a:r>
              <a:rPr lang="en-US" sz="3200" kern="0" dirty="0">
                <a:solidFill>
                  <a:schemeClr val="accent1">
                    <a:lumMod val="75000"/>
                  </a:schemeClr>
                </a:solidFill>
                <a:latin typeface="Britannic Bold" panose="020B0903060703020204" pitchFamily="34" charset="0"/>
                <a:ea typeface="Times New Roman" panose="02020603050405020304" pitchFamily="18" charset="0"/>
                <a:cs typeface="Times New Roman" panose="02020603050405020304" pitchFamily="18" charset="0"/>
              </a:rPr>
              <a:t>Overview: </a:t>
            </a:r>
            <a:r>
              <a:rPr lang="en-US" sz="2000" dirty="0">
                <a:solidFill>
                  <a:srgbClr val="1C1E21"/>
                </a:solidFill>
                <a:latin typeface="inherit"/>
                <a:ea typeface="Times New Roman" panose="02020603050405020304" pitchFamily="18" charset="0"/>
                <a:cs typeface="Segoe UI Historic" panose="020B0502040204020203"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Bengal Harvest Foods &amp; Beverages Ltd. is a leading food and beverage company headquartered in Dhaka, Bangladesh. Founded in 2005, the company has grown into one of the most recognized brands in the country, offering a wide range of locally-produced and processed food items and beverages. With a focus on high-quality, affordable, and accessible products, Bengal Harvest has become a household name across the country</a:t>
            </a:r>
            <a:r>
              <a:rPr lang="en-US" sz="1600" dirty="0">
                <a:latin typeface="Calibri" panose="020F050202020403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How can a LIMS assist &lt;strong&gt;food&lt;/strong&gt; &lt;strong&gt;and beverage&lt;/strong&gt; industry compliance with ISO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4912" cy="4602480"/>
          </a:xfrm>
          <a:prstGeom prst="rect">
            <a:avLst/>
          </a:prstGeom>
          <a:ln>
            <a:noFill/>
          </a:ln>
          <a:effectLst>
            <a:outerShdw blurRad="292100" dist="139700" dir="2700000" algn="tl" rotWithShape="0">
              <a:srgbClr val="333333">
                <a:alpha val="65000"/>
              </a:srgbClr>
            </a:outerShdw>
          </a:effectLst>
        </p:spPr>
      </p:pic>
      <p:sp>
        <p:nvSpPr>
          <p:cNvPr id="4" name="Rectangle 3">
            <a:hlinkClick r:id="rId4" action="ppaction://hlinksldjump"/>
          </p:cNvPr>
          <p:cNvSpPr/>
          <p:nvPr/>
        </p:nvSpPr>
        <p:spPr>
          <a:xfrm>
            <a:off x="11191397" y="226244"/>
            <a:ext cx="742938" cy="282803"/>
          </a:xfrm>
          <a:prstGeom prst="rect">
            <a:avLst/>
          </a:prstGeom>
          <a:solidFill>
            <a:srgbClr val="BD73A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Back</a:t>
            </a:r>
            <a:endParaRPr lang="en-US" b="1" dirty="0"/>
          </a:p>
        </p:txBody>
      </p:sp>
    </p:spTree>
    <p:extLst>
      <p:ext uri="{BB962C8B-B14F-4D97-AF65-F5344CB8AC3E}">
        <p14:creationId xmlns:p14="http://schemas.microsoft.com/office/powerpoint/2010/main" val="982702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advTm="88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97291" y="146867"/>
            <a:ext cx="6388569" cy="6414769"/>
          </a:xfrm>
          <a:prstGeom prst="rect">
            <a:avLst/>
          </a:prstGeom>
        </p:spPr>
        <p:txBody>
          <a:bodyPr wrap="square">
            <a:spAutoFit/>
          </a:bodyPr>
          <a:lstStyle/>
          <a:p>
            <a:pPr>
              <a:lnSpc>
                <a:spcPct val="107000"/>
              </a:lnSpc>
              <a:spcBef>
                <a:spcPts val="1200"/>
              </a:spcBef>
            </a:pPr>
            <a:r>
              <a:rPr lang="en-US" sz="2400" b="1" kern="0" dirty="0">
                <a:solidFill>
                  <a:srgbClr val="7030A0"/>
                </a:solidFill>
                <a:latin typeface="Calibri Light" panose="020F0302020204030204" pitchFamily="34" charset="0"/>
                <a:ea typeface="Times New Roman" panose="02020603050405020304" pitchFamily="18" charset="0"/>
                <a:cs typeface="Times New Roman" panose="02020603050405020304" pitchFamily="18" charset="0"/>
              </a:rPr>
              <a:t>The ultimate goal of our company: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Blip>
                <a:blip r:embed="rId3"/>
              </a:buBlip>
            </a:pPr>
            <a:r>
              <a:rPr lang="en-US" b="1" dirty="0">
                <a:latin typeface="Calibri" panose="020F0502020204030204" pitchFamily="34" charset="0"/>
                <a:ea typeface="Calibri" panose="020F0502020204030204" pitchFamily="34" charset="0"/>
                <a:cs typeface="Times New Roman" panose="02020603050405020304" pitchFamily="18" charset="0"/>
              </a:rPr>
              <a:t>High-Quality Products</a:t>
            </a:r>
            <a:r>
              <a:rPr lang="en-US" dirty="0">
                <a:latin typeface="Calibri" panose="020F0502020204030204" pitchFamily="34" charset="0"/>
                <a:ea typeface="Calibri" panose="020F0502020204030204" pitchFamily="34" charset="0"/>
                <a:cs typeface="Times New Roman" panose="02020603050405020304" pitchFamily="18" charset="0"/>
              </a:rPr>
              <a:t>: Delivering premium food and beverage products that meet stringent quality standards to ensure customer satisfaction.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Blip>
                <a:blip r:embed="rId3"/>
              </a:buBlip>
            </a:pPr>
            <a:r>
              <a:rPr lang="en-US" b="1" dirty="0">
                <a:latin typeface="Calibri" panose="020F0502020204030204" pitchFamily="34" charset="0"/>
                <a:ea typeface="Calibri" panose="020F0502020204030204" pitchFamily="34" charset="0"/>
                <a:cs typeface="Times New Roman" panose="02020603050405020304" pitchFamily="18" charset="0"/>
              </a:rPr>
              <a:t>Nutrition and Health</a:t>
            </a:r>
            <a:r>
              <a:rPr lang="en-US" dirty="0">
                <a:latin typeface="Calibri" panose="020F0502020204030204" pitchFamily="34" charset="0"/>
                <a:ea typeface="Calibri" panose="020F0502020204030204" pitchFamily="34" charset="0"/>
                <a:cs typeface="Times New Roman" panose="02020603050405020304" pitchFamily="18" charset="0"/>
              </a:rPr>
              <a:t>: Focusing on nutritious, healthy, and flavorful options to cater to the growing demand for wellness-oriented products.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Blip>
                <a:blip r:embed="rId3"/>
              </a:buBlip>
            </a:pPr>
            <a:r>
              <a:rPr lang="en-US" b="1" dirty="0">
                <a:latin typeface="Calibri" panose="020F0502020204030204" pitchFamily="34" charset="0"/>
                <a:ea typeface="Calibri" panose="020F0502020204030204" pitchFamily="34" charset="0"/>
                <a:cs typeface="Times New Roman" panose="02020603050405020304" pitchFamily="18" charset="0"/>
              </a:rPr>
              <a:t>Innovation</a:t>
            </a:r>
            <a:r>
              <a:rPr lang="en-US" dirty="0">
                <a:latin typeface="Calibri" panose="020F0502020204030204" pitchFamily="34" charset="0"/>
                <a:ea typeface="Calibri" panose="020F0502020204030204" pitchFamily="34" charset="0"/>
                <a:cs typeface="Times New Roman" panose="02020603050405020304" pitchFamily="18" charset="0"/>
              </a:rPr>
              <a:t>: Continuously improving and innovating their product offerings to stay ahead in the food and beverage industry and adapt to changing market trends.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Blip>
                <a:blip r:embed="rId3"/>
              </a:buBlip>
            </a:pPr>
            <a:r>
              <a:rPr lang="en-US" b="1" dirty="0">
                <a:latin typeface="Calibri" panose="020F0502020204030204" pitchFamily="34" charset="0"/>
                <a:ea typeface="Calibri" panose="020F0502020204030204" pitchFamily="34" charset="0"/>
                <a:cs typeface="Times New Roman" panose="02020603050405020304" pitchFamily="18" charset="0"/>
              </a:rPr>
              <a:t>Sustainability</a:t>
            </a:r>
            <a:r>
              <a:rPr lang="en-US" dirty="0">
                <a:latin typeface="Calibri" panose="020F0502020204030204" pitchFamily="34" charset="0"/>
                <a:ea typeface="Calibri" panose="020F0502020204030204" pitchFamily="34" charset="0"/>
                <a:cs typeface="Times New Roman" panose="02020603050405020304" pitchFamily="18" charset="0"/>
              </a:rPr>
              <a:t>: Emphasizing sustainable practices in sourcing, production, and packaging to minimize environmental impact.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Blip>
                <a:blip r:embed="rId3"/>
              </a:buBlip>
            </a:pPr>
            <a:r>
              <a:rPr lang="en-US" b="1" dirty="0">
                <a:latin typeface="Calibri" panose="020F0502020204030204" pitchFamily="34" charset="0"/>
                <a:ea typeface="Calibri" panose="020F0502020204030204" pitchFamily="34" charset="0"/>
                <a:cs typeface="Times New Roman" panose="02020603050405020304" pitchFamily="18" charset="0"/>
              </a:rPr>
              <a:t>Customer-Centric Approach</a:t>
            </a:r>
            <a:r>
              <a:rPr lang="en-US" dirty="0">
                <a:latin typeface="Calibri" panose="020F0502020204030204" pitchFamily="34" charset="0"/>
                <a:ea typeface="Calibri" panose="020F0502020204030204" pitchFamily="34" charset="0"/>
                <a:cs typeface="Times New Roman" panose="02020603050405020304" pitchFamily="18" charset="0"/>
              </a:rPr>
              <a:t>: Ensuring that the needs and preferences of customers are at the forefront, leading to customized and diverse offerings.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Blip>
                <a:blip r:embed="rId3"/>
              </a:buBlip>
            </a:pPr>
            <a:r>
              <a:rPr lang="en-US" b="1" dirty="0">
                <a:latin typeface="Calibri" panose="020F0502020204030204" pitchFamily="34" charset="0"/>
                <a:ea typeface="Calibri" panose="020F0502020204030204" pitchFamily="34" charset="0"/>
                <a:cs typeface="Times New Roman" panose="02020603050405020304" pitchFamily="18" charset="0"/>
              </a:rPr>
              <a:t>Market Leadership</a:t>
            </a:r>
            <a:r>
              <a:rPr lang="en-US" dirty="0">
                <a:latin typeface="Calibri" panose="020F0502020204030204" pitchFamily="34" charset="0"/>
                <a:ea typeface="Calibri" panose="020F0502020204030204" pitchFamily="34" charset="0"/>
                <a:cs typeface="Times New Roman" panose="02020603050405020304" pitchFamily="18" charset="0"/>
              </a:rPr>
              <a:t>: Aspiring to be a leader in the food and beverage industry by expanding product lines and market reach. These objectives aim to establish Bengal Harvest Food and Beverage Ltd. as a trusted brand that combines health, taste, and innovation while maintaining a commitment to sustainability.</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26" name="Group 25"/>
          <p:cNvGrpSpPr/>
          <p:nvPr/>
        </p:nvGrpSpPr>
        <p:grpSpPr>
          <a:xfrm>
            <a:off x="8216278" y="87767"/>
            <a:ext cx="3883573" cy="3378447"/>
            <a:chOff x="8509591" y="332408"/>
            <a:chExt cx="3480390" cy="3656054"/>
          </a:xfrm>
          <a:blipFill dpi="0" rotWithShape="1">
            <a:blip r:embed="rId4">
              <a:extLst>
                <a:ext uri="{28A0092B-C50C-407E-A947-70E740481C1C}">
                  <a14:useLocalDpi xmlns:a14="http://schemas.microsoft.com/office/drawing/2010/main" val="0"/>
                </a:ext>
              </a:extLst>
            </a:blip>
            <a:srcRect/>
            <a:stretch>
              <a:fillRect/>
            </a:stretch>
          </a:blipFill>
          <a:effectLst>
            <a:glow rad="101600">
              <a:srgbClr val="7030A0">
                <a:alpha val="40000"/>
              </a:srgbClr>
            </a:glow>
          </a:effectLst>
        </p:grpSpPr>
        <p:sp>
          <p:nvSpPr>
            <p:cNvPr id="3" name="Diamond 2"/>
            <p:cNvSpPr/>
            <p:nvPr/>
          </p:nvSpPr>
          <p:spPr>
            <a:xfrm>
              <a:off x="8509591" y="1285501"/>
              <a:ext cx="1679944" cy="1743740"/>
            </a:xfrm>
            <a:prstGeom prst="diamond">
              <a:avLst/>
            </a:prstGeom>
            <a:grp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iamond 3"/>
            <p:cNvSpPr/>
            <p:nvPr/>
          </p:nvSpPr>
          <p:spPr>
            <a:xfrm>
              <a:off x="9409814" y="332408"/>
              <a:ext cx="1679944" cy="1743740"/>
            </a:xfrm>
            <a:prstGeom prst="diamond">
              <a:avLst/>
            </a:prstGeom>
            <a:grp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mond 4"/>
            <p:cNvSpPr/>
            <p:nvPr/>
          </p:nvSpPr>
          <p:spPr>
            <a:xfrm>
              <a:off x="10310037" y="1275907"/>
              <a:ext cx="1679944" cy="1743740"/>
            </a:xfrm>
            <a:prstGeom prst="diamond">
              <a:avLst/>
            </a:prstGeom>
            <a:grp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iamond 5"/>
            <p:cNvSpPr/>
            <p:nvPr/>
          </p:nvSpPr>
          <p:spPr>
            <a:xfrm>
              <a:off x="9409814" y="2244722"/>
              <a:ext cx="1679944" cy="1743740"/>
            </a:xfrm>
            <a:prstGeom prst="diamond">
              <a:avLst/>
            </a:prstGeom>
            <a:grp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rot="15824635">
            <a:off x="8027401" y="3070187"/>
            <a:ext cx="3497913" cy="3904433"/>
            <a:chOff x="8467605" y="332408"/>
            <a:chExt cx="3522376" cy="3640085"/>
          </a:xfrm>
          <a:blipFill>
            <a:blip r:embed="rId5">
              <a:alphaModFix amt="6000"/>
            </a:blip>
            <a:stretch>
              <a:fillRect/>
            </a:stretch>
          </a:blipFill>
        </p:grpSpPr>
        <p:sp>
          <p:nvSpPr>
            <p:cNvPr id="28" name="Diamond 27"/>
            <p:cNvSpPr/>
            <p:nvPr/>
          </p:nvSpPr>
          <p:spPr>
            <a:xfrm rot="5319511">
              <a:off x="8499785" y="1266280"/>
              <a:ext cx="1694393" cy="1758754"/>
            </a:xfrm>
            <a:prstGeom prst="diamond">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p:cNvSpPr/>
            <p:nvPr/>
          </p:nvSpPr>
          <p:spPr>
            <a:xfrm>
              <a:off x="9409814" y="332408"/>
              <a:ext cx="1679944" cy="1743740"/>
            </a:xfrm>
            <a:prstGeom prst="diamond">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iamond 29"/>
            <p:cNvSpPr/>
            <p:nvPr/>
          </p:nvSpPr>
          <p:spPr>
            <a:xfrm>
              <a:off x="10310037" y="1275907"/>
              <a:ext cx="1679944" cy="1743740"/>
            </a:xfrm>
            <a:prstGeom prst="diamond">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iamond 30"/>
            <p:cNvSpPr/>
            <p:nvPr/>
          </p:nvSpPr>
          <p:spPr>
            <a:xfrm>
              <a:off x="9369864" y="2228753"/>
              <a:ext cx="1679944" cy="1743740"/>
            </a:xfrm>
            <a:prstGeom prst="diamond">
              <a:avLst/>
            </a:prstGeom>
            <a:blipFill dpi="0" rotWithShape="1">
              <a:blip r:embed="rId8"/>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ounded Rectangle 32"/>
          <p:cNvSpPr/>
          <p:nvPr/>
        </p:nvSpPr>
        <p:spPr>
          <a:xfrm>
            <a:off x="6637216" y="2475450"/>
            <a:ext cx="2300395" cy="1577426"/>
          </a:xfrm>
          <a:prstGeom prst="roundRect">
            <a:avLst/>
          </a:prstGeom>
          <a:blipFill dpi="0" rotWithShape="1">
            <a:blip r:embed="rId9"/>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hlinkClick r:id="rId10" action="ppaction://hlinksldjump"/>
          </p:cNvPr>
          <p:cNvSpPr/>
          <p:nvPr/>
        </p:nvSpPr>
        <p:spPr>
          <a:xfrm>
            <a:off x="10955726" y="235671"/>
            <a:ext cx="867266" cy="377072"/>
          </a:xfrm>
          <a:prstGeom prst="rect">
            <a:avLst/>
          </a:prstGeom>
          <a:solidFill>
            <a:srgbClr val="BD73A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Back</a:t>
            </a:r>
            <a:endParaRPr lang="en-US" b="1" dirty="0"/>
          </a:p>
        </p:txBody>
      </p:sp>
    </p:spTree>
    <p:extLst>
      <p:ext uri="{BB962C8B-B14F-4D97-AF65-F5344CB8AC3E}">
        <p14:creationId xmlns:p14="http://schemas.microsoft.com/office/powerpoint/2010/main" val="24217357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advTm="88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heel(1)">
                                      <p:cBhvr>
                                        <p:cTn id="21"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47135" y="1515499"/>
            <a:ext cx="8180173" cy="6075189"/>
          </a:xfrm>
          <a:prstGeom prst="rect">
            <a:avLst/>
          </a:prstGeom>
        </p:spPr>
        <p:txBody>
          <a:bodyPr wrap="square">
            <a:spAutoFit/>
          </a:bodyPr>
          <a:lstStyle/>
          <a:p>
            <a:pPr>
              <a:lnSpc>
                <a:spcPct val="107000"/>
              </a:lnSpc>
              <a:spcBef>
                <a:spcPts val="1200"/>
              </a:spcBef>
            </a:pPr>
            <a:r>
              <a:rPr lang="en-US" sz="2000" dirty="0">
                <a:latin typeface="Calibri" panose="020F0502020204030204" pitchFamily="34" charset="0"/>
                <a:ea typeface="Calibri" panose="020F0502020204030204" pitchFamily="34" charset="0"/>
                <a:cs typeface="Times New Roman" panose="02020603050405020304" pitchFamily="18" charset="0"/>
              </a:rPr>
              <a:t>Bengal Harvest Food and Beverages Ltd is a company focused on producing, marketing, and distributing a range of food and beverage products. It aims to provide high-quality, nutritious, and flavorful offerings to meet the growing consumer demand for healthy and delicious food choices. The company likely engages in sustainable practices and innovation to stay competitive in the food and beverage industry, catering to both local and international markets. Bengal Harvest may also emphasize customer satisfaction, quality control, and adherence to food safety standards in its operations</a:t>
            </a:r>
            <a:r>
              <a:rPr lang="en-US" sz="2000" dirty="0" smtClean="0">
                <a:latin typeface="Calibri" panose="020F0502020204030204" pitchFamily="34" charset="0"/>
                <a:ea typeface="Calibri" panose="020F0502020204030204" pitchFamily="34" charset="0"/>
                <a:cs typeface="Times New Roman" panose="02020603050405020304" pitchFamily="18" charset="0"/>
              </a:rPr>
              <a:t>.</a:t>
            </a:r>
            <a:r>
              <a:rPr lang="en-US" sz="2000" dirty="0">
                <a:latin typeface="Calibri" panose="020F0502020204030204" pitchFamily="34" charset="0"/>
                <a:ea typeface="Calibri" panose="020F0502020204030204" pitchFamily="34" charset="0"/>
                <a:cs typeface="Times New Roman" panose="02020603050405020304" pitchFamily="18" charset="0"/>
              </a:rPr>
              <a:t> Bengal Harvest Food and Beverages Ltd is a company focused on producing, marketing, and distributing a range of food and beverage products. It aims to provide high-quality, nutritious, and flavorful offerings to meet the growing consumer demand for healthy and delicious food choices. The company likely engages in sustainable practices and innovation to stay competitive in the food and beverage industry, catering to both local and international markets. Bengal Harvest may also emphasize customer satisfaction, quality control, and adherence to food safety standards in its operations.</a:t>
            </a:r>
          </a:p>
          <a:p>
            <a:pPr>
              <a:lnSpc>
                <a:spcPct val="107000"/>
              </a:lnSpc>
              <a:spcBef>
                <a:spcPts val="1200"/>
              </a:spcBef>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Straight Connector 8"/>
          <p:cNvCxnSpPr/>
          <p:nvPr/>
        </p:nvCxnSpPr>
        <p:spPr>
          <a:xfrm flipV="1">
            <a:off x="-1" y="1288869"/>
            <a:ext cx="12191999" cy="42531"/>
          </a:xfrm>
          <a:prstGeom prst="line">
            <a:avLst/>
          </a:prstGeom>
          <a:ln>
            <a:solidFill>
              <a:srgbClr val="FFC000"/>
            </a:solidFill>
          </a:ln>
          <a:scene3d>
            <a:camera prst="orthographicFront"/>
            <a:lightRig rig="threePt" dir="t"/>
          </a:scene3d>
          <a:sp3d contourW="25400">
            <a:bevelT w="107950"/>
            <a:bevelB w="38100"/>
            <a:contourClr>
              <a:schemeClr val="accent6"/>
            </a:contourClr>
          </a:sp3d>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4607991" y="556181"/>
            <a:ext cx="3149011" cy="523220"/>
          </a:xfrm>
          <a:prstGeom prst="rect">
            <a:avLst/>
          </a:prstGeom>
          <a:noFill/>
        </p:spPr>
        <p:txBody>
          <a:bodyPr wrap="square" rtlCol="0">
            <a:spAutoFit/>
          </a:bodyPr>
          <a:lstStyle/>
          <a:p>
            <a:r>
              <a:rPr lang="en-US" sz="2800" b="1" dirty="0" smtClean="0">
                <a:solidFill>
                  <a:schemeClr val="accent2"/>
                </a:solidFill>
              </a:rPr>
              <a:t>Executive Summary</a:t>
            </a:r>
            <a:endParaRPr lang="en-US" sz="2800" b="1" dirty="0">
              <a:solidFill>
                <a:schemeClr val="accent2"/>
              </a:solidFill>
            </a:endParaRPr>
          </a:p>
        </p:txBody>
      </p:sp>
      <p:sp>
        <p:nvSpPr>
          <p:cNvPr id="6" name="Rectangle 5">
            <a:hlinkClick r:id="rId4" action="ppaction://hlinksldjump"/>
          </p:cNvPr>
          <p:cNvSpPr/>
          <p:nvPr/>
        </p:nvSpPr>
        <p:spPr>
          <a:xfrm>
            <a:off x="11133056" y="235671"/>
            <a:ext cx="707010" cy="320510"/>
          </a:xfrm>
          <a:prstGeom prst="rect">
            <a:avLst/>
          </a:prstGeom>
          <a:solidFill>
            <a:srgbClr val="BD73A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Back</a:t>
            </a:r>
            <a:endParaRPr lang="en-US" b="1" dirty="0"/>
          </a:p>
        </p:txBody>
      </p:sp>
      <p:pic>
        <p:nvPicPr>
          <p:cNvPr id="3" name="RKa0T4Na8To"/>
          <p:cNvPicPr>
            <a:picLocks noRot="1" noChangeAspect="1"/>
          </p:cNvPicPr>
          <p:nvPr>
            <a:videoFile r:link="rId1"/>
          </p:nvPr>
        </p:nvPicPr>
        <p:blipFill>
          <a:blip r:embed="rId5"/>
          <a:stretch>
            <a:fillRect/>
          </a:stretch>
        </p:blipFill>
        <p:spPr>
          <a:xfrm>
            <a:off x="8427308" y="2064088"/>
            <a:ext cx="3350697" cy="2941545"/>
          </a:xfrm>
          <a:prstGeom prst="rect">
            <a:avLst/>
          </a:prstGeom>
        </p:spPr>
      </p:pic>
    </p:spTree>
    <p:extLst>
      <p:ext uri="{BB962C8B-B14F-4D97-AF65-F5344CB8AC3E}">
        <p14:creationId xmlns:p14="http://schemas.microsoft.com/office/powerpoint/2010/main" val="342530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75000"/>
          </a:schemeClr>
        </a:solidFill>
        <a:effectLst/>
      </p:bgPr>
    </p:bg>
    <p:spTree>
      <p:nvGrpSpPr>
        <p:cNvPr id="1" name=""/>
        <p:cNvGrpSpPr/>
        <p:nvPr/>
      </p:nvGrpSpPr>
      <p:grpSpPr>
        <a:xfrm>
          <a:off x="0" y="0"/>
          <a:ext cx="0" cy="0"/>
          <a:chOff x="0" y="0"/>
          <a:chExt cx="0" cy="0"/>
        </a:xfrm>
      </p:grpSpPr>
      <p:sp>
        <p:nvSpPr>
          <p:cNvPr id="35" name="Right Triangle 34"/>
          <p:cNvSpPr/>
          <p:nvPr/>
        </p:nvSpPr>
        <p:spPr>
          <a:xfrm>
            <a:off x="0" y="3055748"/>
            <a:ext cx="2955282" cy="3802252"/>
          </a:xfrm>
          <a:prstGeom prst="rtTriangl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p:cNvSpPr/>
          <p:nvPr/>
        </p:nvSpPr>
        <p:spPr>
          <a:xfrm>
            <a:off x="0" y="4106603"/>
            <a:ext cx="2532422" cy="2759418"/>
          </a:xfrm>
          <a:prstGeom prst="r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Triangle 36"/>
          <p:cNvSpPr/>
          <p:nvPr/>
        </p:nvSpPr>
        <p:spPr>
          <a:xfrm>
            <a:off x="0" y="4888661"/>
            <a:ext cx="2291670" cy="1969339"/>
          </a:xfrm>
          <a:prstGeom prst="rtTriangl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Ribbon 7"/>
          <p:cNvSpPr/>
          <p:nvPr/>
        </p:nvSpPr>
        <p:spPr>
          <a:xfrm>
            <a:off x="3817090" y="280348"/>
            <a:ext cx="4008474" cy="921131"/>
          </a:xfrm>
          <a:prstGeom prst="ribbon2">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a:spLocks noChangeArrowheads="1"/>
          </p:cNvSpPr>
          <p:nvPr/>
        </p:nvSpPr>
        <p:spPr bwMode="auto">
          <a:xfrm>
            <a:off x="4933507" y="280347"/>
            <a:ext cx="1892595" cy="913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scene3d>
              <a:camera prst="orthographicFront"/>
              <a:lightRig rig="harsh" dir="t"/>
            </a:scene3d>
            <a:sp3d extrusionH="57150" prstMaterial="matte">
              <a:bevelT w="63500" h="12700" prst="angle"/>
              <a:contourClr>
                <a:schemeClr val="bg1">
                  <a:lumMod val="65000"/>
                </a:schemeClr>
              </a:contourClr>
            </a:sp3d>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i="1" strike="noStrike" normalizeH="0" baseline="0" dirty="0" smtClean="0">
                <a:ln w="0"/>
                <a:effectLst>
                  <a:outerShdw blurRad="38100" dist="19050" dir="2700000" algn="tl" rotWithShape="0">
                    <a:schemeClr val="dk1">
                      <a:alpha val="40000"/>
                    </a:schemeClr>
                  </a:outerShdw>
                </a:effectLst>
                <a:latin typeface="Calibri Light" panose="020F0302020204030204" pitchFamily="34" charset="0"/>
                <a:ea typeface="Times New Roman" panose="02020603050405020304" pitchFamily="18" charset="0"/>
                <a:cs typeface="Times New Roman" panose="02020603050405020304" pitchFamily="18" charset="0"/>
              </a:rPr>
              <a:t>P</a:t>
            </a:r>
            <a:r>
              <a:rPr kumimoji="0" lang="en-US" altLang="en-US" sz="4000" i="1" strike="noStrike" normalizeH="0" baseline="0" dirty="0" smtClean="0" bmk="">
                <a:ln w="0"/>
                <a:effectLst>
                  <a:outerShdw blurRad="38100" dist="19050" dir="2700000" algn="tl" rotWithShape="0">
                    <a:schemeClr val="dk1">
                      <a:alpha val="40000"/>
                    </a:schemeClr>
                  </a:outerShdw>
                </a:effectLst>
                <a:latin typeface="Calibri Light" panose="020F0302020204030204" pitchFamily="34" charset="0"/>
                <a:ea typeface="Times New Roman" panose="02020603050405020304" pitchFamily="18" charset="0"/>
                <a:cs typeface="Times New Roman" panose="02020603050405020304" pitchFamily="18" charset="0"/>
              </a:rPr>
              <a:t>roducts</a:t>
            </a:r>
            <a:endParaRPr kumimoji="0" lang="en-US" altLang="en-US" sz="1600" b="1" i="1" strike="noStrike" normalizeH="0" baseline="0" dirty="0" smtClean="0">
              <a:ln/>
              <a:solidFill>
                <a:schemeClr val="accent3"/>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normalizeH="0" baseline="0" dirty="0" smtClean="0">
              <a:ln/>
              <a:solidFill>
                <a:schemeClr val="accent3"/>
              </a:solidFill>
            </a:endParaRPr>
          </a:p>
        </p:txBody>
      </p:sp>
      <p:graphicFrame>
        <p:nvGraphicFramePr>
          <p:cNvPr id="9" name="Diagram 8"/>
          <p:cNvGraphicFramePr/>
          <p:nvPr>
            <p:extLst>
              <p:ext uri="{D42A27DB-BD31-4B8C-83A1-F6EECF244321}">
                <p14:modId xmlns:p14="http://schemas.microsoft.com/office/powerpoint/2010/main" val="2123776599"/>
              </p:ext>
            </p:extLst>
          </p:nvPr>
        </p:nvGraphicFramePr>
        <p:xfrm>
          <a:off x="3078601" y="1852538"/>
          <a:ext cx="6627068" cy="4920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5" name="Group 14"/>
          <p:cNvGrpSpPr/>
          <p:nvPr/>
        </p:nvGrpSpPr>
        <p:grpSpPr>
          <a:xfrm>
            <a:off x="7942519" y="32084"/>
            <a:ext cx="4084771" cy="3802811"/>
            <a:chOff x="133196" y="3500942"/>
            <a:chExt cx="2822653" cy="3301030"/>
          </a:xfrm>
        </p:grpSpPr>
        <p:sp>
          <p:nvSpPr>
            <p:cNvPr id="16" name="Freeform 15"/>
            <p:cNvSpPr/>
            <p:nvPr/>
          </p:nvSpPr>
          <p:spPr>
            <a:xfrm>
              <a:off x="133196" y="3500942"/>
              <a:ext cx="1339496" cy="200924"/>
            </a:xfrm>
            <a:custGeom>
              <a:avLst/>
              <a:gdLst>
                <a:gd name="connsiteX0" fmla="*/ 0 w 1339496"/>
                <a:gd name="connsiteY0" fmla="*/ 0 h 200924"/>
                <a:gd name="connsiteX1" fmla="*/ 1339496 w 1339496"/>
                <a:gd name="connsiteY1" fmla="*/ 0 h 200924"/>
                <a:gd name="connsiteX2" fmla="*/ 1339496 w 1339496"/>
                <a:gd name="connsiteY2" fmla="*/ 200924 h 200924"/>
                <a:gd name="connsiteX3" fmla="*/ 0 w 1339496"/>
                <a:gd name="connsiteY3" fmla="*/ 200924 h 200924"/>
                <a:gd name="connsiteX4" fmla="*/ 0 w 1339496"/>
                <a:gd name="connsiteY4" fmla="*/ 0 h 200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496" h="200924">
                  <a:moveTo>
                    <a:pt x="0" y="0"/>
                  </a:moveTo>
                  <a:lnTo>
                    <a:pt x="1339496" y="0"/>
                  </a:lnTo>
                  <a:lnTo>
                    <a:pt x="1339496" y="200924"/>
                  </a:lnTo>
                  <a:lnTo>
                    <a:pt x="0" y="20092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41910" rIns="41910" bIns="0" numCol="1" spcCol="1270" anchor="b" anchorCtr="0">
              <a:noAutofit/>
            </a:bodyPr>
            <a:lstStyle/>
            <a:p>
              <a:pPr lvl="0" algn="l" defTabSz="488950">
                <a:lnSpc>
                  <a:spcPct val="90000"/>
                </a:lnSpc>
                <a:spcBef>
                  <a:spcPct val="0"/>
                </a:spcBef>
                <a:spcAft>
                  <a:spcPct val="35000"/>
                </a:spcAft>
              </a:pPr>
              <a:r>
                <a:rPr lang="en-US" sz="1100" kern="1200" dirty="0" smtClean="0"/>
                <a:t>Noodles</a:t>
              </a:r>
              <a:endParaRPr lang="en-US" sz="1100" kern="1200" dirty="0"/>
            </a:p>
          </p:txBody>
        </p:sp>
        <p:sp>
          <p:nvSpPr>
            <p:cNvPr id="17" name="Rectangle 16"/>
            <p:cNvSpPr/>
            <p:nvPr/>
          </p:nvSpPr>
          <p:spPr>
            <a:xfrm>
              <a:off x="133196" y="3741691"/>
              <a:ext cx="1339496" cy="1339496"/>
            </a:xfrm>
            <a:prstGeom prst="rect">
              <a:avLst/>
            </a:prstGeom>
            <a:blipFill dpi="0" rotWithShape="1">
              <a:blip r:embed="rId7" cstate="print">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8" name="Freeform 17"/>
            <p:cNvSpPr/>
            <p:nvPr/>
          </p:nvSpPr>
          <p:spPr>
            <a:xfrm>
              <a:off x="1614289" y="3500942"/>
              <a:ext cx="1339496" cy="200924"/>
            </a:xfrm>
            <a:custGeom>
              <a:avLst/>
              <a:gdLst>
                <a:gd name="connsiteX0" fmla="*/ 0 w 1339496"/>
                <a:gd name="connsiteY0" fmla="*/ 0 h 200924"/>
                <a:gd name="connsiteX1" fmla="*/ 1339496 w 1339496"/>
                <a:gd name="connsiteY1" fmla="*/ 0 h 200924"/>
                <a:gd name="connsiteX2" fmla="*/ 1339496 w 1339496"/>
                <a:gd name="connsiteY2" fmla="*/ 200924 h 200924"/>
                <a:gd name="connsiteX3" fmla="*/ 0 w 1339496"/>
                <a:gd name="connsiteY3" fmla="*/ 200924 h 200924"/>
                <a:gd name="connsiteX4" fmla="*/ 0 w 1339496"/>
                <a:gd name="connsiteY4" fmla="*/ 0 h 200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496" h="200924">
                  <a:moveTo>
                    <a:pt x="0" y="0"/>
                  </a:moveTo>
                  <a:lnTo>
                    <a:pt x="1339496" y="0"/>
                  </a:lnTo>
                  <a:lnTo>
                    <a:pt x="1339496" y="200924"/>
                  </a:lnTo>
                  <a:lnTo>
                    <a:pt x="0" y="20092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41910" rIns="41910" bIns="0" numCol="1" spcCol="1270" anchor="b" anchorCtr="0">
              <a:noAutofit/>
            </a:bodyPr>
            <a:lstStyle/>
            <a:p>
              <a:pPr lvl="0" algn="l" defTabSz="488950">
                <a:lnSpc>
                  <a:spcPct val="90000"/>
                </a:lnSpc>
                <a:spcBef>
                  <a:spcPct val="0"/>
                </a:spcBef>
                <a:spcAft>
                  <a:spcPct val="35000"/>
                </a:spcAft>
              </a:pPr>
              <a:r>
                <a:rPr lang="en-US" sz="1100" kern="1200" dirty="0" smtClean="0"/>
                <a:t>Soup</a:t>
              </a:r>
              <a:endParaRPr lang="en-US" sz="1100" kern="1200" dirty="0"/>
            </a:p>
          </p:txBody>
        </p:sp>
        <p:sp>
          <p:nvSpPr>
            <p:cNvPr id="19" name="Rectangle 18"/>
            <p:cNvSpPr/>
            <p:nvPr/>
          </p:nvSpPr>
          <p:spPr>
            <a:xfrm>
              <a:off x="1592227" y="3718839"/>
              <a:ext cx="1339496" cy="1339496"/>
            </a:xfrm>
            <a:prstGeom prst="rect">
              <a:avLst/>
            </a:prstGeom>
            <a:blipFill dpi="0" rotWithShape="1">
              <a:blip r:embed="rId8" cstate="print">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0" name="Freeform 19"/>
            <p:cNvSpPr/>
            <p:nvPr/>
          </p:nvSpPr>
          <p:spPr>
            <a:xfrm>
              <a:off x="133196" y="5215137"/>
              <a:ext cx="1339496" cy="200924"/>
            </a:xfrm>
            <a:custGeom>
              <a:avLst/>
              <a:gdLst>
                <a:gd name="connsiteX0" fmla="*/ 0 w 1339496"/>
                <a:gd name="connsiteY0" fmla="*/ 0 h 200924"/>
                <a:gd name="connsiteX1" fmla="*/ 1339496 w 1339496"/>
                <a:gd name="connsiteY1" fmla="*/ 0 h 200924"/>
                <a:gd name="connsiteX2" fmla="*/ 1339496 w 1339496"/>
                <a:gd name="connsiteY2" fmla="*/ 200924 h 200924"/>
                <a:gd name="connsiteX3" fmla="*/ 0 w 1339496"/>
                <a:gd name="connsiteY3" fmla="*/ 200924 h 200924"/>
                <a:gd name="connsiteX4" fmla="*/ 0 w 1339496"/>
                <a:gd name="connsiteY4" fmla="*/ 0 h 200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496" h="200924">
                  <a:moveTo>
                    <a:pt x="0" y="0"/>
                  </a:moveTo>
                  <a:lnTo>
                    <a:pt x="1339496" y="0"/>
                  </a:lnTo>
                  <a:lnTo>
                    <a:pt x="1339496" y="200924"/>
                  </a:lnTo>
                  <a:lnTo>
                    <a:pt x="0" y="20092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41910" rIns="41910" bIns="0" numCol="1" spcCol="1270" anchor="b" anchorCtr="0">
              <a:noAutofit/>
            </a:bodyPr>
            <a:lstStyle/>
            <a:p>
              <a:pPr lvl="0" algn="l" defTabSz="488950">
                <a:lnSpc>
                  <a:spcPct val="90000"/>
                </a:lnSpc>
                <a:spcBef>
                  <a:spcPct val="0"/>
                </a:spcBef>
                <a:spcAft>
                  <a:spcPct val="35000"/>
                </a:spcAft>
              </a:pPr>
              <a:r>
                <a:rPr lang="en-US" sz="1100" kern="1200" dirty="0" smtClean="0"/>
                <a:t>Pickles</a:t>
              </a:r>
              <a:endParaRPr lang="en-US" sz="1100" kern="1200" dirty="0"/>
            </a:p>
          </p:txBody>
        </p:sp>
        <p:sp>
          <p:nvSpPr>
            <p:cNvPr id="21" name="Rectangle 20"/>
            <p:cNvSpPr/>
            <p:nvPr/>
          </p:nvSpPr>
          <p:spPr>
            <a:xfrm>
              <a:off x="133196" y="5455886"/>
              <a:ext cx="1339496" cy="1339496"/>
            </a:xfrm>
            <a:prstGeom prst="rect">
              <a:avLst/>
            </a:prstGeom>
            <a:blipFill>
              <a:blip r:embed="rId9" cstate="print">
                <a:extLst>
                  <a:ext uri="{28A0092B-C50C-407E-A947-70E740481C1C}">
                    <a14:useLocalDpi xmlns:a14="http://schemas.microsoft.com/office/drawing/2010/main" val="0"/>
                  </a:ext>
                </a:extLst>
              </a:blip>
              <a:srcRect/>
              <a:stretch>
                <a:fillRect l="-16000" r="-16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1614289" y="5215137"/>
              <a:ext cx="1339496" cy="200924"/>
            </a:xfrm>
            <a:custGeom>
              <a:avLst/>
              <a:gdLst>
                <a:gd name="connsiteX0" fmla="*/ 0 w 1339496"/>
                <a:gd name="connsiteY0" fmla="*/ 0 h 200924"/>
                <a:gd name="connsiteX1" fmla="*/ 1339496 w 1339496"/>
                <a:gd name="connsiteY1" fmla="*/ 0 h 200924"/>
                <a:gd name="connsiteX2" fmla="*/ 1339496 w 1339496"/>
                <a:gd name="connsiteY2" fmla="*/ 200924 h 200924"/>
                <a:gd name="connsiteX3" fmla="*/ 0 w 1339496"/>
                <a:gd name="connsiteY3" fmla="*/ 200924 h 200924"/>
                <a:gd name="connsiteX4" fmla="*/ 0 w 1339496"/>
                <a:gd name="connsiteY4" fmla="*/ 0 h 200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496" h="200924">
                  <a:moveTo>
                    <a:pt x="0" y="0"/>
                  </a:moveTo>
                  <a:lnTo>
                    <a:pt x="1339496" y="0"/>
                  </a:lnTo>
                  <a:lnTo>
                    <a:pt x="1339496" y="200924"/>
                  </a:lnTo>
                  <a:lnTo>
                    <a:pt x="0" y="20092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41910" rIns="41910" bIns="0" numCol="1" spcCol="1270" anchor="b" anchorCtr="0">
              <a:noAutofit/>
            </a:bodyPr>
            <a:lstStyle/>
            <a:p>
              <a:pPr lvl="0" algn="l" defTabSz="488950">
                <a:lnSpc>
                  <a:spcPct val="90000"/>
                </a:lnSpc>
                <a:spcBef>
                  <a:spcPct val="0"/>
                </a:spcBef>
                <a:spcAft>
                  <a:spcPct val="35000"/>
                </a:spcAft>
              </a:pPr>
              <a:r>
                <a:rPr lang="en-US" sz="1100" kern="1200" dirty="0" smtClean="0"/>
                <a:t>Jam</a:t>
              </a:r>
              <a:endParaRPr lang="en-US" sz="1100" kern="1200" dirty="0"/>
            </a:p>
          </p:txBody>
        </p:sp>
        <p:sp>
          <p:nvSpPr>
            <p:cNvPr id="23" name="Rectangle 22"/>
            <p:cNvSpPr/>
            <p:nvPr/>
          </p:nvSpPr>
          <p:spPr>
            <a:xfrm>
              <a:off x="1616353" y="5462476"/>
              <a:ext cx="1339496" cy="1339496"/>
            </a:xfrm>
            <a:prstGeom prst="rect">
              <a:avLst/>
            </a:prstGeom>
            <a:blipFill>
              <a:blip r:embed="rId10" cstate="print">
                <a:extLst>
                  <a:ext uri="{28A0092B-C50C-407E-A947-70E740481C1C}">
                    <a14:useLocalDpi xmlns:a14="http://schemas.microsoft.com/office/drawing/2010/main" val="0"/>
                  </a:ext>
                </a:extLst>
              </a:blip>
              <a:srcRect/>
              <a:stretch>
                <a:fillRect t="-6000" b="-6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13" name="TextBox 12"/>
          <p:cNvSpPr txBox="1"/>
          <p:nvPr/>
        </p:nvSpPr>
        <p:spPr>
          <a:xfrm>
            <a:off x="2041449" y="1591076"/>
            <a:ext cx="3147238" cy="523220"/>
          </a:xfrm>
          <a:prstGeom prst="rect">
            <a:avLst/>
          </a:prstGeom>
          <a:noFill/>
        </p:spPr>
        <p:txBody>
          <a:bodyPr wrap="square" rtlCol="0">
            <a:spAutoFit/>
          </a:bodyPr>
          <a:lstStyle/>
          <a:p>
            <a:r>
              <a:rPr lang="en-US" sz="2800" b="1" dirty="0" smtClean="0">
                <a:solidFill>
                  <a:srgbClr val="002060"/>
                </a:solidFill>
              </a:rPr>
              <a:t>Some Key Products:</a:t>
            </a:r>
            <a:endParaRPr lang="en-US" sz="2800" b="1" dirty="0">
              <a:solidFill>
                <a:srgbClr val="002060"/>
              </a:solidFill>
            </a:endParaRPr>
          </a:p>
        </p:txBody>
      </p:sp>
      <p:grpSp>
        <p:nvGrpSpPr>
          <p:cNvPr id="32" name="Group 31"/>
          <p:cNvGrpSpPr/>
          <p:nvPr/>
        </p:nvGrpSpPr>
        <p:grpSpPr>
          <a:xfrm>
            <a:off x="9284704" y="4173410"/>
            <a:ext cx="2739599" cy="2972430"/>
            <a:chOff x="9384011" y="4077318"/>
            <a:chExt cx="2739599" cy="2972430"/>
          </a:xfrm>
        </p:grpSpPr>
        <p:sp>
          <p:nvSpPr>
            <p:cNvPr id="30" name="Explosion 2 29"/>
            <p:cNvSpPr/>
            <p:nvPr/>
          </p:nvSpPr>
          <p:spPr>
            <a:xfrm rot="1767301">
              <a:off x="9384011" y="4077318"/>
              <a:ext cx="2739599" cy="2972430"/>
            </a:xfrm>
            <a:prstGeom prst="irregularSeal2">
              <a:avLst/>
            </a:prstGeom>
            <a:blipFill dpi="0" rotWithShape="1">
              <a:blip r:embed="rId1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117178" y="5863131"/>
              <a:ext cx="1528618" cy="400110"/>
            </a:xfrm>
            <a:prstGeom prst="rect">
              <a:avLst/>
            </a:prstGeom>
            <a:noFill/>
          </p:spPr>
          <p:txBody>
            <a:bodyPr wrap="square" rtlCol="0">
              <a:spAutoFit/>
            </a:bodyPr>
            <a:lstStyle/>
            <a:p>
              <a:r>
                <a:rPr lang="en-US" sz="2000" b="1" dirty="0" smtClean="0">
                  <a:solidFill>
                    <a:schemeClr val="bg1"/>
                  </a:solidFill>
                </a:rPr>
                <a:t>Yogurt</a:t>
              </a:r>
              <a:endParaRPr lang="en-US" sz="2000" b="1" dirty="0">
                <a:solidFill>
                  <a:schemeClr val="bg1"/>
                </a:solidFill>
              </a:endParaRPr>
            </a:p>
          </p:txBody>
        </p:sp>
      </p:grpSp>
      <p:grpSp>
        <p:nvGrpSpPr>
          <p:cNvPr id="34" name="Group 33"/>
          <p:cNvGrpSpPr/>
          <p:nvPr/>
        </p:nvGrpSpPr>
        <p:grpSpPr>
          <a:xfrm>
            <a:off x="1297734" y="2294285"/>
            <a:ext cx="2448742" cy="1413804"/>
            <a:chOff x="1415807" y="2291786"/>
            <a:chExt cx="2448742" cy="1413804"/>
          </a:xfrm>
        </p:grpSpPr>
        <p:sp>
          <p:nvSpPr>
            <p:cNvPr id="25" name="Hexagon 24"/>
            <p:cNvSpPr/>
            <p:nvPr/>
          </p:nvSpPr>
          <p:spPr>
            <a:xfrm>
              <a:off x="1415807" y="2291786"/>
              <a:ext cx="2017204" cy="1413804"/>
            </a:xfrm>
            <a:prstGeom prst="hexagon">
              <a:avLst/>
            </a:prstGeom>
            <a:blipFill dpi="0" rotWithShape="1">
              <a:blip r:embed="rId12"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307815" y="2291786"/>
              <a:ext cx="1556734" cy="461665"/>
            </a:xfrm>
            <a:prstGeom prst="rect">
              <a:avLst/>
            </a:prstGeom>
            <a:noFill/>
          </p:spPr>
          <p:txBody>
            <a:bodyPr wrap="square" rtlCol="0">
              <a:spAutoFit/>
            </a:bodyPr>
            <a:lstStyle/>
            <a:p>
              <a:r>
                <a:rPr lang="en-US" sz="2400" b="1" dirty="0" smtClean="0"/>
                <a:t>Spices</a:t>
              </a:r>
              <a:endParaRPr lang="en-US" b="1" dirty="0"/>
            </a:p>
          </p:txBody>
        </p:sp>
      </p:grpSp>
      <p:grpSp>
        <p:nvGrpSpPr>
          <p:cNvPr id="42" name="Group 41"/>
          <p:cNvGrpSpPr/>
          <p:nvPr/>
        </p:nvGrpSpPr>
        <p:grpSpPr>
          <a:xfrm>
            <a:off x="250398" y="3848904"/>
            <a:ext cx="2864818" cy="1877063"/>
            <a:chOff x="194413" y="3800515"/>
            <a:chExt cx="2864818" cy="1877063"/>
          </a:xfrm>
        </p:grpSpPr>
        <p:sp>
          <p:nvSpPr>
            <p:cNvPr id="24" name="Hexagon 23"/>
            <p:cNvSpPr/>
            <p:nvPr/>
          </p:nvSpPr>
          <p:spPr>
            <a:xfrm>
              <a:off x="194413" y="3800515"/>
              <a:ext cx="2864818" cy="1877063"/>
            </a:xfrm>
            <a:prstGeom prst="hexagon">
              <a:avLst/>
            </a:prstGeom>
            <a:blipFill dpi="0" rotWithShape="1">
              <a:blip r:embed="rId13"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852043" y="4118428"/>
              <a:ext cx="1870477" cy="400110"/>
            </a:xfrm>
            <a:prstGeom prst="rect">
              <a:avLst/>
            </a:prstGeom>
            <a:noFill/>
          </p:spPr>
          <p:txBody>
            <a:bodyPr wrap="square" rtlCol="0">
              <a:spAutoFit/>
            </a:bodyPr>
            <a:lstStyle/>
            <a:p>
              <a:r>
                <a:rPr lang="en-US" sz="2000" b="1" dirty="0" smtClean="0">
                  <a:solidFill>
                    <a:schemeClr val="bg1"/>
                  </a:solidFill>
                  <a:latin typeface="Arial Black" panose="020B0A04020102020204" pitchFamily="34" charset="0"/>
                </a:rPr>
                <a:t>Energy Bar</a:t>
              </a:r>
              <a:endParaRPr lang="en-US" sz="2000" b="1" dirty="0">
                <a:solidFill>
                  <a:schemeClr val="bg1"/>
                </a:solidFill>
                <a:latin typeface="Arial Black" panose="020B0A04020102020204" pitchFamily="34" charset="0"/>
              </a:endParaRPr>
            </a:p>
          </p:txBody>
        </p:sp>
      </p:grpSp>
      <p:grpSp>
        <p:nvGrpSpPr>
          <p:cNvPr id="41" name="Group 40"/>
          <p:cNvGrpSpPr/>
          <p:nvPr/>
        </p:nvGrpSpPr>
        <p:grpSpPr>
          <a:xfrm>
            <a:off x="2677236" y="5428793"/>
            <a:ext cx="2225581" cy="1330149"/>
            <a:chOff x="2765959" y="5372938"/>
            <a:chExt cx="2225581" cy="1330149"/>
          </a:xfrm>
        </p:grpSpPr>
        <p:sp>
          <p:nvSpPr>
            <p:cNvPr id="28" name="Hexagon 27"/>
            <p:cNvSpPr/>
            <p:nvPr/>
          </p:nvSpPr>
          <p:spPr>
            <a:xfrm>
              <a:off x="2765959" y="5378406"/>
              <a:ext cx="2102262" cy="1324681"/>
            </a:xfrm>
            <a:prstGeom prst="hexagon">
              <a:avLst/>
            </a:prstGeom>
            <a:blipFill dpi="0" rotWithShape="1">
              <a:blip r:embed="rId14"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3733035" y="5372938"/>
              <a:ext cx="1258505" cy="461665"/>
            </a:xfrm>
            <a:prstGeom prst="rect">
              <a:avLst/>
            </a:prstGeom>
            <a:noFill/>
          </p:spPr>
          <p:txBody>
            <a:bodyPr wrap="square" rtlCol="0">
              <a:spAutoFit/>
            </a:bodyPr>
            <a:lstStyle/>
            <a:p>
              <a:r>
                <a:rPr lang="en-US" sz="2400" b="1" dirty="0" smtClean="0">
                  <a:solidFill>
                    <a:schemeClr val="bg1"/>
                  </a:solidFill>
                </a:rPr>
                <a:t>Herbs</a:t>
              </a:r>
              <a:endParaRPr lang="en-US" sz="2400" b="1" dirty="0">
                <a:solidFill>
                  <a:schemeClr val="bg1"/>
                </a:solidFill>
              </a:endParaRPr>
            </a:p>
          </p:txBody>
        </p:sp>
      </p:grpSp>
      <p:sp>
        <p:nvSpPr>
          <p:cNvPr id="39" name="Rectangle 38">
            <a:hlinkClick r:id="rId15" action="ppaction://hlinksldjump"/>
          </p:cNvPr>
          <p:cNvSpPr/>
          <p:nvPr/>
        </p:nvSpPr>
        <p:spPr>
          <a:xfrm>
            <a:off x="11153689" y="183625"/>
            <a:ext cx="758460" cy="339364"/>
          </a:xfrm>
          <a:prstGeom prst="rect">
            <a:avLst/>
          </a:prstGeom>
          <a:solidFill>
            <a:srgbClr val="BD73A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Back</a:t>
            </a:r>
            <a:endParaRPr lang="en-US" b="1" dirty="0"/>
          </a:p>
        </p:txBody>
      </p:sp>
      <p:sp>
        <p:nvSpPr>
          <p:cNvPr id="2" name="TextBox 1"/>
          <p:cNvSpPr txBox="1"/>
          <p:nvPr/>
        </p:nvSpPr>
        <p:spPr>
          <a:xfrm>
            <a:off x="3290457" y="2118945"/>
            <a:ext cx="1805348" cy="461665"/>
          </a:xfrm>
          <a:prstGeom prst="rect">
            <a:avLst/>
          </a:prstGeom>
          <a:noFill/>
        </p:spPr>
        <p:txBody>
          <a:bodyPr wrap="square" rtlCol="0">
            <a:spAutoFit/>
          </a:bodyPr>
          <a:lstStyle/>
          <a:p>
            <a:r>
              <a:rPr lang="en-US" sz="2400" dirty="0" smtClean="0">
                <a:hlinkClick r:id="rId16" action="ppaction://hlinkfile"/>
              </a:rPr>
              <a:t>See Details</a:t>
            </a:r>
            <a:endParaRPr lang="en-US" sz="2400" dirty="0"/>
          </a:p>
        </p:txBody>
      </p:sp>
    </p:spTree>
    <p:extLst>
      <p:ext uri="{BB962C8B-B14F-4D97-AF65-F5344CB8AC3E}">
        <p14:creationId xmlns:p14="http://schemas.microsoft.com/office/powerpoint/2010/main" val="8219431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advTm="88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par>
                          <p:cTn id="8" fill="hold">
                            <p:stCondLst>
                              <p:cond delay="2000"/>
                            </p:stCondLst>
                            <p:childTnLst>
                              <p:par>
                                <p:cTn id="9" presetID="2" presetClass="entr" presetSubtype="4"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000" fill="hold"/>
                                        <p:tgtEl>
                                          <p:spTgt spid="15"/>
                                        </p:tgtEl>
                                        <p:attrNameLst>
                                          <p:attrName>ppt_x</p:attrName>
                                        </p:attrNameLst>
                                      </p:cBhvr>
                                      <p:tavLst>
                                        <p:tav tm="0">
                                          <p:val>
                                            <p:strVal val="#ppt_x"/>
                                          </p:val>
                                        </p:tav>
                                        <p:tav tm="100000">
                                          <p:val>
                                            <p:strVal val="#ppt_x"/>
                                          </p:val>
                                        </p:tav>
                                      </p:tavLst>
                                    </p:anim>
                                    <p:anim calcmode="lin" valueType="num">
                                      <p:cBhvr additive="base">
                                        <p:cTn id="12" dur="1000" fill="hold"/>
                                        <p:tgtEl>
                                          <p:spTgt spid="15"/>
                                        </p:tgtEl>
                                        <p:attrNameLst>
                                          <p:attrName>ppt_y</p:attrName>
                                        </p:attrNameLst>
                                      </p:cBhvr>
                                      <p:tavLst>
                                        <p:tav tm="0">
                                          <p:val>
                                            <p:strVal val="1+#ppt_h/2"/>
                                          </p:val>
                                        </p:tav>
                                        <p:tav tm="100000">
                                          <p:val>
                                            <p:strVal val="#ppt_y"/>
                                          </p:val>
                                        </p:tav>
                                      </p:tavLst>
                                    </p:anim>
                                  </p:childTnLst>
                                </p:cTn>
                              </p:par>
                            </p:childTnLst>
                          </p:cTn>
                        </p:par>
                        <p:par>
                          <p:cTn id="13" fill="hold">
                            <p:stCondLst>
                              <p:cond delay="3000"/>
                            </p:stCondLst>
                            <p:childTnLst>
                              <p:par>
                                <p:cTn id="14" presetID="2" presetClass="entr" presetSubtype="4"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750" fill="hold"/>
                                        <p:tgtEl>
                                          <p:spTgt spid="32"/>
                                        </p:tgtEl>
                                        <p:attrNameLst>
                                          <p:attrName>ppt_x</p:attrName>
                                        </p:attrNameLst>
                                      </p:cBhvr>
                                      <p:tavLst>
                                        <p:tav tm="0">
                                          <p:val>
                                            <p:strVal val="#ppt_x"/>
                                          </p:val>
                                        </p:tav>
                                        <p:tav tm="100000">
                                          <p:val>
                                            <p:strVal val="#ppt_x"/>
                                          </p:val>
                                        </p:tav>
                                      </p:tavLst>
                                    </p:anim>
                                    <p:anim calcmode="lin" valueType="num">
                                      <p:cBhvr additive="base">
                                        <p:cTn id="17" dur="750" fill="hold"/>
                                        <p:tgtEl>
                                          <p:spTgt spid="32"/>
                                        </p:tgtEl>
                                        <p:attrNameLst>
                                          <p:attrName>ppt_y</p:attrName>
                                        </p:attrNameLst>
                                      </p:cBhvr>
                                      <p:tavLst>
                                        <p:tav tm="0">
                                          <p:val>
                                            <p:strVal val="1+#ppt_h/2"/>
                                          </p:val>
                                        </p:tav>
                                        <p:tav tm="100000">
                                          <p:val>
                                            <p:strVal val="#ppt_y"/>
                                          </p:val>
                                        </p:tav>
                                      </p:tavLst>
                                    </p:anim>
                                  </p:childTnLst>
                                </p:cTn>
                              </p:par>
                            </p:childTnLst>
                          </p:cTn>
                        </p:par>
                        <p:par>
                          <p:cTn id="18" fill="hold">
                            <p:stCondLst>
                              <p:cond delay="3750"/>
                            </p:stCondLst>
                            <p:childTnLst>
                              <p:par>
                                <p:cTn id="19" presetID="42" presetClass="entr" presetSubtype="0"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par>
                          <p:cTn id="24" fill="hold">
                            <p:stCondLst>
                              <p:cond delay="4750"/>
                            </p:stCondLst>
                            <p:childTnLst>
                              <p:par>
                                <p:cTn id="25" presetID="42" presetClass="entr" presetSubtype="0"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1000"/>
                                        <p:tgtEl>
                                          <p:spTgt spid="42"/>
                                        </p:tgtEl>
                                      </p:cBhvr>
                                    </p:animEffect>
                                    <p:anim calcmode="lin" valueType="num">
                                      <p:cBhvr>
                                        <p:cTn id="28" dur="1000" fill="hold"/>
                                        <p:tgtEl>
                                          <p:spTgt spid="42"/>
                                        </p:tgtEl>
                                        <p:attrNameLst>
                                          <p:attrName>ppt_x</p:attrName>
                                        </p:attrNameLst>
                                      </p:cBhvr>
                                      <p:tavLst>
                                        <p:tav tm="0">
                                          <p:val>
                                            <p:strVal val="#ppt_x"/>
                                          </p:val>
                                        </p:tav>
                                        <p:tav tm="100000">
                                          <p:val>
                                            <p:strVal val="#ppt_x"/>
                                          </p:val>
                                        </p:tav>
                                      </p:tavLst>
                                    </p:anim>
                                    <p:anim calcmode="lin" valueType="num">
                                      <p:cBhvr>
                                        <p:cTn id="29" dur="1000" fill="hold"/>
                                        <p:tgtEl>
                                          <p:spTgt spid="42"/>
                                        </p:tgtEl>
                                        <p:attrNameLst>
                                          <p:attrName>ppt_y</p:attrName>
                                        </p:attrNameLst>
                                      </p:cBhvr>
                                      <p:tavLst>
                                        <p:tav tm="0">
                                          <p:val>
                                            <p:strVal val="#ppt_y+.1"/>
                                          </p:val>
                                        </p:tav>
                                        <p:tav tm="100000">
                                          <p:val>
                                            <p:strVal val="#ppt_y"/>
                                          </p:val>
                                        </p:tav>
                                      </p:tavLst>
                                    </p:anim>
                                  </p:childTnLst>
                                </p:cTn>
                              </p:par>
                            </p:childTnLst>
                          </p:cTn>
                        </p:par>
                        <p:par>
                          <p:cTn id="30" fill="hold">
                            <p:stCondLst>
                              <p:cond delay="5750"/>
                            </p:stCondLst>
                            <p:childTnLst>
                              <p:par>
                                <p:cTn id="31" presetID="42" presetClass="entr" presetSubtype="0" fill="hold"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1000"/>
                                        <p:tgtEl>
                                          <p:spTgt spid="41"/>
                                        </p:tgtEl>
                                      </p:cBhvr>
                                    </p:animEffect>
                                    <p:anim calcmode="lin" valueType="num">
                                      <p:cBhvr>
                                        <p:cTn id="34" dur="1000" fill="hold"/>
                                        <p:tgtEl>
                                          <p:spTgt spid="41"/>
                                        </p:tgtEl>
                                        <p:attrNameLst>
                                          <p:attrName>ppt_x</p:attrName>
                                        </p:attrNameLst>
                                      </p:cBhvr>
                                      <p:tavLst>
                                        <p:tav tm="0">
                                          <p:val>
                                            <p:strVal val="#ppt_x"/>
                                          </p:val>
                                        </p:tav>
                                        <p:tav tm="100000">
                                          <p:val>
                                            <p:strVal val="#ppt_x"/>
                                          </p:val>
                                        </p:tav>
                                      </p:tavLst>
                                    </p:anim>
                                    <p:anim calcmode="lin" valueType="num">
                                      <p:cBhvr>
                                        <p:cTn id="3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1" name="Freeform 10"/>
          <p:cNvSpPr/>
          <p:nvPr/>
        </p:nvSpPr>
        <p:spPr>
          <a:xfrm>
            <a:off x="4843063" y="3042205"/>
            <a:ext cx="2566236" cy="1801035"/>
          </a:xfrm>
          <a:custGeom>
            <a:avLst/>
            <a:gdLst>
              <a:gd name="connsiteX0" fmla="*/ 0 w 2082023"/>
              <a:gd name="connsiteY0" fmla="*/ 900518 h 1801035"/>
              <a:gd name="connsiteX1" fmla="*/ 514556 w 2082023"/>
              <a:gd name="connsiteY1" fmla="*/ 0 h 1801035"/>
              <a:gd name="connsiteX2" fmla="*/ 1567467 w 2082023"/>
              <a:gd name="connsiteY2" fmla="*/ 0 h 1801035"/>
              <a:gd name="connsiteX3" fmla="*/ 2082023 w 2082023"/>
              <a:gd name="connsiteY3" fmla="*/ 900518 h 1801035"/>
              <a:gd name="connsiteX4" fmla="*/ 1567467 w 2082023"/>
              <a:gd name="connsiteY4" fmla="*/ 1801035 h 1801035"/>
              <a:gd name="connsiteX5" fmla="*/ 514556 w 2082023"/>
              <a:gd name="connsiteY5" fmla="*/ 1801035 h 1801035"/>
              <a:gd name="connsiteX6" fmla="*/ 0 w 2082023"/>
              <a:gd name="connsiteY6" fmla="*/ 900518 h 180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2023" h="1801035">
                <a:moveTo>
                  <a:pt x="0" y="900518"/>
                </a:moveTo>
                <a:lnTo>
                  <a:pt x="514556" y="0"/>
                </a:lnTo>
                <a:lnTo>
                  <a:pt x="1567467" y="0"/>
                </a:lnTo>
                <a:lnTo>
                  <a:pt x="2082023" y="900518"/>
                </a:lnTo>
                <a:lnTo>
                  <a:pt x="1567467" y="1801035"/>
                </a:lnTo>
                <a:lnTo>
                  <a:pt x="514556" y="1801035"/>
                </a:lnTo>
                <a:lnTo>
                  <a:pt x="0" y="900518"/>
                </a:lnTo>
                <a:close/>
              </a:path>
            </a:pathLst>
          </a:custGeom>
          <a:solidFill>
            <a:srgbClr val="FFFF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80580" tIns="334017" rIns="380580" bIns="334017"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Business Plan </a:t>
            </a:r>
            <a:endParaRPr lang="en-US" sz="2800" b="1" kern="1200" dirty="0">
              <a:solidFill>
                <a:schemeClr val="tx1"/>
              </a:solidFill>
            </a:endParaRPr>
          </a:p>
        </p:txBody>
      </p:sp>
      <p:sp>
        <p:nvSpPr>
          <p:cNvPr id="12" name="Hexagon 11"/>
          <p:cNvSpPr/>
          <p:nvPr/>
        </p:nvSpPr>
        <p:spPr>
          <a:xfrm>
            <a:off x="6450020" y="2180531"/>
            <a:ext cx="968233" cy="676847"/>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3" name="Freeform 12"/>
          <p:cNvSpPr/>
          <p:nvPr/>
        </p:nvSpPr>
        <p:spPr>
          <a:xfrm>
            <a:off x="5079451" y="1404162"/>
            <a:ext cx="2103012" cy="1476066"/>
          </a:xfrm>
          <a:custGeom>
            <a:avLst/>
            <a:gdLst>
              <a:gd name="connsiteX0" fmla="*/ 0 w 1706203"/>
              <a:gd name="connsiteY0" fmla="*/ 738033 h 1476066"/>
              <a:gd name="connsiteX1" fmla="*/ 421712 w 1706203"/>
              <a:gd name="connsiteY1" fmla="*/ 0 h 1476066"/>
              <a:gd name="connsiteX2" fmla="*/ 1284491 w 1706203"/>
              <a:gd name="connsiteY2" fmla="*/ 0 h 1476066"/>
              <a:gd name="connsiteX3" fmla="*/ 1706203 w 1706203"/>
              <a:gd name="connsiteY3" fmla="*/ 738033 h 1476066"/>
              <a:gd name="connsiteX4" fmla="*/ 1284491 w 1706203"/>
              <a:gd name="connsiteY4" fmla="*/ 1476066 h 1476066"/>
              <a:gd name="connsiteX5" fmla="*/ 421712 w 1706203"/>
              <a:gd name="connsiteY5" fmla="*/ 1476066 h 1476066"/>
              <a:gd name="connsiteX6" fmla="*/ 0 w 1706203"/>
              <a:gd name="connsiteY6" fmla="*/ 738033 h 147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6203" h="1476066">
                <a:moveTo>
                  <a:pt x="0" y="738033"/>
                </a:moveTo>
                <a:lnTo>
                  <a:pt x="421712" y="0"/>
                </a:lnTo>
                <a:lnTo>
                  <a:pt x="1284491" y="0"/>
                </a:lnTo>
                <a:lnTo>
                  <a:pt x="1706203" y="738033"/>
                </a:lnTo>
                <a:lnTo>
                  <a:pt x="1284491" y="1476066"/>
                </a:lnTo>
                <a:lnTo>
                  <a:pt x="421712" y="1476066"/>
                </a:lnTo>
                <a:lnTo>
                  <a:pt x="0" y="738033"/>
                </a:lnTo>
                <a:close/>
              </a:path>
            </a:pathLst>
          </a:custGeom>
          <a:solidFill>
            <a:srgbClr val="EC4478"/>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5614" tIns="267476" rIns="305614" bIns="267476" numCol="1" spcCol="1270" anchor="ctr" anchorCtr="0">
            <a:noAutofit/>
          </a:bodyPr>
          <a:lstStyle/>
          <a:p>
            <a:pPr lvl="0" algn="ctr" defTabSz="800100">
              <a:lnSpc>
                <a:spcPct val="90000"/>
              </a:lnSpc>
              <a:spcBef>
                <a:spcPct val="0"/>
              </a:spcBef>
              <a:spcAft>
                <a:spcPct val="35000"/>
              </a:spcAft>
            </a:pPr>
            <a:r>
              <a:rPr lang="en-US" sz="1800" b="1" kern="1200" dirty="0" smtClean="0"/>
              <a:t>Market Analysis</a:t>
            </a:r>
            <a:endParaRPr lang="en-US" sz="1800" kern="1200" dirty="0"/>
          </a:p>
        </p:txBody>
      </p:sp>
      <p:sp>
        <p:nvSpPr>
          <p:cNvPr id="14" name="Hexagon 13"/>
          <p:cNvSpPr/>
          <p:nvPr/>
        </p:nvSpPr>
        <p:spPr>
          <a:xfrm>
            <a:off x="7580024" y="3445876"/>
            <a:ext cx="968233" cy="676847"/>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5" name="Freeform 14"/>
          <p:cNvSpPr/>
          <p:nvPr/>
        </p:nvSpPr>
        <p:spPr>
          <a:xfrm>
            <a:off x="7008158" y="2312042"/>
            <a:ext cx="2103012" cy="1476066"/>
          </a:xfrm>
          <a:custGeom>
            <a:avLst/>
            <a:gdLst>
              <a:gd name="connsiteX0" fmla="*/ 0 w 1706203"/>
              <a:gd name="connsiteY0" fmla="*/ 738033 h 1476066"/>
              <a:gd name="connsiteX1" fmla="*/ 421712 w 1706203"/>
              <a:gd name="connsiteY1" fmla="*/ 0 h 1476066"/>
              <a:gd name="connsiteX2" fmla="*/ 1284491 w 1706203"/>
              <a:gd name="connsiteY2" fmla="*/ 0 h 1476066"/>
              <a:gd name="connsiteX3" fmla="*/ 1706203 w 1706203"/>
              <a:gd name="connsiteY3" fmla="*/ 738033 h 1476066"/>
              <a:gd name="connsiteX4" fmla="*/ 1284491 w 1706203"/>
              <a:gd name="connsiteY4" fmla="*/ 1476066 h 1476066"/>
              <a:gd name="connsiteX5" fmla="*/ 421712 w 1706203"/>
              <a:gd name="connsiteY5" fmla="*/ 1476066 h 1476066"/>
              <a:gd name="connsiteX6" fmla="*/ 0 w 1706203"/>
              <a:gd name="connsiteY6" fmla="*/ 738033 h 147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6203" h="1476066">
                <a:moveTo>
                  <a:pt x="0" y="738033"/>
                </a:moveTo>
                <a:lnTo>
                  <a:pt x="421712" y="0"/>
                </a:lnTo>
                <a:lnTo>
                  <a:pt x="1284491" y="0"/>
                </a:lnTo>
                <a:lnTo>
                  <a:pt x="1706203" y="738033"/>
                </a:lnTo>
                <a:lnTo>
                  <a:pt x="1284491" y="1476066"/>
                </a:lnTo>
                <a:lnTo>
                  <a:pt x="421712" y="1476066"/>
                </a:lnTo>
                <a:lnTo>
                  <a:pt x="0" y="738033"/>
                </a:lnTo>
                <a:close/>
              </a:path>
            </a:pathLst>
          </a:custGeom>
          <a:solidFill>
            <a:srgbClr val="66003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5614" tIns="267476" rIns="305614" bIns="267476" numCol="1" spcCol="1270" anchor="ctr" anchorCtr="0">
            <a:noAutofit/>
          </a:bodyPr>
          <a:lstStyle/>
          <a:p>
            <a:pPr lvl="0" algn="ctr" defTabSz="800100">
              <a:lnSpc>
                <a:spcPct val="90000"/>
              </a:lnSpc>
              <a:spcBef>
                <a:spcPct val="0"/>
              </a:spcBef>
              <a:spcAft>
                <a:spcPct val="35000"/>
              </a:spcAft>
            </a:pPr>
            <a:r>
              <a:rPr lang="en-US" sz="1800" b="1" kern="1200" dirty="0" smtClean="0"/>
              <a:t>Product Line</a:t>
            </a:r>
            <a:endParaRPr lang="en-US" sz="1800" kern="1200" dirty="0"/>
          </a:p>
        </p:txBody>
      </p:sp>
      <p:sp>
        <p:nvSpPr>
          <p:cNvPr id="16" name="Hexagon 15"/>
          <p:cNvSpPr/>
          <p:nvPr/>
        </p:nvSpPr>
        <p:spPr>
          <a:xfrm>
            <a:off x="6795051" y="4874213"/>
            <a:ext cx="968233" cy="676847"/>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7" name="Freeform 16"/>
          <p:cNvSpPr/>
          <p:nvPr/>
        </p:nvSpPr>
        <p:spPr>
          <a:xfrm>
            <a:off x="7008158" y="4096828"/>
            <a:ext cx="2103012" cy="1476066"/>
          </a:xfrm>
          <a:custGeom>
            <a:avLst/>
            <a:gdLst>
              <a:gd name="connsiteX0" fmla="*/ 0 w 1706203"/>
              <a:gd name="connsiteY0" fmla="*/ 738033 h 1476066"/>
              <a:gd name="connsiteX1" fmla="*/ 421712 w 1706203"/>
              <a:gd name="connsiteY1" fmla="*/ 0 h 1476066"/>
              <a:gd name="connsiteX2" fmla="*/ 1284491 w 1706203"/>
              <a:gd name="connsiteY2" fmla="*/ 0 h 1476066"/>
              <a:gd name="connsiteX3" fmla="*/ 1706203 w 1706203"/>
              <a:gd name="connsiteY3" fmla="*/ 738033 h 1476066"/>
              <a:gd name="connsiteX4" fmla="*/ 1284491 w 1706203"/>
              <a:gd name="connsiteY4" fmla="*/ 1476066 h 1476066"/>
              <a:gd name="connsiteX5" fmla="*/ 421712 w 1706203"/>
              <a:gd name="connsiteY5" fmla="*/ 1476066 h 1476066"/>
              <a:gd name="connsiteX6" fmla="*/ 0 w 1706203"/>
              <a:gd name="connsiteY6" fmla="*/ 738033 h 147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6203" h="1476066">
                <a:moveTo>
                  <a:pt x="0" y="738033"/>
                </a:moveTo>
                <a:lnTo>
                  <a:pt x="421712" y="0"/>
                </a:lnTo>
                <a:lnTo>
                  <a:pt x="1284491" y="0"/>
                </a:lnTo>
                <a:lnTo>
                  <a:pt x="1706203" y="738033"/>
                </a:lnTo>
                <a:lnTo>
                  <a:pt x="1284491" y="1476066"/>
                </a:lnTo>
                <a:lnTo>
                  <a:pt x="421712" y="1476066"/>
                </a:lnTo>
                <a:lnTo>
                  <a:pt x="0" y="738033"/>
                </a:lnTo>
                <a:close/>
              </a:path>
            </a:pathLst>
          </a:cu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5614" tIns="267476" rIns="305614" bIns="267476" numCol="1" spcCol="1270" anchor="ctr" anchorCtr="0">
            <a:noAutofit/>
          </a:bodyPr>
          <a:lstStyle/>
          <a:p>
            <a:pPr lvl="0" algn="ctr" defTabSz="800100">
              <a:lnSpc>
                <a:spcPct val="90000"/>
              </a:lnSpc>
              <a:spcBef>
                <a:spcPct val="0"/>
              </a:spcBef>
              <a:spcAft>
                <a:spcPct val="35000"/>
              </a:spcAft>
            </a:pPr>
            <a:r>
              <a:rPr lang="en-US" sz="1800" b="1" kern="1200" dirty="0" smtClean="0"/>
              <a:t>Marketing &amp; Sales Strategy </a:t>
            </a:r>
            <a:endParaRPr lang="en-US" sz="1800" kern="1200" dirty="0"/>
          </a:p>
        </p:txBody>
      </p:sp>
      <p:sp>
        <p:nvSpPr>
          <p:cNvPr id="18" name="Hexagon 17"/>
          <p:cNvSpPr/>
          <p:nvPr/>
        </p:nvSpPr>
        <p:spPr>
          <a:xfrm>
            <a:off x="4847839" y="5022480"/>
            <a:ext cx="968233" cy="676847"/>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9" name="Freeform 18"/>
          <p:cNvSpPr/>
          <p:nvPr/>
        </p:nvSpPr>
        <p:spPr>
          <a:xfrm>
            <a:off x="5079451" y="5005724"/>
            <a:ext cx="2103012" cy="1476066"/>
          </a:xfrm>
          <a:custGeom>
            <a:avLst/>
            <a:gdLst>
              <a:gd name="connsiteX0" fmla="*/ 0 w 1706203"/>
              <a:gd name="connsiteY0" fmla="*/ 738033 h 1476066"/>
              <a:gd name="connsiteX1" fmla="*/ 421712 w 1706203"/>
              <a:gd name="connsiteY1" fmla="*/ 0 h 1476066"/>
              <a:gd name="connsiteX2" fmla="*/ 1284491 w 1706203"/>
              <a:gd name="connsiteY2" fmla="*/ 0 h 1476066"/>
              <a:gd name="connsiteX3" fmla="*/ 1706203 w 1706203"/>
              <a:gd name="connsiteY3" fmla="*/ 738033 h 1476066"/>
              <a:gd name="connsiteX4" fmla="*/ 1284491 w 1706203"/>
              <a:gd name="connsiteY4" fmla="*/ 1476066 h 1476066"/>
              <a:gd name="connsiteX5" fmla="*/ 421712 w 1706203"/>
              <a:gd name="connsiteY5" fmla="*/ 1476066 h 1476066"/>
              <a:gd name="connsiteX6" fmla="*/ 0 w 1706203"/>
              <a:gd name="connsiteY6" fmla="*/ 738033 h 147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6203" h="1476066">
                <a:moveTo>
                  <a:pt x="0" y="738033"/>
                </a:moveTo>
                <a:lnTo>
                  <a:pt x="421712" y="0"/>
                </a:lnTo>
                <a:lnTo>
                  <a:pt x="1284491" y="0"/>
                </a:lnTo>
                <a:lnTo>
                  <a:pt x="1706203" y="738033"/>
                </a:lnTo>
                <a:lnTo>
                  <a:pt x="1284491" y="1476066"/>
                </a:lnTo>
                <a:lnTo>
                  <a:pt x="421712" y="1476066"/>
                </a:lnTo>
                <a:lnTo>
                  <a:pt x="0" y="738033"/>
                </a:lnTo>
                <a:close/>
              </a:path>
            </a:pathLst>
          </a:custGeom>
          <a:solidFill>
            <a:srgbClr val="29679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5614" tIns="267476" rIns="305614" bIns="267476" numCol="1" spcCol="1270" anchor="ctr" anchorCtr="0">
            <a:noAutofit/>
          </a:bodyPr>
          <a:lstStyle/>
          <a:p>
            <a:pPr lvl="0" algn="ctr" defTabSz="800100">
              <a:lnSpc>
                <a:spcPct val="90000"/>
              </a:lnSpc>
              <a:spcBef>
                <a:spcPct val="0"/>
              </a:spcBef>
              <a:spcAft>
                <a:spcPct val="35000"/>
              </a:spcAft>
            </a:pPr>
            <a:r>
              <a:rPr lang="en-US" sz="1800" b="1" kern="1200" dirty="0" smtClean="0"/>
              <a:t>Branding &amp; Promotion</a:t>
            </a:r>
            <a:endParaRPr lang="en-US" sz="1800" kern="1200" dirty="0"/>
          </a:p>
        </p:txBody>
      </p:sp>
      <p:sp>
        <p:nvSpPr>
          <p:cNvPr id="20" name="Hexagon 19"/>
          <p:cNvSpPr/>
          <p:nvPr/>
        </p:nvSpPr>
        <p:spPr>
          <a:xfrm>
            <a:off x="3699329" y="3757643"/>
            <a:ext cx="968233" cy="676847"/>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1" name="Freeform 20"/>
          <p:cNvSpPr/>
          <p:nvPr/>
        </p:nvSpPr>
        <p:spPr>
          <a:xfrm>
            <a:off x="3141789" y="4097844"/>
            <a:ext cx="2103012" cy="1476066"/>
          </a:xfrm>
          <a:custGeom>
            <a:avLst/>
            <a:gdLst>
              <a:gd name="connsiteX0" fmla="*/ 0 w 1706203"/>
              <a:gd name="connsiteY0" fmla="*/ 738033 h 1476066"/>
              <a:gd name="connsiteX1" fmla="*/ 421712 w 1706203"/>
              <a:gd name="connsiteY1" fmla="*/ 0 h 1476066"/>
              <a:gd name="connsiteX2" fmla="*/ 1284491 w 1706203"/>
              <a:gd name="connsiteY2" fmla="*/ 0 h 1476066"/>
              <a:gd name="connsiteX3" fmla="*/ 1706203 w 1706203"/>
              <a:gd name="connsiteY3" fmla="*/ 738033 h 1476066"/>
              <a:gd name="connsiteX4" fmla="*/ 1284491 w 1706203"/>
              <a:gd name="connsiteY4" fmla="*/ 1476066 h 1476066"/>
              <a:gd name="connsiteX5" fmla="*/ 421712 w 1706203"/>
              <a:gd name="connsiteY5" fmla="*/ 1476066 h 1476066"/>
              <a:gd name="connsiteX6" fmla="*/ 0 w 1706203"/>
              <a:gd name="connsiteY6" fmla="*/ 738033 h 147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6203" h="1476066">
                <a:moveTo>
                  <a:pt x="0" y="738033"/>
                </a:moveTo>
                <a:lnTo>
                  <a:pt x="421712" y="0"/>
                </a:lnTo>
                <a:lnTo>
                  <a:pt x="1284491" y="0"/>
                </a:lnTo>
                <a:lnTo>
                  <a:pt x="1706203" y="738033"/>
                </a:lnTo>
                <a:lnTo>
                  <a:pt x="1284491" y="1476066"/>
                </a:lnTo>
                <a:lnTo>
                  <a:pt x="421712" y="1476066"/>
                </a:lnTo>
                <a:lnTo>
                  <a:pt x="0" y="738033"/>
                </a:lnTo>
                <a:close/>
              </a:path>
            </a:pathLst>
          </a:custGeom>
          <a:solidFill>
            <a:srgbClr val="808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5614" tIns="267476" rIns="305614" bIns="267476" numCol="1" spcCol="1270" anchor="ctr" anchorCtr="0">
            <a:noAutofit/>
          </a:bodyPr>
          <a:lstStyle/>
          <a:p>
            <a:pPr lvl="0" algn="ctr" defTabSz="800100">
              <a:lnSpc>
                <a:spcPct val="90000"/>
              </a:lnSpc>
              <a:spcBef>
                <a:spcPct val="0"/>
              </a:spcBef>
              <a:spcAft>
                <a:spcPct val="35000"/>
              </a:spcAft>
            </a:pPr>
            <a:r>
              <a:rPr lang="en-US" sz="1800" b="1" kern="1200" dirty="0" smtClean="0"/>
              <a:t>Operations Plan</a:t>
            </a:r>
            <a:endParaRPr lang="en-US" sz="1800" kern="1200" dirty="0"/>
          </a:p>
        </p:txBody>
      </p:sp>
      <p:sp>
        <p:nvSpPr>
          <p:cNvPr id="22" name="Freeform 21"/>
          <p:cNvSpPr/>
          <p:nvPr/>
        </p:nvSpPr>
        <p:spPr>
          <a:xfrm>
            <a:off x="3141789" y="2310011"/>
            <a:ext cx="2103012" cy="1476066"/>
          </a:xfrm>
          <a:custGeom>
            <a:avLst/>
            <a:gdLst>
              <a:gd name="connsiteX0" fmla="*/ 0 w 1706203"/>
              <a:gd name="connsiteY0" fmla="*/ 738033 h 1476066"/>
              <a:gd name="connsiteX1" fmla="*/ 421712 w 1706203"/>
              <a:gd name="connsiteY1" fmla="*/ 0 h 1476066"/>
              <a:gd name="connsiteX2" fmla="*/ 1284491 w 1706203"/>
              <a:gd name="connsiteY2" fmla="*/ 0 h 1476066"/>
              <a:gd name="connsiteX3" fmla="*/ 1706203 w 1706203"/>
              <a:gd name="connsiteY3" fmla="*/ 738033 h 1476066"/>
              <a:gd name="connsiteX4" fmla="*/ 1284491 w 1706203"/>
              <a:gd name="connsiteY4" fmla="*/ 1476066 h 1476066"/>
              <a:gd name="connsiteX5" fmla="*/ 421712 w 1706203"/>
              <a:gd name="connsiteY5" fmla="*/ 1476066 h 1476066"/>
              <a:gd name="connsiteX6" fmla="*/ 0 w 1706203"/>
              <a:gd name="connsiteY6" fmla="*/ 738033 h 147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6203" h="1476066">
                <a:moveTo>
                  <a:pt x="0" y="738033"/>
                </a:moveTo>
                <a:lnTo>
                  <a:pt x="421712" y="0"/>
                </a:lnTo>
                <a:lnTo>
                  <a:pt x="1284491" y="0"/>
                </a:lnTo>
                <a:lnTo>
                  <a:pt x="1706203" y="738033"/>
                </a:lnTo>
                <a:lnTo>
                  <a:pt x="1284491" y="1476066"/>
                </a:lnTo>
                <a:lnTo>
                  <a:pt x="421712" y="1476066"/>
                </a:lnTo>
                <a:lnTo>
                  <a:pt x="0" y="738033"/>
                </a:lnTo>
                <a:close/>
              </a:path>
            </a:pathLst>
          </a:custGeom>
          <a:solidFill>
            <a:srgbClr val="BD73A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5614" tIns="267476" rIns="305614" bIns="267476" numCol="1" spcCol="1270" anchor="ctr" anchorCtr="0">
            <a:noAutofit/>
          </a:bodyPr>
          <a:lstStyle/>
          <a:p>
            <a:pPr lvl="0" algn="ctr" defTabSz="800100">
              <a:lnSpc>
                <a:spcPct val="90000"/>
              </a:lnSpc>
              <a:spcBef>
                <a:spcPct val="0"/>
              </a:spcBef>
              <a:spcAft>
                <a:spcPct val="35000"/>
              </a:spcAft>
            </a:pPr>
            <a:r>
              <a:rPr lang="en-US" sz="1800" b="1" kern="1200" dirty="0" smtClean="0"/>
              <a:t>Financial Plan</a:t>
            </a:r>
            <a:endParaRPr lang="en-US" sz="1800" kern="1200" dirty="0"/>
          </a:p>
        </p:txBody>
      </p:sp>
      <p:cxnSp>
        <p:nvCxnSpPr>
          <p:cNvPr id="8" name="Straight Connector 7"/>
          <p:cNvCxnSpPr/>
          <p:nvPr/>
        </p:nvCxnSpPr>
        <p:spPr>
          <a:xfrm flipV="1">
            <a:off x="-52039" y="1042419"/>
            <a:ext cx="12252960" cy="0"/>
          </a:xfrm>
          <a:prstGeom prst="line">
            <a:avLst/>
          </a:prstGeom>
          <a:ln/>
        </p:spPr>
        <p:style>
          <a:lnRef idx="3">
            <a:schemeClr val="accent5"/>
          </a:lnRef>
          <a:fillRef idx="0">
            <a:schemeClr val="accent5"/>
          </a:fillRef>
          <a:effectRef idx="2">
            <a:schemeClr val="accent5"/>
          </a:effectRef>
          <a:fontRef idx="minor">
            <a:schemeClr val="tx1"/>
          </a:fontRef>
        </p:style>
      </p:cxnSp>
      <p:sp>
        <p:nvSpPr>
          <p:cNvPr id="9" name="TextBox 8"/>
          <p:cNvSpPr txBox="1"/>
          <p:nvPr/>
        </p:nvSpPr>
        <p:spPr>
          <a:xfrm>
            <a:off x="3694176" y="387835"/>
            <a:ext cx="4992624" cy="523220"/>
          </a:xfrm>
          <a:prstGeom prst="rect">
            <a:avLst/>
          </a:prstGeom>
          <a:noFill/>
        </p:spPr>
        <p:txBody>
          <a:bodyPr wrap="square" rtlCol="0">
            <a:spAutoFit/>
          </a:bodyPr>
          <a:lstStyle/>
          <a:p>
            <a:r>
              <a:rPr lang="en-US" sz="2800" b="1" dirty="0" smtClean="0"/>
              <a:t>Business Plan Of Our Company</a:t>
            </a:r>
            <a:endParaRPr lang="en-US" sz="2800" b="1" dirty="0"/>
          </a:p>
        </p:txBody>
      </p:sp>
      <p:sp>
        <p:nvSpPr>
          <p:cNvPr id="25" name="Half Frame 24"/>
          <p:cNvSpPr/>
          <p:nvPr/>
        </p:nvSpPr>
        <p:spPr>
          <a:xfrm rot="5400000">
            <a:off x="10997496" y="-152084"/>
            <a:ext cx="1042417" cy="1346588"/>
          </a:xfrm>
          <a:prstGeom prst="halfFra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Half Frame 25"/>
          <p:cNvSpPr/>
          <p:nvPr/>
        </p:nvSpPr>
        <p:spPr>
          <a:xfrm rot="16200000">
            <a:off x="-761532" y="4325846"/>
            <a:ext cx="3278461" cy="1785846"/>
          </a:xfrm>
          <a:prstGeom prst="halfFrame">
            <a:avLst/>
          </a:prstGeom>
          <a:solidFill>
            <a:srgbClr val="BD73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Half Frame 26"/>
          <p:cNvSpPr/>
          <p:nvPr/>
        </p:nvSpPr>
        <p:spPr>
          <a:xfrm rot="16200000">
            <a:off x="-735600" y="4795696"/>
            <a:ext cx="2797904" cy="1326704"/>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hlinkClick r:id="rId2" action="ppaction://hlinksldjump"/>
          </p:cNvPr>
          <p:cNvSpPr/>
          <p:nvPr/>
        </p:nvSpPr>
        <p:spPr>
          <a:xfrm>
            <a:off x="11142482" y="387836"/>
            <a:ext cx="620344" cy="292842"/>
          </a:xfrm>
          <a:prstGeom prst="rect">
            <a:avLst/>
          </a:prstGeom>
          <a:solidFill>
            <a:srgbClr val="BD73A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Back</a:t>
            </a:r>
            <a:endParaRPr lang="en-US" b="1" dirty="0"/>
          </a:p>
        </p:txBody>
      </p:sp>
    </p:spTree>
    <p:extLst>
      <p:ext uri="{BB962C8B-B14F-4D97-AF65-F5344CB8AC3E}">
        <p14:creationId xmlns:p14="http://schemas.microsoft.com/office/powerpoint/2010/main" val="1141841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advTm="8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1000" fill="hold"/>
                                        <p:tgtEl>
                                          <p:spTgt spid="15"/>
                                        </p:tgtEl>
                                        <p:attrNameLst>
                                          <p:attrName>ppt_x</p:attrName>
                                        </p:attrNameLst>
                                      </p:cBhvr>
                                      <p:tavLst>
                                        <p:tav tm="0">
                                          <p:val>
                                            <p:strVal val="#ppt_x"/>
                                          </p:val>
                                        </p:tav>
                                        <p:tav tm="100000">
                                          <p:val>
                                            <p:strVal val="#ppt_x"/>
                                          </p:val>
                                        </p:tav>
                                      </p:tavLst>
                                    </p:anim>
                                    <p:anim calcmode="lin" valueType="num">
                                      <p:cBhvr additive="base">
                                        <p:cTn id="13" dur="1000" fill="hold"/>
                                        <p:tgtEl>
                                          <p:spTgt spid="15"/>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1000" fill="hold"/>
                                        <p:tgtEl>
                                          <p:spTgt spid="17"/>
                                        </p:tgtEl>
                                        <p:attrNameLst>
                                          <p:attrName>ppt_x</p:attrName>
                                        </p:attrNameLst>
                                      </p:cBhvr>
                                      <p:tavLst>
                                        <p:tav tm="0">
                                          <p:val>
                                            <p:strVal val="#ppt_x"/>
                                          </p:val>
                                        </p:tav>
                                        <p:tav tm="100000">
                                          <p:val>
                                            <p:strVal val="#ppt_x"/>
                                          </p:val>
                                        </p:tav>
                                      </p:tavLst>
                                    </p:anim>
                                    <p:anim calcmode="lin" valueType="num">
                                      <p:cBhvr additive="base">
                                        <p:cTn id="18" dur="1000" fill="hold"/>
                                        <p:tgtEl>
                                          <p:spTgt spid="17"/>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1000" fill="hold"/>
                                        <p:tgtEl>
                                          <p:spTgt spid="19"/>
                                        </p:tgtEl>
                                        <p:attrNameLst>
                                          <p:attrName>ppt_x</p:attrName>
                                        </p:attrNameLst>
                                      </p:cBhvr>
                                      <p:tavLst>
                                        <p:tav tm="0">
                                          <p:val>
                                            <p:strVal val="#ppt_x"/>
                                          </p:val>
                                        </p:tav>
                                        <p:tav tm="100000">
                                          <p:val>
                                            <p:strVal val="#ppt_x"/>
                                          </p:val>
                                        </p:tav>
                                      </p:tavLst>
                                    </p:anim>
                                    <p:anim calcmode="lin" valueType="num">
                                      <p:cBhvr additive="base">
                                        <p:cTn id="23" dur="1000" fill="hold"/>
                                        <p:tgtEl>
                                          <p:spTgt spid="19"/>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2" presetClass="entr" presetSubtype="4"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1000" fill="hold"/>
                                        <p:tgtEl>
                                          <p:spTgt spid="21"/>
                                        </p:tgtEl>
                                        <p:attrNameLst>
                                          <p:attrName>ppt_x</p:attrName>
                                        </p:attrNameLst>
                                      </p:cBhvr>
                                      <p:tavLst>
                                        <p:tav tm="0">
                                          <p:val>
                                            <p:strVal val="#ppt_x"/>
                                          </p:val>
                                        </p:tav>
                                        <p:tav tm="100000">
                                          <p:val>
                                            <p:strVal val="#ppt_x"/>
                                          </p:val>
                                        </p:tav>
                                      </p:tavLst>
                                    </p:anim>
                                    <p:anim calcmode="lin" valueType="num">
                                      <p:cBhvr additive="base">
                                        <p:cTn id="28" dur="1000" fill="hold"/>
                                        <p:tgtEl>
                                          <p:spTgt spid="21"/>
                                        </p:tgtEl>
                                        <p:attrNameLst>
                                          <p:attrName>ppt_y</p:attrName>
                                        </p:attrNameLst>
                                      </p:cBhvr>
                                      <p:tavLst>
                                        <p:tav tm="0">
                                          <p:val>
                                            <p:strVal val="1+#ppt_h/2"/>
                                          </p:val>
                                        </p:tav>
                                        <p:tav tm="100000">
                                          <p:val>
                                            <p:strVal val="#ppt_y"/>
                                          </p:val>
                                        </p:tav>
                                      </p:tavLst>
                                    </p:anim>
                                  </p:childTnLst>
                                </p:cTn>
                              </p:par>
                            </p:childTnLst>
                          </p:cTn>
                        </p:par>
                        <p:par>
                          <p:cTn id="29" fill="hold">
                            <p:stCondLst>
                              <p:cond delay="5000"/>
                            </p:stCondLst>
                            <p:childTnLst>
                              <p:par>
                                <p:cTn id="30" presetID="2" presetClass="entr" presetSubtype="4"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1000" fill="hold"/>
                                        <p:tgtEl>
                                          <p:spTgt spid="22"/>
                                        </p:tgtEl>
                                        <p:attrNameLst>
                                          <p:attrName>ppt_x</p:attrName>
                                        </p:attrNameLst>
                                      </p:cBhvr>
                                      <p:tavLst>
                                        <p:tav tm="0">
                                          <p:val>
                                            <p:strVal val="#ppt_x"/>
                                          </p:val>
                                        </p:tav>
                                        <p:tav tm="100000">
                                          <p:val>
                                            <p:strVal val="#ppt_x"/>
                                          </p:val>
                                        </p:tav>
                                      </p:tavLst>
                                    </p:anim>
                                    <p:anim calcmode="lin" valueType="num">
                                      <p:cBhvr additive="base">
                                        <p:cTn id="33" dur="1000" fill="hold"/>
                                        <p:tgtEl>
                                          <p:spTgt spid="22"/>
                                        </p:tgtEl>
                                        <p:attrNameLst>
                                          <p:attrName>ppt_y</p:attrName>
                                        </p:attrNameLst>
                                      </p:cBhvr>
                                      <p:tavLst>
                                        <p:tav tm="0">
                                          <p:val>
                                            <p:strVal val="1+#ppt_h/2"/>
                                          </p:val>
                                        </p:tav>
                                        <p:tav tm="100000">
                                          <p:val>
                                            <p:strVal val="#ppt_y"/>
                                          </p:val>
                                        </p:tav>
                                      </p:tavLst>
                                    </p:anim>
                                  </p:childTnLst>
                                </p:cTn>
                              </p:par>
                            </p:childTnLst>
                          </p:cTn>
                        </p:par>
                        <p:par>
                          <p:cTn id="34" fill="hold">
                            <p:stCondLst>
                              <p:cond delay="6000"/>
                            </p:stCondLst>
                            <p:childTnLst>
                              <p:par>
                                <p:cTn id="35" presetID="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1000" fill="hold"/>
                                        <p:tgtEl>
                                          <p:spTgt spid="11"/>
                                        </p:tgtEl>
                                        <p:attrNameLst>
                                          <p:attrName>ppt_x</p:attrName>
                                        </p:attrNameLst>
                                      </p:cBhvr>
                                      <p:tavLst>
                                        <p:tav tm="0">
                                          <p:val>
                                            <p:strVal val="#ppt_x"/>
                                          </p:val>
                                        </p:tav>
                                        <p:tav tm="100000">
                                          <p:val>
                                            <p:strVal val="#ppt_x"/>
                                          </p:val>
                                        </p:tav>
                                      </p:tavLst>
                                    </p:anim>
                                    <p:anim calcmode="lin" valueType="num">
                                      <p:cBhvr additive="base">
                                        <p:cTn id="3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7" grpId="0" animBg="1"/>
      <p:bldP spid="19" grpId="0" animBg="1"/>
      <p:bldP spid="21"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73120564"/>
              </p:ext>
            </p:extLst>
          </p:nvPr>
        </p:nvGraphicFramePr>
        <p:xfrm>
          <a:off x="860727" y="1780434"/>
          <a:ext cx="2891141" cy="4560198"/>
        </p:xfrm>
        <a:graphic>
          <a:graphicData uri="http://schemas.openxmlformats.org/drawingml/2006/table">
            <a:tbl>
              <a:tblPr firstRow="1" firstCol="1" bandRow="1">
                <a:tableStyleId>{7DF18680-E054-41AD-8BC1-D1AEF772440D}</a:tableStyleId>
              </a:tblPr>
              <a:tblGrid>
                <a:gridCol w="1075543">
                  <a:extLst>
                    <a:ext uri="{9D8B030D-6E8A-4147-A177-3AD203B41FA5}">
                      <a16:colId xmlns:a16="http://schemas.microsoft.com/office/drawing/2014/main" val="2615619966"/>
                    </a:ext>
                  </a:extLst>
                </a:gridCol>
                <a:gridCol w="954111">
                  <a:extLst>
                    <a:ext uri="{9D8B030D-6E8A-4147-A177-3AD203B41FA5}">
                      <a16:colId xmlns:a16="http://schemas.microsoft.com/office/drawing/2014/main" val="3426452661"/>
                    </a:ext>
                  </a:extLst>
                </a:gridCol>
                <a:gridCol w="861487">
                  <a:extLst>
                    <a:ext uri="{9D8B030D-6E8A-4147-A177-3AD203B41FA5}">
                      <a16:colId xmlns:a16="http://schemas.microsoft.com/office/drawing/2014/main" val="798339199"/>
                    </a:ext>
                  </a:extLst>
                </a:gridCol>
              </a:tblGrid>
              <a:tr h="407689">
                <a:tc>
                  <a:txBody>
                    <a:bodyPr/>
                    <a:lstStyle/>
                    <a:p>
                      <a:pPr marL="0" marR="0" algn="ctr">
                        <a:lnSpc>
                          <a:spcPct val="115000"/>
                        </a:lnSpc>
                        <a:spcBef>
                          <a:spcPts val="0"/>
                        </a:spcBef>
                        <a:spcAft>
                          <a:spcPts val="0"/>
                        </a:spcAft>
                      </a:pPr>
                      <a:r>
                        <a:rPr lang="en-US" sz="1300" dirty="0">
                          <a:effectLst/>
                        </a:rPr>
                        <a:t>Product Name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gn="ctr">
                        <a:lnSpc>
                          <a:spcPct val="115000"/>
                        </a:lnSpc>
                        <a:spcBef>
                          <a:spcPts val="0"/>
                        </a:spcBef>
                        <a:spcAft>
                          <a:spcPts val="0"/>
                        </a:spcAft>
                      </a:pPr>
                      <a:r>
                        <a:rPr lang="en-US" sz="1300" dirty="0">
                          <a:effectLst/>
                        </a:rPr>
                        <a:t>Cost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gn="ctr">
                        <a:lnSpc>
                          <a:spcPct val="115000"/>
                        </a:lnSpc>
                        <a:spcBef>
                          <a:spcPts val="0"/>
                        </a:spcBef>
                        <a:spcAft>
                          <a:spcPts val="0"/>
                        </a:spcAft>
                      </a:pPr>
                      <a:r>
                        <a:rPr lang="en-US" sz="1300" dirty="0">
                          <a:effectLst/>
                        </a:rPr>
                        <a:t>Sales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extLst>
                  <a:ext uri="{0D108BD9-81ED-4DB2-BD59-A6C34878D82A}">
                    <a16:rowId xmlns:a16="http://schemas.microsoft.com/office/drawing/2014/main" val="447225074"/>
                  </a:ext>
                </a:extLst>
              </a:tr>
              <a:tr h="228029">
                <a:tc>
                  <a:txBody>
                    <a:bodyPr/>
                    <a:lstStyle/>
                    <a:p>
                      <a:pPr marL="0" marR="0">
                        <a:lnSpc>
                          <a:spcPct val="107000"/>
                        </a:lnSpc>
                        <a:spcBef>
                          <a:spcPts val="0"/>
                        </a:spcBef>
                        <a:spcAft>
                          <a:spcPts val="0"/>
                        </a:spcAft>
                      </a:pPr>
                      <a:r>
                        <a:rPr lang="en-US" sz="800" dirty="0">
                          <a:effectLst/>
                        </a:rPr>
                        <a:t>Rice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dirty="0">
                          <a:effectLst/>
                        </a:rPr>
                        <a:t>$22,00000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a:effectLst/>
                        </a:rPr>
                        <a:t>$29,00000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extLst>
                  <a:ext uri="{0D108BD9-81ED-4DB2-BD59-A6C34878D82A}">
                    <a16:rowId xmlns:a16="http://schemas.microsoft.com/office/drawing/2014/main" val="3394441776"/>
                  </a:ext>
                </a:extLst>
              </a:tr>
              <a:tr h="228029">
                <a:tc>
                  <a:txBody>
                    <a:bodyPr/>
                    <a:lstStyle/>
                    <a:p>
                      <a:pPr marL="0" marR="0">
                        <a:lnSpc>
                          <a:spcPct val="107000"/>
                        </a:lnSpc>
                        <a:spcBef>
                          <a:spcPts val="0"/>
                        </a:spcBef>
                        <a:spcAft>
                          <a:spcPts val="0"/>
                        </a:spcAft>
                      </a:pPr>
                      <a:r>
                        <a:rPr lang="en-US" sz="800" dirty="0">
                          <a:effectLst/>
                        </a:rPr>
                        <a:t>Puffed rice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dirty="0">
                          <a:effectLst/>
                        </a:rPr>
                        <a:t>$12,00000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a:effectLst/>
                        </a:rPr>
                        <a:t>$15,00000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extLst>
                  <a:ext uri="{0D108BD9-81ED-4DB2-BD59-A6C34878D82A}">
                    <a16:rowId xmlns:a16="http://schemas.microsoft.com/office/drawing/2014/main" val="4071628189"/>
                  </a:ext>
                </a:extLst>
              </a:tr>
              <a:tr h="228029">
                <a:tc>
                  <a:txBody>
                    <a:bodyPr/>
                    <a:lstStyle/>
                    <a:p>
                      <a:pPr marL="0" marR="0">
                        <a:lnSpc>
                          <a:spcPct val="107000"/>
                        </a:lnSpc>
                        <a:spcBef>
                          <a:spcPts val="0"/>
                        </a:spcBef>
                        <a:spcAft>
                          <a:spcPts val="0"/>
                        </a:spcAft>
                      </a:pPr>
                      <a:r>
                        <a:rPr lang="en-US" sz="800" dirty="0">
                          <a:effectLst/>
                        </a:rPr>
                        <a:t>Spiced nuts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dirty="0">
                          <a:effectLst/>
                        </a:rPr>
                        <a:t>$10,00000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a:effectLst/>
                        </a:rPr>
                        <a:t>$12,00000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extLst>
                  <a:ext uri="{0D108BD9-81ED-4DB2-BD59-A6C34878D82A}">
                    <a16:rowId xmlns:a16="http://schemas.microsoft.com/office/drawing/2014/main" val="3128785177"/>
                  </a:ext>
                </a:extLst>
              </a:tr>
              <a:tr h="228029">
                <a:tc>
                  <a:txBody>
                    <a:bodyPr/>
                    <a:lstStyle/>
                    <a:p>
                      <a:pPr marL="0" marR="0">
                        <a:lnSpc>
                          <a:spcPct val="107000"/>
                        </a:lnSpc>
                        <a:spcBef>
                          <a:spcPts val="0"/>
                        </a:spcBef>
                        <a:spcAft>
                          <a:spcPts val="0"/>
                        </a:spcAft>
                      </a:pPr>
                      <a:r>
                        <a:rPr lang="en-US" sz="800" dirty="0">
                          <a:effectLst/>
                        </a:rPr>
                        <a:t>Instant noodles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dirty="0">
                          <a:effectLst/>
                        </a:rPr>
                        <a:t>$12,00000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a:effectLst/>
                        </a:rPr>
                        <a:t>$16,00000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extLst>
                  <a:ext uri="{0D108BD9-81ED-4DB2-BD59-A6C34878D82A}">
                    <a16:rowId xmlns:a16="http://schemas.microsoft.com/office/drawing/2014/main" val="4194370926"/>
                  </a:ext>
                </a:extLst>
              </a:tr>
              <a:tr h="228029">
                <a:tc>
                  <a:txBody>
                    <a:bodyPr/>
                    <a:lstStyle/>
                    <a:p>
                      <a:pPr marL="0" marR="0">
                        <a:lnSpc>
                          <a:spcPct val="107000"/>
                        </a:lnSpc>
                        <a:spcBef>
                          <a:spcPts val="0"/>
                        </a:spcBef>
                        <a:spcAft>
                          <a:spcPts val="0"/>
                        </a:spcAft>
                      </a:pPr>
                      <a:r>
                        <a:rPr lang="en-US" sz="800" dirty="0">
                          <a:effectLst/>
                        </a:rPr>
                        <a:t>Instant soups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dirty="0">
                          <a:effectLst/>
                        </a:rPr>
                        <a:t>$11,00000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a:effectLst/>
                        </a:rPr>
                        <a:t>$13,00000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extLst>
                  <a:ext uri="{0D108BD9-81ED-4DB2-BD59-A6C34878D82A}">
                    <a16:rowId xmlns:a16="http://schemas.microsoft.com/office/drawing/2014/main" val="4033338121"/>
                  </a:ext>
                </a:extLst>
              </a:tr>
              <a:tr h="228029">
                <a:tc>
                  <a:txBody>
                    <a:bodyPr/>
                    <a:lstStyle/>
                    <a:p>
                      <a:pPr marL="0" marR="0">
                        <a:lnSpc>
                          <a:spcPct val="107000"/>
                        </a:lnSpc>
                        <a:spcBef>
                          <a:spcPts val="0"/>
                        </a:spcBef>
                        <a:spcAft>
                          <a:spcPts val="0"/>
                        </a:spcAft>
                      </a:pPr>
                      <a:r>
                        <a:rPr lang="en-US" sz="800" dirty="0">
                          <a:effectLst/>
                        </a:rPr>
                        <a:t>Jams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dirty="0">
                          <a:effectLst/>
                        </a:rPr>
                        <a:t>$9,00000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a:effectLst/>
                        </a:rPr>
                        <a:t>$12,00000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extLst>
                  <a:ext uri="{0D108BD9-81ED-4DB2-BD59-A6C34878D82A}">
                    <a16:rowId xmlns:a16="http://schemas.microsoft.com/office/drawing/2014/main" val="3179064535"/>
                  </a:ext>
                </a:extLst>
              </a:tr>
              <a:tr h="228029">
                <a:tc>
                  <a:txBody>
                    <a:bodyPr/>
                    <a:lstStyle/>
                    <a:p>
                      <a:pPr marL="0" marR="0">
                        <a:lnSpc>
                          <a:spcPct val="107000"/>
                        </a:lnSpc>
                        <a:spcBef>
                          <a:spcPts val="0"/>
                        </a:spcBef>
                        <a:spcAft>
                          <a:spcPts val="0"/>
                        </a:spcAft>
                      </a:pPr>
                      <a:r>
                        <a:rPr lang="en-US" sz="800" dirty="0">
                          <a:effectLst/>
                        </a:rPr>
                        <a:t>Sauce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dirty="0">
                          <a:effectLst/>
                        </a:rPr>
                        <a:t>$8,50000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dirty="0">
                          <a:effectLst/>
                        </a:rPr>
                        <a:t>$11,00000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extLst>
                  <a:ext uri="{0D108BD9-81ED-4DB2-BD59-A6C34878D82A}">
                    <a16:rowId xmlns:a16="http://schemas.microsoft.com/office/drawing/2014/main" val="810337029"/>
                  </a:ext>
                </a:extLst>
              </a:tr>
              <a:tr h="228029">
                <a:tc>
                  <a:txBody>
                    <a:bodyPr/>
                    <a:lstStyle/>
                    <a:p>
                      <a:pPr marL="0" marR="0">
                        <a:lnSpc>
                          <a:spcPct val="107000"/>
                        </a:lnSpc>
                        <a:spcBef>
                          <a:spcPts val="0"/>
                        </a:spcBef>
                        <a:spcAft>
                          <a:spcPts val="0"/>
                        </a:spcAft>
                      </a:pPr>
                      <a:r>
                        <a:rPr lang="en-US" sz="800" dirty="0">
                          <a:effectLst/>
                        </a:rPr>
                        <a:t>Mango Juice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dirty="0">
                          <a:effectLst/>
                        </a:rPr>
                        <a:t>$10,00000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a:effectLst/>
                        </a:rPr>
                        <a:t>$15,00000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extLst>
                  <a:ext uri="{0D108BD9-81ED-4DB2-BD59-A6C34878D82A}">
                    <a16:rowId xmlns:a16="http://schemas.microsoft.com/office/drawing/2014/main" val="3845366398"/>
                  </a:ext>
                </a:extLst>
              </a:tr>
              <a:tr h="228029">
                <a:tc>
                  <a:txBody>
                    <a:bodyPr/>
                    <a:lstStyle/>
                    <a:p>
                      <a:pPr marL="0" marR="0">
                        <a:lnSpc>
                          <a:spcPct val="107000"/>
                        </a:lnSpc>
                        <a:spcBef>
                          <a:spcPts val="0"/>
                        </a:spcBef>
                        <a:spcAft>
                          <a:spcPts val="0"/>
                        </a:spcAft>
                      </a:pPr>
                      <a:r>
                        <a:rPr lang="en-US" sz="800" dirty="0">
                          <a:effectLst/>
                        </a:rPr>
                        <a:t>Litchi Juice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dirty="0">
                          <a:effectLst/>
                        </a:rPr>
                        <a:t>$9,00000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dirty="0">
                          <a:effectLst/>
                        </a:rPr>
                        <a:t>$13,00000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extLst>
                  <a:ext uri="{0D108BD9-81ED-4DB2-BD59-A6C34878D82A}">
                    <a16:rowId xmlns:a16="http://schemas.microsoft.com/office/drawing/2014/main" val="768743558"/>
                  </a:ext>
                </a:extLst>
              </a:tr>
              <a:tr h="228029">
                <a:tc>
                  <a:txBody>
                    <a:bodyPr/>
                    <a:lstStyle/>
                    <a:p>
                      <a:pPr marL="0" marR="0">
                        <a:lnSpc>
                          <a:spcPct val="107000"/>
                        </a:lnSpc>
                        <a:spcBef>
                          <a:spcPts val="0"/>
                        </a:spcBef>
                        <a:spcAft>
                          <a:spcPts val="0"/>
                        </a:spcAft>
                      </a:pPr>
                      <a:r>
                        <a:rPr lang="en-US" sz="800" dirty="0">
                          <a:effectLst/>
                        </a:rPr>
                        <a:t>Tamarind Juice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a:effectLst/>
                        </a:rPr>
                        <a:t>$8,00000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dirty="0">
                          <a:effectLst/>
                        </a:rPr>
                        <a:t>$12,00000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extLst>
                  <a:ext uri="{0D108BD9-81ED-4DB2-BD59-A6C34878D82A}">
                    <a16:rowId xmlns:a16="http://schemas.microsoft.com/office/drawing/2014/main" val="1206154146"/>
                  </a:ext>
                </a:extLst>
              </a:tr>
              <a:tr h="228029">
                <a:tc>
                  <a:txBody>
                    <a:bodyPr/>
                    <a:lstStyle/>
                    <a:p>
                      <a:pPr marL="0" marR="0">
                        <a:lnSpc>
                          <a:spcPct val="107000"/>
                        </a:lnSpc>
                        <a:spcBef>
                          <a:spcPts val="0"/>
                        </a:spcBef>
                        <a:spcAft>
                          <a:spcPts val="0"/>
                        </a:spcAft>
                      </a:pPr>
                      <a:r>
                        <a:rPr lang="en-US" sz="800" dirty="0">
                          <a:effectLst/>
                        </a:rPr>
                        <a:t>Flavored milk</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a:effectLst/>
                        </a:rPr>
                        <a:t>$15,00000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dirty="0">
                          <a:effectLst/>
                        </a:rPr>
                        <a:t>$20,00000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extLst>
                  <a:ext uri="{0D108BD9-81ED-4DB2-BD59-A6C34878D82A}">
                    <a16:rowId xmlns:a16="http://schemas.microsoft.com/office/drawing/2014/main" val="1997827448"/>
                  </a:ext>
                </a:extLst>
              </a:tr>
              <a:tr h="228029">
                <a:tc>
                  <a:txBody>
                    <a:bodyPr/>
                    <a:lstStyle/>
                    <a:p>
                      <a:pPr marL="0" marR="0">
                        <a:lnSpc>
                          <a:spcPct val="107000"/>
                        </a:lnSpc>
                        <a:spcBef>
                          <a:spcPts val="0"/>
                        </a:spcBef>
                        <a:spcAft>
                          <a:spcPts val="0"/>
                        </a:spcAft>
                      </a:pPr>
                      <a:r>
                        <a:rPr lang="en-US" sz="800" dirty="0">
                          <a:effectLst/>
                        </a:rPr>
                        <a:t>Yogurt drinks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a:effectLst/>
                        </a:rPr>
                        <a:t>$14,00000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dirty="0">
                          <a:effectLst/>
                        </a:rPr>
                        <a:t>$18,00000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extLst>
                  <a:ext uri="{0D108BD9-81ED-4DB2-BD59-A6C34878D82A}">
                    <a16:rowId xmlns:a16="http://schemas.microsoft.com/office/drawing/2014/main" val="754861651"/>
                  </a:ext>
                </a:extLst>
              </a:tr>
              <a:tr h="228029">
                <a:tc>
                  <a:txBody>
                    <a:bodyPr/>
                    <a:lstStyle/>
                    <a:p>
                      <a:pPr marL="0" marR="0">
                        <a:lnSpc>
                          <a:spcPct val="107000"/>
                        </a:lnSpc>
                        <a:spcBef>
                          <a:spcPts val="0"/>
                        </a:spcBef>
                        <a:spcAft>
                          <a:spcPts val="0"/>
                        </a:spcAft>
                      </a:pPr>
                      <a:r>
                        <a:rPr lang="en-US" sz="800" dirty="0">
                          <a:effectLst/>
                        </a:rPr>
                        <a:t>Lentils and pulses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a:effectLst/>
                        </a:rPr>
                        <a:t>$20,00000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dirty="0">
                          <a:effectLst/>
                        </a:rPr>
                        <a:t>$23,00000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extLst>
                  <a:ext uri="{0D108BD9-81ED-4DB2-BD59-A6C34878D82A}">
                    <a16:rowId xmlns:a16="http://schemas.microsoft.com/office/drawing/2014/main" val="2186539429"/>
                  </a:ext>
                </a:extLst>
              </a:tr>
              <a:tr h="228029">
                <a:tc>
                  <a:txBody>
                    <a:bodyPr/>
                    <a:lstStyle/>
                    <a:p>
                      <a:pPr marL="0" marR="0">
                        <a:lnSpc>
                          <a:spcPct val="107000"/>
                        </a:lnSpc>
                        <a:spcBef>
                          <a:spcPts val="0"/>
                        </a:spcBef>
                        <a:spcAft>
                          <a:spcPts val="0"/>
                        </a:spcAft>
                      </a:pPr>
                      <a:r>
                        <a:rPr lang="en-US" sz="800" dirty="0">
                          <a:effectLst/>
                        </a:rPr>
                        <a:t>Spices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a:effectLst/>
                        </a:rPr>
                        <a:t>$21,00000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dirty="0">
                          <a:effectLst/>
                        </a:rPr>
                        <a:t>$27,00000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extLst>
                  <a:ext uri="{0D108BD9-81ED-4DB2-BD59-A6C34878D82A}">
                    <a16:rowId xmlns:a16="http://schemas.microsoft.com/office/drawing/2014/main" val="3021575603"/>
                  </a:ext>
                </a:extLst>
              </a:tr>
              <a:tr h="228029">
                <a:tc>
                  <a:txBody>
                    <a:bodyPr/>
                    <a:lstStyle/>
                    <a:p>
                      <a:pPr marL="0" marR="0">
                        <a:lnSpc>
                          <a:spcPct val="107000"/>
                        </a:lnSpc>
                        <a:spcBef>
                          <a:spcPts val="0"/>
                        </a:spcBef>
                        <a:spcAft>
                          <a:spcPts val="0"/>
                        </a:spcAft>
                      </a:pPr>
                      <a:r>
                        <a:rPr lang="en-US" sz="800" dirty="0">
                          <a:effectLst/>
                        </a:rPr>
                        <a:t>Organic honey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a:effectLst/>
                        </a:rPr>
                        <a:t>$17,00000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dirty="0">
                          <a:effectLst/>
                        </a:rPr>
                        <a:t>$22,00000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extLst>
                  <a:ext uri="{0D108BD9-81ED-4DB2-BD59-A6C34878D82A}">
                    <a16:rowId xmlns:a16="http://schemas.microsoft.com/office/drawing/2014/main" val="3608535753"/>
                  </a:ext>
                </a:extLst>
              </a:tr>
              <a:tr h="228029">
                <a:tc>
                  <a:txBody>
                    <a:bodyPr/>
                    <a:lstStyle/>
                    <a:p>
                      <a:pPr marL="0" marR="0">
                        <a:lnSpc>
                          <a:spcPct val="107000"/>
                        </a:lnSpc>
                        <a:spcBef>
                          <a:spcPts val="0"/>
                        </a:spcBef>
                        <a:spcAft>
                          <a:spcPts val="0"/>
                        </a:spcAft>
                      </a:pPr>
                      <a:r>
                        <a:rPr lang="en-US" sz="800" dirty="0">
                          <a:effectLst/>
                        </a:rPr>
                        <a:t>Herbs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a:effectLst/>
                        </a:rPr>
                        <a:t>$23,00000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dirty="0">
                          <a:effectLst/>
                        </a:rPr>
                        <a:t>$30,00000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extLst>
                  <a:ext uri="{0D108BD9-81ED-4DB2-BD59-A6C34878D82A}">
                    <a16:rowId xmlns:a16="http://schemas.microsoft.com/office/drawing/2014/main" val="3812441626"/>
                  </a:ext>
                </a:extLst>
              </a:tr>
              <a:tr h="228029">
                <a:tc>
                  <a:txBody>
                    <a:bodyPr/>
                    <a:lstStyle/>
                    <a:p>
                      <a:pPr marL="0" marR="0">
                        <a:lnSpc>
                          <a:spcPct val="107000"/>
                        </a:lnSpc>
                        <a:spcBef>
                          <a:spcPts val="0"/>
                        </a:spcBef>
                        <a:spcAft>
                          <a:spcPts val="0"/>
                        </a:spcAft>
                      </a:pPr>
                      <a:r>
                        <a:rPr lang="en-US" sz="800" dirty="0">
                          <a:effectLst/>
                        </a:rPr>
                        <a:t>Energy bars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a:effectLst/>
                        </a:rPr>
                        <a:t>$18,00000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dirty="0">
                          <a:effectLst/>
                        </a:rPr>
                        <a:t>$22,00000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extLst>
                  <a:ext uri="{0D108BD9-81ED-4DB2-BD59-A6C34878D82A}">
                    <a16:rowId xmlns:a16="http://schemas.microsoft.com/office/drawing/2014/main" val="1469781495"/>
                  </a:ext>
                </a:extLst>
              </a:tr>
              <a:tr h="228029">
                <a:tc>
                  <a:txBody>
                    <a:bodyPr/>
                    <a:lstStyle/>
                    <a:p>
                      <a:pPr marL="0" marR="0">
                        <a:lnSpc>
                          <a:spcPct val="107000"/>
                        </a:lnSpc>
                        <a:spcBef>
                          <a:spcPts val="0"/>
                        </a:spcBef>
                        <a:spcAft>
                          <a:spcPts val="0"/>
                        </a:spcAft>
                      </a:pPr>
                      <a:r>
                        <a:rPr lang="en-US" sz="800" dirty="0">
                          <a:effectLst/>
                        </a:rPr>
                        <a:t>Dried fruits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a:effectLst/>
                        </a:rPr>
                        <a:t>$19,00000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tc>
                  <a:txBody>
                    <a:bodyPr/>
                    <a:lstStyle/>
                    <a:p>
                      <a:pPr marL="0" marR="0">
                        <a:lnSpc>
                          <a:spcPct val="107000"/>
                        </a:lnSpc>
                        <a:spcBef>
                          <a:spcPts val="0"/>
                        </a:spcBef>
                        <a:spcAft>
                          <a:spcPts val="0"/>
                        </a:spcAft>
                      </a:pPr>
                      <a:r>
                        <a:rPr lang="en-US" sz="800" dirty="0">
                          <a:effectLst/>
                        </a:rPr>
                        <a:t>$23,00000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349" marR="51349" marT="0" marB="0"/>
                </a:tc>
                <a:extLst>
                  <a:ext uri="{0D108BD9-81ED-4DB2-BD59-A6C34878D82A}">
                    <a16:rowId xmlns:a16="http://schemas.microsoft.com/office/drawing/2014/main" val="3964473945"/>
                  </a:ext>
                </a:extLst>
              </a:tr>
            </a:tbl>
          </a:graphicData>
        </a:graphic>
      </p:graphicFrame>
      <p:sp>
        <p:nvSpPr>
          <p:cNvPr id="3" name="Rectangle 1"/>
          <p:cNvSpPr>
            <a:spLocks noChangeArrowheads="1"/>
          </p:cNvSpPr>
          <p:nvPr/>
        </p:nvSpPr>
        <p:spPr bwMode="auto">
          <a:xfrm>
            <a:off x="860727" y="160800"/>
            <a:ext cx="10583413" cy="923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strike="noStrike" cap="none" normalizeH="0" baseline="0" dirty="0" smtClean="0">
                <a:ln>
                  <a:noFill/>
                </a:ln>
                <a:solidFill>
                  <a:srgbClr val="BD73AF"/>
                </a:solidFill>
                <a:effectLst/>
                <a:latin typeface="Calibri Light" panose="020F0302020204030204" pitchFamily="34" charset="0"/>
                <a:ea typeface="Times New Roman" panose="02020603050405020304" pitchFamily="18" charset="0"/>
                <a:cs typeface="Times New Roman" panose="02020603050405020304" pitchFamily="18" charset="0"/>
              </a:rPr>
              <a:t>S</a:t>
            </a:r>
            <a:r>
              <a:rPr kumimoji="0" lang="en-US" altLang="en-US" sz="3200" b="1" i="0" strike="noStrike" cap="none" normalizeH="0" baseline="0" dirty="0" smtClean="0" bmk="">
                <a:ln>
                  <a:noFill/>
                </a:ln>
                <a:solidFill>
                  <a:srgbClr val="BD73AF"/>
                </a:solidFill>
                <a:effectLst/>
                <a:latin typeface="Calibri Light" panose="020F0302020204030204" pitchFamily="34" charset="0"/>
                <a:ea typeface="Times New Roman" panose="02020603050405020304" pitchFamily="18" charset="0"/>
                <a:cs typeface="Times New Roman" panose="02020603050405020304" pitchFamily="18" charset="0"/>
              </a:rPr>
              <a:t>ales and Cost Statistics:</a:t>
            </a:r>
            <a:endParaRPr kumimoji="0" lang="en-US" altLang="en-US" sz="3200" b="1" i="0" strike="noStrike" cap="none" normalizeH="0" baseline="0" dirty="0" smtClean="0">
              <a:ln>
                <a:noFill/>
              </a:ln>
              <a:solidFill>
                <a:srgbClr val="BD73AF"/>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Chart 5"/>
          <p:cNvGraphicFramePr/>
          <p:nvPr>
            <p:extLst>
              <p:ext uri="{D42A27DB-BD31-4B8C-83A1-F6EECF244321}">
                <p14:modId xmlns:p14="http://schemas.microsoft.com/office/powerpoint/2010/main" val="3046561701"/>
              </p:ext>
            </p:extLst>
          </p:nvPr>
        </p:nvGraphicFramePr>
        <p:xfrm>
          <a:off x="4275579" y="1780434"/>
          <a:ext cx="7168561" cy="4512211"/>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Straight Connector 7"/>
          <p:cNvCxnSpPr/>
          <p:nvPr/>
        </p:nvCxnSpPr>
        <p:spPr>
          <a:xfrm>
            <a:off x="-81699" y="961532"/>
            <a:ext cx="1227369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668545" y="1140640"/>
            <a:ext cx="9851010" cy="369332"/>
          </a:xfrm>
          <a:prstGeom prst="rect">
            <a:avLst/>
          </a:prstGeom>
        </p:spPr>
        <p:txBody>
          <a:bodyPr wrap="square">
            <a:spAutoFit/>
          </a:bodyPr>
          <a:lstStyle/>
          <a:p>
            <a:pPr lvl="0" eaLnBrk="0" fontAlgn="base" hangingPunct="0">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Here’s the sales and cost statistics of Bengal Harvest Food and Beverage Ltd. of the year 2023:</a:t>
            </a:r>
            <a:endParaRPr lang="en-US" altLang="en-US" sz="1100" dirty="0"/>
          </a:p>
        </p:txBody>
      </p:sp>
      <p:sp>
        <p:nvSpPr>
          <p:cNvPr id="7" name="Rectangle 6">
            <a:hlinkClick r:id="rId3" action="ppaction://hlinksldjump"/>
          </p:cNvPr>
          <p:cNvSpPr/>
          <p:nvPr/>
        </p:nvSpPr>
        <p:spPr>
          <a:xfrm>
            <a:off x="11086811" y="265179"/>
            <a:ext cx="714658" cy="311084"/>
          </a:xfrm>
          <a:prstGeom prst="rect">
            <a:avLst/>
          </a:prstGeom>
          <a:solidFill>
            <a:srgbClr val="BD73A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Back</a:t>
            </a:r>
            <a:endParaRPr lang="en-US" b="1" dirty="0"/>
          </a:p>
        </p:txBody>
      </p:sp>
    </p:spTree>
    <p:extLst>
      <p:ext uri="{BB962C8B-B14F-4D97-AF65-F5344CB8AC3E}">
        <p14:creationId xmlns:p14="http://schemas.microsoft.com/office/powerpoint/2010/main" val="22908104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500"/>
                                        <p:tgtEl>
                                          <p:spTgt spid="2"/>
                                        </p:tgtEl>
                                      </p:cBhvr>
                                    </p:animEffect>
                                  </p:childTnLst>
                                </p:cTn>
                              </p:par>
                            </p:childTnLst>
                          </p:cTn>
                        </p:par>
                        <p:par>
                          <p:cTn id="8" fill="hold">
                            <p:stCondLst>
                              <p:cond delay="1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904</TotalTime>
  <Words>721</Words>
  <Application>Microsoft Office PowerPoint</Application>
  <PresentationFormat>Widescreen</PresentationFormat>
  <Paragraphs>134</Paragraphs>
  <Slides>11</Slides>
  <Notes>0</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Agency FB</vt:lpstr>
      <vt:lpstr>Arial</vt:lpstr>
      <vt:lpstr>Arial Black</vt:lpstr>
      <vt:lpstr>Bell MT</vt:lpstr>
      <vt:lpstr>Britannic Bold</vt:lpstr>
      <vt:lpstr>Calibri</vt:lpstr>
      <vt:lpstr>Calibri Light</vt:lpstr>
      <vt:lpstr>inherit</vt:lpstr>
      <vt:lpstr>Segoe UI Historic</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LaptopCorner</dc:creator>
  <cp:lastModifiedBy>Amina Khatun Era</cp:lastModifiedBy>
  <cp:revision>110</cp:revision>
  <dcterms:created xsi:type="dcterms:W3CDTF">2024-10-02T17:46:15Z</dcterms:created>
  <dcterms:modified xsi:type="dcterms:W3CDTF">2024-10-06T10:15:47Z</dcterms:modified>
</cp:coreProperties>
</file>