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57" r:id="rId4"/>
    <p:sldId id="282" r:id="rId5"/>
    <p:sldId id="281"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09-03-2022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2B4BA0A-0B99-41BA-A016-1FA38E44A2C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8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93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43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7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E82CA-636D-43BC-82C2-686C267A8ECF}"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83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E82CA-636D-43BC-82C2-686C267A8ECF}"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42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E82CA-636D-43BC-82C2-686C267A8ECF}"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4BA0A-0B99-41BA-A016-1FA38E44A2C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03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E82CA-636D-43BC-82C2-686C267A8ECF}"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4BA0A-0B99-41BA-A016-1FA38E44A2C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96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E82CA-636D-43BC-82C2-686C267A8ECF}"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B4BA0A-0B99-41BA-A016-1FA38E44A2C7}" type="slidenum">
              <a:rPr lang="en-IN" smtClean="0"/>
              <a:t>‹#›</a:t>
            </a:fld>
            <a:endParaRPr lang="en-IN"/>
          </a:p>
        </p:txBody>
      </p:sp>
    </p:spTree>
    <p:extLst>
      <p:ext uri="{BB962C8B-B14F-4D97-AF65-F5344CB8AC3E}">
        <p14:creationId xmlns:p14="http://schemas.microsoft.com/office/powerpoint/2010/main" val="39841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AE82CA-636D-43BC-82C2-686C267A8ECF}"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530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AE82CA-636D-43BC-82C2-686C267A8ECF}" type="datetimeFigureOut">
              <a:rPr lang="en-IN" smtClean="0"/>
              <a:t>09-03-2022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93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AE82CA-636D-43BC-82C2-686C267A8ECF}" type="datetimeFigureOut">
              <a:rPr lang="en-IN" smtClean="0"/>
              <a:t>09-03-2022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2B4BA0A-0B99-41BA-A016-1FA38E44A2C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8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E654-924D-497F-BE00-826E8E212F16}"/>
              </a:ext>
            </a:extLst>
          </p:cNvPr>
          <p:cNvSpPr>
            <a:spLocks noGrp="1"/>
          </p:cNvSpPr>
          <p:nvPr>
            <p:ph type="ctrTitle"/>
          </p:nvPr>
        </p:nvSpPr>
        <p:spPr>
          <a:xfrm>
            <a:off x="1685364" y="322730"/>
            <a:ext cx="9826687" cy="2976176"/>
          </a:xfrm>
        </p:spPr>
        <p:txBody>
          <a:bodyPr>
            <a:normAutofit/>
          </a:bodyPr>
          <a:lstStyle/>
          <a:p>
            <a:pPr algn="ctr"/>
            <a:r>
              <a:rPr lang="en-US" sz="4400" b="1" i="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 Block Chain based Management System for Detecting Counterfeit      Product in Supply Chain </a:t>
            </a:r>
            <a:endParaRPr lang="en-IN"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B43F9E-774B-4360-8EE6-ABBE984F3DC2}"/>
              </a:ext>
            </a:extLst>
          </p:cNvPr>
          <p:cNvSpPr>
            <a:spLocks noGrp="1"/>
          </p:cNvSpPr>
          <p:nvPr>
            <p:ph type="subTitle" idx="1"/>
          </p:nvPr>
        </p:nvSpPr>
        <p:spPr>
          <a:xfrm>
            <a:off x="1846730" y="3665675"/>
            <a:ext cx="9826687" cy="977621"/>
          </a:xfrm>
        </p:spPr>
        <p:txBody>
          <a:bodyPr>
            <a:normAutofit fontScale="85000" lnSpcReduction="10000"/>
          </a:bodyPr>
          <a:lstStyle/>
          <a:p>
            <a:r>
              <a:rPr lang="en-US" sz="2400" b="1" u="sng" dirty="0">
                <a:latin typeface="Times New Roman" panose="02020603050405020304" pitchFamily="18" charset="0"/>
                <a:cs typeface="Times New Roman" panose="02020603050405020304" pitchFamily="18" charset="0"/>
              </a:rPr>
              <a:t>Project Guide:</a:t>
            </a:r>
            <a:r>
              <a:rPr lang="en-US" sz="2400" b="1"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AMINA FIDHA</a:t>
            </a:r>
          </a:p>
          <a:p>
            <a:r>
              <a:rPr lang="en-US" sz="2100" b="1" dirty="0">
                <a:latin typeface="Times New Roman" panose="02020603050405020304" pitchFamily="18" charset="0"/>
                <a:cs typeface="Times New Roman" panose="02020603050405020304" pitchFamily="18" charset="0"/>
              </a:rPr>
              <a:t>JIBIN THOMAS                                                                                                             TCR19MCA002</a:t>
            </a:r>
            <a:endParaRPr lang="en-IN"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8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8583-C380-4B76-BB53-DAC67DC1082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CA11D8-15D9-46FF-9799-053CA677F8F8}"/>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recent years, Counterfeit goods play a vital role in product manufacturing industries. This Phenomenon affects the sales and profit of the companies.</a:t>
            </a:r>
          </a:p>
          <a:p>
            <a:r>
              <a:rPr lang="en-US" dirty="0">
                <a:latin typeface="Times New Roman" panose="02020603050405020304" pitchFamily="18" charset="0"/>
                <a:cs typeface="Times New Roman" panose="02020603050405020304" pitchFamily="18" charset="0"/>
              </a:rPr>
              <a:t>To ensure the identification of real products throughout the supply chain, a functional block chain technology used for preventing product counterfeiting.</a:t>
            </a:r>
          </a:p>
          <a:p>
            <a:r>
              <a:rPr lang="en-US" dirty="0">
                <a:latin typeface="Times New Roman" panose="02020603050405020304" pitchFamily="18" charset="0"/>
                <a:cs typeface="Times New Roman" panose="02020603050405020304" pitchFamily="18" charset="0"/>
              </a:rPr>
              <a:t>By using a block chain technology, consumers do not need to rely on the trusted third parties to know the source of the purchased product safely. </a:t>
            </a:r>
          </a:p>
          <a:p>
            <a:r>
              <a:rPr lang="en-US" dirty="0">
                <a:latin typeface="Times New Roman" panose="02020603050405020304" pitchFamily="18" charset="0"/>
                <a:cs typeface="Times New Roman" panose="02020603050405020304" pitchFamily="18" charset="0"/>
              </a:rPr>
              <a:t>In view of the fact that a block chain is the decentralized, distributed and digital ledger that stores transactional records known as blocks of the public in several databases known as chain across many networks. Therefore, any involved block cannot be changed in advance, without changing all subsequent block.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52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1AA9-D0E3-4A80-B275-F4A54126AAD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F83A4-96EF-4607-BC5C-8A0EFDD68045}"/>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rPr>
              <a:t>Nowadays, counterfeit products are growing exponentially in online and black-market. The black market is a biggest challenge in supply chain.</a:t>
            </a:r>
          </a:p>
          <a:p>
            <a:r>
              <a:rPr lang="en-US" dirty="0">
                <a:effectLst/>
                <a:latin typeface="Times New Roman" panose="02020603050405020304" pitchFamily="18" charset="0"/>
                <a:ea typeface="Calibri" panose="020F0502020204030204" pitchFamily="34" charset="0"/>
              </a:rPr>
              <a:t>The government has introduced several laws and regulations against fake products even though the government cannot control counterfeit products.</a:t>
            </a:r>
          </a:p>
          <a:p>
            <a:r>
              <a:rPr lang="en-US" dirty="0">
                <a:effectLst/>
                <a:latin typeface="Times New Roman" panose="02020603050405020304" pitchFamily="18" charset="0"/>
                <a:ea typeface="Calibri" panose="020F0502020204030204" pitchFamily="34" charset="0"/>
              </a:rPr>
              <a:t>Therefore, there is a need of an approach for detecting counterfeit products and providing security techniques to alert both manufacturer and consumer in supply chain. </a:t>
            </a:r>
          </a:p>
        </p:txBody>
      </p:sp>
    </p:spTree>
    <p:extLst>
      <p:ext uri="{BB962C8B-B14F-4D97-AF65-F5344CB8AC3E}">
        <p14:creationId xmlns:p14="http://schemas.microsoft.com/office/powerpoint/2010/main" val="331874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C629-F2EE-410B-BF00-59A4A10EC27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1566AE-F274-43FC-A67D-DDF26B049F76}"/>
              </a:ext>
            </a:extLst>
          </p:cNvPr>
          <p:cNvSpPr>
            <a:spLocks noGrp="1"/>
          </p:cNvSpPr>
          <p:nvPr>
            <p:ph idx="1"/>
          </p:nvPr>
        </p:nvSpPr>
        <p:spPr>
          <a:xfrm>
            <a:off x="1451579" y="2015732"/>
            <a:ext cx="9603275" cy="3784433"/>
          </a:xfrm>
        </p:spPr>
        <p:txBody>
          <a:bodyPr>
            <a:normAutofit fontScale="92500" lnSpcReduction="20000"/>
          </a:bodyPr>
          <a:lstStyle/>
          <a:p>
            <a:r>
              <a:rPr lang="en-US" sz="1900" dirty="0">
                <a:latin typeface="Times New Roman" panose="02020603050405020304" pitchFamily="18" charset="0"/>
                <a:ea typeface="Calibri" panose="020F0502020204030204" pitchFamily="34" charset="0"/>
                <a:cs typeface="Times New Roman" panose="02020603050405020304" pitchFamily="18" charset="0"/>
              </a:rPr>
              <a:t>W</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 proposed block chain based management system activates the consumer and enterprise vendor to track and identify the real product using a Smartphone.</a:t>
            </a:r>
          </a:p>
          <a:p>
            <a:pPr marR="30480" algn="just">
              <a:lnSpc>
                <a:spcPct val="150000"/>
              </a:lnSpc>
              <a:spcAft>
                <a:spcPts val="720"/>
              </a:spcAft>
            </a:pPr>
            <a:r>
              <a:rPr lang="en-US" sz="1900" dirty="0">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ounterfeit products are detected using barcode reader, where a barcode of the product linked to a Block Chain Based Management (BCBM) system.</a:t>
            </a:r>
          </a:p>
          <a:p>
            <a:pPr marR="30480" algn="just">
              <a:lnSpc>
                <a:spcPct val="150000"/>
              </a:lnSpc>
              <a:spcAft>
                <a:spcPts val="720"/>
              </a:spcAft>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So the proposed system may be used to store product details and unique code of that product as blocks in database.</a:t>
            </a:r>
          </a:p>
          <a:p>
            <a:pPr marR="30480" algn="just">
              <a:lnSpc>
                <a:spcPct val="150000"/>
              </a:lnSpc>
              <a:spcAft>
                <a:spcPts val="720"/>
              </a:spcAft>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It collects the unique code from the customer and compares the code against entries in block chain database. If the code matches, it will give notification to the customer, otherwise it gets information from the customer about where they bought the product to detect counterfeit product manufacturer.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07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DB0-3FD1-4C99-BEF3-3B1FE56BEC7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8B749-2C10-4683-BB00-6BD121FE2734}"/>
              </a:ext>
            </a:extLst>
          </p:cNvPr>
          <p:cNvSpPr>
            <a:spLocks noGrp="1"/>
          </p:cNvSpPr>
          <p:nvPr>
            <p:ph idx="1"/>
          </p:nvPr>
        </p:nvSpPr>
        <p:spPr>
          <a:xfrm>
            <a:off x="1451579" y="2447365"/>
            <a:ext cx="9603275" cy="3018980"/>
          </a:xfrm>
        </p:spPr>
        <p:txBody>
          <a:bodyPr/>
          <a:lstStyle/>
          <a:p>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Block Chain based Management System for Detecting Counterfeit Product in Supply Chain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59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16196-9290-41A3-A85F-C050D12D85B7}"/>
              </a:ext>
            </a:extLst>
          </p:cNvPr>
          <p:cNvSpPr>
            <a:spLocks noGrp="1"/>
          </p:cNvSpPr>
          <p:nvPr>
            <p:ph type="title"/>
          </p:nvPr>
        </p:nvSpPr>
        <p:spPr>
          <a:xfrm>
            <a:off x="1478473" y="2050613"/>
            <a:ext cx="9603275" cy="1049235"/>
          </a:xfrm>
        </p:spPr>
        <p:txBody>
          <a:bodyPr>
            <a:normAutofit fontScale="90000"/>
          </a:bodyPr>
          <a:lstStyle/>
          <a:p>
            <a:pPr algn="ctr"/>
            <a:r>
              <a:rPr lang="en-US" sz="7200" b="1" i="1" dirty="0">
                <a:latin typeface="Times New Roman" panose="02020603050405020304" pitchFamily="18" charset="0"/>
                <a:cs typeface="Times New Roman" panose="02020603050405020304" pitchFamily="18" charset="0"/>
              </a:rPr>
              <a:t>THANK YOU</a:t>
            </a:r>
            <a:endParaRPr lang="en-IN" sz="7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3255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283</TotalTime>
  <Words>366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Times New Roman</vt:lpstr>
      <vt:lpstr>Gallery</vt:lpstr>
      <vt:lpstr>A Block Chain based Management System for Detecting Counterfeit      Product in Supply Chain </vt:lpstr>
      <vt:lpstr>INTRODUCTION</vt:lpstr>
      <vt:lpstr>EXISTING SYSTEM</vt:lpstr>
      <vt:lpstr>PROPOSED SOLUTION</vt:lpstr>
      <vt:lpstr>OBJECTIVE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Question Answering System based on Natural Language Processing and Machine Learning</dc:title>
  <dc:creator>fidha ali</dc:creator>
  <cp:lastModifiedBy>fidha ali</cp:lastModifiedBy>
  <cp:revision>7</cp:revision>
  <dcterms:created xsi:type="dcterms:W3CDTF">2022-03-03T14:48:17Z</dcterms:created>
  <dcterms:modified xsi:type="dcterms:W3CDTF">2022-03-09T06:41:29Z</dcterms:modified>
</cp:coreProperties>
</file>