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7311"/>
  </p:normalViewPr>
  <p:slideViewPr>
    <p:cSldViewPr snapToGrid="0" snapToObjects="1">
      <p:cViewPr varScale="1">
        <p:scale>
          <a:sx n="155" d="100"/>
          <a:sy n="155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FC815-FB0F-A746-BC51-84E113DB2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13C56-6313-EE4A-9364-42DDFD57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F376A-BE88-364F-8434-1BAB101E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6314-8FB1-1F4A-828E-FEF67119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3B8E-0BEF-0E4B-B337-9096D0ED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68240-756A-C949-91BF-233D9F35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34CEE-F8C8-F742-A1F5-DC3EA675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E442DA-FD4E-0A43-AF45-EC6A7607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0C67B-CA41-0248-895C-D538E710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28715-D808-8E41-9B8F-613774DC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4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E94FCA-44B6-F94D-93BF-13BB0C8C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CB53CE-627F-1444-80C4-F29DEF16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FD439-6124-6143-A930-124309F4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39D69-80DC-4D4E-B426-B27D99B1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19FCE-DCD0-B048-98C8-AAAB7A8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8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B68B0-D7A8-9247-B32C-84BD86EE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D7187-986D-E545-8C7B-901F5D0F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21236-3653-EC44-AA41-9474CF72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3FA5A-A240-2C44-B292-FF5CD30A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DEA2-5715-2D4D-92A5-55EBCD7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70119-C752-3043-A555-7A8E8C84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1DF85-2974-D040-BA3C-60EF6809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10F36-2B83-FC48-8599-93EC3F18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A0A57-A2A9-D946-9D4C-4FC8D807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32836-A039-3445-BFAD-21497DF9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05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A4DE-0E19-1F4D-8101-F156B39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6061F-47BB-FD42-9EC1-91456209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736285-30CD-9644-8C83-C8255116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2F0AA-554B-5D41-AEBD-8414505B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63193-39CD-AE4B-BC91-E96C075D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49C75-1CCB-A94E-A504-9A6CB820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B14DE-2A50-9A40-93AA-9F08D7B7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36882-9B01-8641-9C16-7CDD4852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42207E-0D94-5349-B65A-D4DB5B3D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610C47-0E3C-E743-998B-18CBB0A3B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E106B9-40EC-DB4D-AC26-3F5C157DB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1BC36C-C30C-9B4D-A2AC-1FEB031F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2996F5-8D56-2642-84F1-30BB271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FC4048-5732-FE45-9AB2-BA8224E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A0C9A-4A8B-354C-9005-AE9A96E1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7232C2-AB81-C84C-8C5F-B44B8AFB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BC7EE-B388-4849-93BB-63CC7E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20AB11-25DE-0C4F-874B-48F87655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9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D6C5-2055-5C4A-AF7B-4517F9DC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DF4C5E-B124-7C44-B0E8-BCC531B2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0381B-A15A-6B43-9AA4-664CB19B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96C0E-CDAB-B144-8D57-E49D46F9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211CD-C5C1-7B46-9A6C-5B3616C1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70D209-9D58-7A47-AEC7-D70AC507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57F16-A01D-624A-A1CB-81635766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88DED-2344-7E48-9CFC-2C0CF6F6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52569-DB9F-444C-8019-5771B35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2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844B9-D45A-2447-AAE7-19638741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DAC2B8-C372-0D46-A0BA-1640C7560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16ED39-8CB9-A04D-B969-E022F084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7C16E-7F21-E148-A963-81CAA545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18325-ECBD-0C4C-B149-33B4E93C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D42EB5-8B69-D848-9C50-7498BE8F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94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BD7536-680C-3149-8684-1A86843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3DD7F-3467-2146-B44B-A9A4EB50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5F7AC-D297-484D-94DB-29EA07A4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8EE4-267A-6C46-A6AF-030D70F33838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37ED7C-DCAC-A548-AC3A-4DB5CABF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44DB1-83AC-6A48-93CF-E54C486D9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4F6-EEBC-EF48-A6C6-86398E5D4D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7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0">
            <a:extLst>
              <a:ext uri="{FF2B5EF4-FFF2-40B4-BE49-F238E27FC236}">
                <a16:creationId xmlns:a16="http://schemas.microsoft.com/office/drawing/2014/main" id="{93F6F8B9-B8E1-4078-BEDE-05EAB24DF80F}"/>
              </a:ext>
            </a:extLst>
          </p:cNvPr>
          <p:cNvSpPr/>
          <p:nvPr/>
        </p:nvSpPr>
        <p:spPr>
          <a:xfrm>
            <a:off x="1055120" y="3607174"/>
            <a:ext cx="10080043" cy="1804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Abgerundetes Rechteck 20">
            <a:extLst>
              <a:ext uri="{FF2B5EF4-FFF2-40B4-BE49-F238E27FC236}">
                <a16:creationId xmlns:a16="http://schemas.microsoft.com/office/drawing/2014/main" id="{57049F81-2A76-4D18-A7A9-D30014D58340}"/>
              </a:ext>
            </a:extLst>
          </p:cNvPr>
          <p:cNvSpPr/>
          <p:nvPr/>
        </p:nvSpPr>
        <p:spPr>
          <a:xfrm>
            <a:off x="1055121" y="1640575"/>
            <a:ext cx="10080043" cy="1804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B901B82-E03F-4EA7-8702-847D889A2170}"/>
              </a:ext>
            </a:extLst>
          </p:cNvPr>
          <p:cNvCxnSpPr>
            <a:cxnSpLocks/>
          </p:cNvCxnSpPr>
          <p:nvPr/>
        </p:nvCxnSpPr>
        <p:spPr>
          <a:xfrm>
            <a:off x="2962341" y="2544514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20">
            <a:extLst>
              <a:ext uri="{FF2B5EF4-FFF2-40B4-BE49-F238E27FC236}">
                <a16:creationId xmlns:a16="http://schemas.microsoft.com/office/drawing/2014/main" id="{A67C270B-963D-4B49-ACEE-230BC933D9EB}"/>
              </a:ext>
            </a:extLst>
          </p:cNvPr>
          <p:cNvSpPr/>
          <p:nvPr/>
        </p:nvSpPr>
        <p:spPr>
          <a:xfrm>
            <a:off x="1357833" y="1858115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18" name="Abgerundetes Rechteck 20">
            <a:extLst>
              <a:ext uri="{FF2B5EF4-FFF2-40B4-BE49-F238E27FC236}">
                <a16:creationId xmlns:a16="http://schemas.microsoft.com/office/drawing/2014/main" id="{507061B9-00C0-42F4-ADFB-CC6A0343D91E}"/>
              </a:ext>
            </a:extLst>
          </p:cNvPr>
          <p:cNvSpPr/>
          <p:nvPr/>
        </p:nvSpPr>
        <p:spPr>
          <a:xfrm>
            <a:off x="3359615" y="1879853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polyA</a:t>
            </a:r>
            <a:r>
              <a:rPr lang="de-DE" baseline="30000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19" name="Abgerundetes Rechteck 20">
            <a:extLst>
              <a:ext uri="{FF2B5EF4-FFF2-40B4-BE49-F238E27FC236}">
                <a16:creationId xmlns:a16="http://schemas.microsoft.com/office/drawing/2014/main" id="{DC5DED72-A35A-4859-8D4E-4508644B8E4B}"/>
              </a:ext>
            </a:extLst>
          </p:cNvPr>
          <p:cNvSpPr/>
          <p:nvPr/>
        </p:nvSpPr>
        <p:spPr>
          <a:xfrm>
            <a:off x="5361397" y="1879855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ONT </a:t>
            </a:r>
            <a:r>
              <a:rPr lang="de-DE" dirty="0" err="1">
                <a:solidFill>
                  <a:schemeClr val="tx1"/>
                </a:solidFill>
              </a:rPr>
              <a:t>direct</a:t>
            </a:r>
            <a:r>
              <a:rPr lang="de-DE" dirty="0">
                <a:solidFill>
                  <a:schemeClr val="tx1"/>
                </a:solidFill>
              </a:rPr>
              <a:t> RNA-</a:t>
            </a:r>
            <a:r>
              <a:rPr lang="de-DE" dirty="0" err="1">
                <a:solidFill>
                  <a:schemeClr val="tx1"/>
                </a:solidFill>
              </a:rPr>
              <a:t>seq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sz="400" dirty="0">
              <a:solidFill>
                <a:schemeClr val="tx1"/>
              </a:solidFill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(SQK-RNA002)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20">
            <a:extLst>
              <a:ext uri="{FF2B5EF4-FFF2-40B4-BE49-F238E27FC236}">
                <a16:creationId xmlns:a16="http://schemas.microsoft.com/office/drawing/2014/main" id="{272B1A3B-C440-400E-B1CE-B52C5D017A61}"/>
              </a:ext>
            </a:extLst>
          </p:cNvPr>
          <p:cNvSpPr/>
          <p:nvPr/>
        </p:nvSpPr>
        <p:spPr>
          <a:xfrm>
            <a:off x="7359668" y="187985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Guppy </a:t>
            </a:r>
            <a:r>
              <a:rPr lang="de-DE" dirty="0" err="1">
                <a:solidFill>
                  <a:schemeClr val="tx1"/>
                </a:solidFill>
              </a:rPr>
              <a:t>basecalling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sz="400" dirty="0">
              <a:solidFill>
                <a:schemeClr val="tx1"/>
              </a:solidFill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(high </a:t>
            </a:r>
            <a:r>
              <a:rPr lang="de-DE" sz="1400" dirty="0" err="1">
                <a:solidFill>
                  <a:schemeClr val="tx1"/>
                </a:solidFill>
              </a:rPr>
              <a:t>accuracy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F0B8DEAE-788C-4DDE-B95C-B6B94E4189C4}"/>
              </a:ext>
            </a:extLst>
          </p:cNvPr>
          <p:cNvSpPr/>
          <p:nvPr/>
        </p:nvSpPr>
        <p:spPr>
          <a:xfrm>
            <a:off x="9361450" y="186740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FASTQ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files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Abgerundetes Rechteck 20">
            <a:extLst>
              <a:ext uri="{FF2B5EF4-FFF2-40B4-BE49-F238E27FC236}">
                <a16:creationId xmlns:a16="http://schemas.microsoft.com/office/drawing/2014/main" id="{E817509B-299A-41FB-AC16-CF4DF98FB6AE}"/>
              </a:ext>
            </a:extLst>
          </p:cNvPr>
          <p:cNvSpPr/>
          <p:nvPr/>
        </p:nvSpPr>
        <p:spPr>
          <a:xfrm>
            <a:off x="3359615" y="384645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minimap2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alignment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Abgerundetes Rechteck 20">
            <a:extLst>
              <a:ext uri="{FF2B5EF4-FFF2-40B4-BE49-F238E27FC236}">
                <a16:creationId xmlns:a16="http://schemas.microsoft.com/office/drawing/2014/main" id="{DC54B6B5-A961-4888-AEAD-FCE19087E775}"/>
              </a:ext>
            </a:extLst>
          </p:cNvPr>
          <p:cNvSpPr/>
          <p:nvPr/>
        </p:nvSpPr>
        <p:spPr>
          <a:xfrm>
            <a:off x="5358782" y="384645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SAMtools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filtering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0">
            <a:extLst>
              <a:ext uri="{FF2B5EF4-FFF2-40B4-BE49-F238E27FC236}">
                <a16:creationId xmlns:a16="http://schemas.microsoft.com/office/drawing/2014/main" id="{9D769A4F-2596-4849-9A1E-82FB90CDBCD6}"/>
              </a:ext>
            </a:extLst>
          </p:cNvPr>
          <p:cNvSpPr/>
          <p:nvPr/>
        </p:nvSpPr>
        <p:spPr>
          <a:xfrm>
            <a:off x="7359668" y="384645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JACUSA2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analysis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8240E78-07BC-47E9-B39B-5592EBAF4B51}"/>
              </a:ext>
            </a:extLst>
          </p:cNvPr>
          <p:cNvCxnSpPr>
            <a:cxnSpLocks/>
          </p:cNvCxnSpPr>
          <p:nvPr/>
        </p:nvCxnSpPr>
        <p:spPr>
          <a:xfrm>
            <a:off x="4943547" y="2543088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C0247FE-1CCF-46D8-A136-40FF28544208}"/>
              </a:ext>
            </a:extLst>
          </p:cNvPr>
          <p:cNvCxnSpPr>
            <a:cxnSpLocks/>
          </p:cNvCxnSpPr>
          <p:nvPr/>
        </p:nvCxnSpPr>
        <p:spPr>
          <a:xfrm>
            <a:off x="6958930" y="2550207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E2EDF7F-9169-4807-A294-9FBC963102FB}"/>
              </a:ext>
            </a:extLst>
          </p:cNvPr>
          <p:cNvCxnSpPr>
            <a:cxnSpLocks/>
          </p:cNvCxnSpPr>
          <p:nvPr/>
        </p:nvCxnSpPr>
        <p:spPr>
          <a:xfrm>
            <a:off x="8950106" y="2550206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EE3CE89-BE09-42DF-9279-47E16A93CF50}"/>
              </a:ext>
            </a:extLst>
          </p:cNvPr>
          <p:cNvSpPr txBox="1"/>
          <p:nvPr/>
        </p:nvSpPr>
        <p:spPr>
          <a:xfrm>
            <a:off x="657951" y="16405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6B063DB-3E62-4317-9D0E-26BA82864AF4}"/>
              </a:ext>
            </a:extLst>
          </p:cNvPr>
          <p:cNvSpPr txBox="1"/>
          <p:nvPr/>
        </p:nvSpPr>
        <p:spPr>
          <a:xfrm>
            <a:off x="658859" y="360666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B)</a:t>
            </a:r>
          </a:p>
        </p:txBody>
      </p:sp>
      <p:sp>
        <p:nvSpPr>
          <p:cNvPr id="32" name="Abgerundetes Rechteck 20">
            <a:extLst>
              <a:ext uri="{FF2B5EF4-FFF2-40B4-BE49-F238E27FC236}">
                <a16:creationId xmlns:a16="http://schemas.microsoft.com/office/drawing/2014/main" id="{17CF5757-037B-4D5E-A28B-03047EDF80F2}"/>
              </a:ext>
            </a:extLst>
          </p:cNvPr>
          <p:cNvSpPr/>
          <p:nvPr/>
        </p:nvSpPr>
        <p:spPr>
          <a:xfrm>
            <a:off x="1362810" y="384645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FASTQ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files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Abgerundetes Rechteck 20">
            <a:extLst>
              <a:ext uri="{FF2B5EF4-FFF2-40B4-BE49-F238E27FC236}">
                <a16:creationId xmlns:a16="http://schemas.microsoft.com/office/drawing/2014/main" id="{51B5EB76-9090-40E3-B612-6965F86CE380}"/>
              </a:ext>
            </a:extLst>
          </p:cNvPr>
          <p:cNvSpPr/>
          <p:nvPr/>
        </p:nvSpPr>
        <p:spPr>
          <a:xfrm>
            <a:off x="9361450" y="3846454"/>
            <a:ext cx="1472717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Candidate</a:t>
            </a:r>
            <a:r>
              <a:rPr lang="de-DE" dirty="0">
                <a:solidFill>
                  <a:schemeClr val="tx1"/>
                </a:solidFill>
              </a:rPr>
              <a:t> m</a:t>
            </a:r>
            <a:r>
              <a:rPr lang="de-DE" baseline="30000" dirty="0">
                <a:solidFill>
                  <a:schemeClr val="tx1"/>
                </a:solidFill>
              </a:rPr>
              <a:t>6</a:t>
            </a:r>
            <a:r>
              <a:rPr lang="de-DE" dirty="0">
                <a:solidFill>
                  <a:schemeClr val="tx1"/>
                </a:solidFill>
              </a:rPr>
              <a:t>A </a:t>
            </a:r>
            <a:r>
              <a:rPr lang="de-DE" dirty="0" err="1">
                <a:solidFill>
                  <a:schemeClr val="tx1"/>
                </a:solidFill>
              </a:rPr>
              <a:t>sites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1DF26C1-3121-4691-9069-C1FB7471AE8B}"/>
              </a:ext>
            </a:extLst>
          </p:cNvPr>
          <p:cNvCxnSpPr>
            <a:cxnSpLocks/>
          </p:cNvCxnSpPr>
          <p:nvPr/>
        </p:nvCxnSpPr>
        <p:spPr>
          <a:xfrm>
            <a:off x="2956755" y="4509235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21FCCD5-BA75-4DBA-BE73-EC405BADC1CE}"/>
              </a:ext>
            </a:extLst>
          </p:cNvPr>
          <p:cNvCxnSpPr>
            <a:cxnSpLocks/>
          </p:cNvCxnSpPr>
          <p:nvPr/>
        </p:nvCxnSpPr>
        <p:spPr>
          <a:xfrm>
            <a:off x="4937961" y="4509235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0D64285-3680-475C-9E5B-798CF0325F60}"/>
              </a:ext>
            </a:extLst>
          </p:cNvPr>
          <p:cNvCxnSpPr>
            <a:cxnSpLocks/>
          </p:cNvCxnSpPr>
          <p:nvPr/>
        </p:nvCxnSpPr>
        <p:spPr>
          <a:xfrm>
            <a:off x="6953344" y="4509235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BECCEF6-117B-4BA9-A7E0-187A7AA26108}"/>
              </a:ext>
            </a:extLst>
          </p:cNvPr>
          <p:cNvCxnSpPr>
            <a:cxnSpLocks/>
          </p:cNvCxnSpPr>
          <p:nvPr/>
        </p:nvCxnSpPr>
        <p:spPr>
          <a:xfrm>
            <a:off x="8944520" y="4509235"/>
            <a:ext cx="3159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Dieterich</dc:creator>
  <cp:lastModifiedBy>Christoph Dieterich</cp:lastModifiedBy>
  <cp:revision>1</cp:revision>
  <dcterms:created xsi:type="dcterms:W3CDTF">2021-12-22T08:11:25Z</dcterms:created>
  <dcterms:modified xsi:type="dcterms:W3CDTF">2021-12-22T08:12:15Z</dcterms:modified>
</cp:coreProperties>
</file>