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7311"/>
  </p:normalViewPr>
  <p:slideViewPr>
    <p:cSldViewPr snapToGrid="0" snapToObjects="1">
      <p:cViewPr varScale="1">
        <p:scale>
          <a:sx n="155" d="100"/>
          <a:sy n="155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3FD07-6411-8848-ADE8-89C5F9DEE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717B0E-60AC-2F49-9D32-F199D7B26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17B4A-4CA7-4341-9C41-7395C3A4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6DF5D-AE40-0F46-8A16-DA22F9D2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75D9A-9789-8044-AB69-D4E580EB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99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A1DDB-ABA6-6047-9EEF-5BBDD670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5325BE-E382-9743-BB07-3A863C9B3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0586FD-7E2D-FB44-8693-8CB80A4C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4B0CE-97B7-9C45-9709-B4E15D6A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343A3F-D92D-F141-9A62-DC99B0B7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5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62748A-D443-844C-B19D-A8538D3C5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04531B-C343-AF41-8A1C-15FFB0B6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3FACF-DD6E-5841-A12B-08AD553D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5F488-24B8-D548-8A23-2EE87E16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4A2A9-B764-A641-A2A4-CFC1FEC0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6BAEA-E81A-9D42-94E6-6ABEFE99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00B67-DA7F-574A-A070-CBFD6A3C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81A86-56CD-8B47-9674-19BF3B13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1DB641-CF79-894F-A41D-6B37269B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1C296-ADCA-0D4A-92AF-139C093F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29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21BC9-88C7-944E-B6AE-100026F1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68EE51-2D26-C94B-BF1C-8AF44774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02C04-3DD2-5042-A947-792E27FB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D6ECA9-3E4C-6447-B79C-0ECB66C9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BACC9-9D39-1144-AAC5-EC1EA94F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4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1FB9B-D6B8-F240-97AA-D42BBD4A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B5FA2-7FD9-6A4C-A1E7-BC91536F2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E5EA3-2635-C644-9250-120191D0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55C2FA-5A01-F14C-8063-E0C0A4C6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BA2FD0-4EA0-5241-A065-8E3F39CA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DF0721-BA40-6A44-B3BD-6CCF9568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46D6-4B7B-8A48-8B14-14BC3CBC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5D774C-05A7-3D4F-90D5-B9B1A090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9047D4-6A90-5846-A5E2-BA898511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0D36A9-29C2-4E44-99E2-1C1BF80B6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94F830-B995-8348-81A5-4ED4E3627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9114CE-928A-D947-952B-8699EC4F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0E2EAB-1527-F24D-B72A-FE3E4DDC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2334A0-4D87-B546-BCBF-451EE8C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9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89CFE-9386-D040-9BD3-E43A7D22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3DD22D-8756-E842-A7B4-611578EF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EB67F-3F66-024D-AA8E-D88A74B6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D56B47-2301-CF44-ABEE-358005DC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8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8611D3-4B8F-FD44-ACC7-72F50CD9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4D7E2-D2FE-0941-B5D1-1C1740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4BDE6-1349-3940-8B13-FE504300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01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5FA57-CB5A-2845-8C5F-65B1ABA0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9396BB-636A-064A-8C94-BF94A73D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AFC8E0-9C83-424C-8675-BEBD8BAE0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2C0836-62F7-2947-A3BB-C54C4E55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348555-F9E3-9447-8CAC-E65A338C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0296F1-85CC-A048-AF12-BC3EB568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56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32D30-E189-E44B-B43A-3A9FC15E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913B09-78F9-414D-A0E2-0322B8537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412730-9878-E043-BDAB-46A8345A7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04A19-4F6A-664D-A266-401493E5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0F922-C7D6-F248-A935-875174AA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325DCA-8BD3-3144-B330-EF1BE7A5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78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5760CF-41C3-C04F-9028-262C3BD4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95E254-E4A6-D748-AE7D-9120FC56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18FE1-D6C5-0C48-A63D-E985EA8AC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5ED0-5393-244C-AF69-15F8961EF01D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CD992-FD5F-1C41-A346-6E4A23FC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E11E1-A3CE-B546-A70D-FFB5BF4EF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5A22-FBC4-894E-BC15-206945F7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54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9D99463-6548-7B41-BCCB-BE20D73C9621}"/>
              </a:ext>
            </a:extLst>
          </p:cNvPr>
          <p:cNvGrpSpPr/>
          <p:nvPr/>
        </p:nvGrpSpPr>
        <p:grpSpPr>
          <a:xfrm>
            <a:off x="178230" y="1219189"/>
            <a:ext cx="5329368" cy="5115059"/>
            <a:chOff x="178230" y="1219189"/>
            <a:chExt cx="5329368" cy="5115059"/>
          </a:xfrm>
        </p:grpSpPr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D01C821D-55B7-9D44-84B5-2D09E92DDA52}"/>
                </a:ext>
              </a:extLst>
            </p:cNvPr>
            <p:cNvSpPr/>
            <p:nvPr/>
          </p:nvSpPr>
          <p:spPr>
            <a:xfrm>
              <a:off x="1724886" y="1219189"/>
              <a:ext cx="2321780" cy="2321780"/>
            </a:xfrm>
            <a:custGeom>
              <a:avLst/>
              <a:gdLst>
                <a:gd name="connsiteX0" fmla="*/ 0 w 2321780"/>
                <a:gd name="connsiteY0" fmla="*/ 2321780 h 2321780"/>
                <a:gd name="connsiteX1" fmla="*/ 1160890 w 2321780"/>
                <a:gd name="connsiteY1" fmla="*/ 0 h 2321780"/>
                <a:gd name="connsiteX2" fmla="*/ 2321780 w 2321780"/>
                <a:gd name="connsiteY2" fmla="*/ 2321780 h 2321780"/>
                <a:gd name="connsiteX3" fmla="*/ 0 w 2321780"/>
                <a:gd name="connsiteY3" fmla="*/ 2321780 h 232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1780" h="2321780">
                  <a:moveTo>
                    <a:pt x="0" y="2321780"/>
                  </a:moveTo>
                  <a:lnTo>
                    <a:pt x="1160890" y="0"/>
                  </a:lnTo>
                  <a:lnTo>
                    <a:pt x="2321780" y="2321780"/>
                  </a:lnTo>
                  <a:lnTo>
                    <a:pt x="0" y="232178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2835" tIns="1233280" rIns="652835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dirty="0"/>
                <a:t>KO </a:t>
              </a:r>
              <a:r>
                <a:rPr lang="de-DE" sz="1900" kern="1200" dirty="0" err="1"/>
                <a:t>samples</a:t>
              </a:r>
              <a:endParaRPr lang="de-DE" sz="1900" kern="1200" dirty="0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EA23C3FD-BE26-4A48-ABD3-0E1CF492BDAC}"/>
                </a:ext>
              </a:extLst>
            </p:cNvPr>
            <p:cNvSpPr/>
            <p:nvPr/>
          </p:nvSpPr>
          <p:spPr>
            <a:xfrm>
              <a:off x="178230" y="4012468"/>
              <a:ext cx="2321780" cy="2321780"/>
            </a:xfrm>
            <a:custGeom>
              <a:avLst/>
              <a:gdLst>
                <a:gd name="connsiteX0" fmla="*/ 0 w 2321780"/>
                <a:gd name="connsiteY0" fmla="*/ 2321780 h 2321780"/>
                <a:gd name="connsiteX1" fmla="*/ 1160890 w 2321780"/>
                <a:gd name="connsiteY1" fmla="*/ 0 h 2321780"/>
                <a:gd name="connsiteX2" fmla="*/ 2321780 w 2321780"/>
                <a:gd name="connsiteY2" fmla="*/ 2321780 h 2321780"/>
                <a:gd name="connsiteX3" fmla="*/ 0 w 2321780"/>
                <a:gd name="connsiteY3" fmla="*/ 2321780 h 232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1780" h="2321780">
                  <a:moveTo>
                    <a:pt x="0" y="2321780"/>
                  </a:moveTo>
                  <a:lnTo>
                    <a:pt x="1160890" y="0"/>
                  </a:lnTo>
                  <a:lnTo>
                    <a:pt x="2321780" y="2321780"/>
                  </a:lnTo>
                  <a:lnTo>
                    <a:pt x="0" y="232178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1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2835" tIns="1233280" rIns="652835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dirty="0" err="1"/>
                <a:t>Simulated</a:t>
              </a:r>
              <a:r>
                <a:rPr lang="de-DE" sz="1900" kern="1200" dirty="0"/>
                <a:t> </a:t>
              </a:r>
              <a:r>
                <a:rPr lang="de-DE" sz="1900" kern="1200" dirty="0" err="1"/>
                <a:t>samples</a:t>
              </a:r>
              <a:endParaRPr lang="de-DE" sz="1900" kern="1200" dirty="0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9B68C48D-8A9F-8F40-8671-7BEBBB1F0AF5}"/>
                </a:ext>
              </a:extLst>
            </p:cNvPr>
            <p:cNvSpPr/>
            <p:nvPr/>
          </p:nvSpPr>
          <p:spPr>
            <a:xfrm rot="21600000">
              <a:off x="1724886" y="4012467"/>
              <a:ext cx="2321780" cy="2321781"/>
            </a:xfrm>
            <a:custGeom>
              <a:avLst/>
              <a:gdLst>
                <a:gd name="connsiteX0" fmla="*/ 0 w 2321780"/>
                <a:gd name="connsiteY0" fmla="*/ 2321780 h 2321780"/>
                <a:gd name="connsiteX1" fmla="*/ 1160890 w 2321780"/>
                <a:gd name="connsiteY1" fmla="*/ 0 h 2321780"/>
                <a:gd name="connsiteX2" fmla="*/ 2321780 w 2321780"/>
                <a:gd name="connsiteY2" fmla="*/ 2321780 h 2321780"/>
                <a:gd name="connsiteX3" fmla="*/ 0 w 2321780"/>
                <a:gd name="connsiteY3" fmla="*/ 2321780 h 232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1780" h="2321780">
                  <a:moveTo>
                    <a:pt x="2321780" y="0"/>
                  </a:moveTo>
                  <a:lnTo>
                    <a:pt x="1160890" y="2321780"/>
                  </a:lnTo>
                  <a:lnTo>
                    <a:pt x="0" y="0"/>
                  </a:lnTo>
                  <a:lnTo>
                    <a:pt x="232178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2835" tIns="72391" rIns="652835" bIns="123328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b="1" kern="1200" dirty="0">
                  <a:solidFill>
                    <a:srgbClr val="C00000"/>
                  </a:solidFill>
                </a:rPr>
                <a:t>Samples </a:t>
              </a:r>
              <a:r>
                <a:rPr lang="de-DE" sz="1900" b="1" kern="1200" dirty="0" err="1">
                  <a:solidFill>
                    <a:srgbClr val="C00000"/>
                  </a:solidFill>
                </a:rPr>
                <a:t>of</a:t>
              </a:r>
              <a:r>
                <a:rPr lang="de-DE" sz="1900" b="1" kern="1200" dirty="0">
                  <a:solidFill>
                    <a:srgbClr val="C00000"/>
                  </a:solidFill>
                </a:rPr>
                <a:t> </a:t>
              </a:r>
              <a:r>
                <a:rPr lang="de-DE" sz="1900" b="1" kern="1200" dirty="0" err="1">
                  <a:solidFill>
                    <a:srgbClr val="C00000"/>
                  </a:solidFill>
                </a:rPr>
                <a:t>interest</a:t>
              </a:r>
              <a:endParaRPr lang="de-DE" sz="1900" b="1" kern="1200" dirty="0">
                <a:solidFill>
                  <a:srgbClr val="C00000"/>
                </a:solidFill>
              </a:endParaRPr>
            </a:p>
          </p:txBody>
        </p:sp>
        <p:sp>
          <p:nvSpPr>
            <p:cNvPr id="34" name="Freihandform 33">
              <a:extLst>
                <a:ext uri="{FF2B5EF4-FFF2-40B4-BE49-F238E27FC236}">
                  <a16:creationId xmlns:a16="http://schemas.microsoft.com/office/drawing/2014/main" id="{8EFB2296-FB80-ED40-A0A1-3A9C1F4F52DD}"/>
                </a:ext>
              </a:extLst>
            </p:cNvPr>
            <p:cNvSpPr/>
            <p:nvPr/>
          </p:nvSpPr>
          <p:spPr>
            <a:xfrm>
              <a:off x="3185818" y="4012468"/>
              <a:ext cx="2321780" cy="2321780"/>
            </a:xfrm>
            <a:custGeom>
              <a:avLst/>
              <a:gdLst>
                <a:gd name="connsiteX0" fmla="*/ 0 w 2321780"/>
                <a:gd name="connsiteY0" fmla="*/ 2321780 h 2321780"/>
                <a:gd name="connsiteX1" fmla="*/ 1160890 w 2321780"/>
                <a:gd name="connsiteY1" fmla="*/ 0 h 2321780"/>
                <a:gd name="connsiteX2" fmla="*/ 2321780 w 2321780"/>
                <a:gd name="connsiteY2" fmla="*/ 2321780 h 2321780"/>
                <a:gd name="connsiteX3" fmla="*/ 0 w 2321780"/>
                <a:gd name="connsiteY3" fmla="*/ 2321780 h 232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1780" h="2321780">
                  <a:moveTo>
                    <a:pt x="0" y="2321780"/>
                  </a:moveTo>
                  <a:lnTo>
                    <a:pt x="1160890" y="0"/>
                  </a:lnTo>
                  <a:lnTo>
                    <a:pt x="2321780" y="2321780"/>
                  </a:lnTo>
                  <a:lnTo>
                    <a:pt x="0" y="232178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fillRef>
            <a:effectRef idx="1">
              <a:schemeClr val="accent1">
                <a:shade val="50000"/>
                <a:hueOff val="201247"/>
                <a:satOff val="-4901"/>
                <a:lumOff val="214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2835" tIns="1233280" rIns="652835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dirty="0"/>
                <a:t>IVT </a:t>
              </a:r>
              <a:r>
                <a:rPr lang="de-DE" sz="1900" kern="1200" dirty="0" err="1"/>
                <a:t>samples</a:t>
              </a:r>
              <a:endParaRPr lang="de-DE" sz="19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13EE20E-B8F3-2646-9589-D86BACB9253E}"/>
              </a:ext>
            </a:extLst>
          </p:cNvPr>
          <p:cNvGrpSpPr/>
          <p:nvPr/>
        </p:nvGrpSpPr>
        <p:grpSpPr>
          <a:xfrm>
            <a:off x="5443514" y="2314575"/>
            <a:ext cx="1785942" cy="3471864"/>
            <a:chOff x="7986710" y="2314575"/>
            <a:chExt cx="1785942" cy="3471864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ED732D6E-495F-FF40-A45D-073A75FA4792}"/>
                </a:ext>
              </a:extLst>
            </p:cNvPr>
            <p:cNvSpPr/>
            <p:nvPr/>
          </p:nvSpPr>
          <p:spPr>
            <a:xfrm>
              <a:off x="7986712" y="2314575"/>
              <a:ext cx="1785940" cy="985838"/>
            </a:xfrm>
            <a:prstGeom prst="roundRect">
              <a:avLst/>
            </a:prstGeom>
            <a:solidFill>
              <a:srgbClr val="6583C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Not </a:t>
              </a:r>
              <a:r>
                <a:rPr lang="de-DE" dirty="0" err="1"/>
                <a:t>modified</a:t>
              </a:r>
              <a:br>
                <a:rPr lang="de-DE" dirty="0"/>
              </a:br>
              <a:r>
                <a:rPr lang="de-DE" dirty="0"/>
                <a:t>at all</a:t>
              </a:r>
            </a:p>
          </p:txBody>
        </p:sp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F51C49A-DF77-E24B-8266-69AEA4503C38}"/>
                </a:ext>
              </a:extLst>
            </p:cNvPr>
            <p:cNvSpPr/>
            <p:nvPr/>
          </p:nvSpPr>
          <p:spPr>
            <a:xfrm>
              <a:off x="7986711" y="3557588"/>
              <a:ext cx="1785940" cy="9858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Missing</a:t>
              </a:r>
              <a:r>
                <a:rPr lang="de-DE" dirty="0"/>
                <a:t> </a:t>
              </a:r>
              <a:r>
                <a:rPr lang="de-DE" dirty="0" err="1"/>
                <a:t>specific</a:t>
              </a:r>
              <a:r>
                <a:rPr lang="de-DE" dirty="0"/>
                <a:t> </a:t>
              </a:r>
              <a:r>
                <a:rPr lang="de-DE" dirty="0" err="1"/>
                <a:t>modification</a:t>
              </a:r>
              <a:r>
                <a:rPr lang="de-DE" dirty="0"/>
                <a:t>(s)</a:t>
              </a:r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69244F78-004A-E94A-AFE3-7C2DF144DF52}"/>
                </a:ext>
              </a:extLst>
            </p:cNvPr>
            <p:cNvSpPr/>
            <p:nvPr/>
          </p:nvSpPr>
          <p:spPr>
            <a:xfrm>
              <a:off x="7986710" y="4800601"/>
              <a:ext cx="1785940" cy="985838"/>
            </a:xfrm>
            <a:prstGeom prst="round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C00000"/>
                  </a:solidFill>
                </a:rPr>
                <a:t>All </a:t>
              </a:r>
              <a:r>
                <a:rPr lang="de-DE" dirty="0" err="1">
                  <a:solidFill>
                    <a:srgbClr val="C00000"/>
                  </a:solidFill>
                </a:rPr>
                <a:t>modifications</a:t>
              </a:r>
              <a:r>
                <a:rPr lang="de-DE" dirty="0">
                  <a:solidFill>
                    <a:srgbClr val="C00000"/>
                  </a:solidFill>
                </a:rPr>
                <a:t> </a:t>
              </a:r>
              <a:r>
                <a:rPr lang="de-DE" dirty="0" err="1">
                  <a:solidFill>
                    <a:srgbClr val="C00000"/>
                  </a:solidFill>
                </a:rPr>
                <a:t>present</a:t>
              </a:r>
              <a:endParaRPr lang="de-DE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7" name="Grafik 26" descr="Maximieren">
            <a:extLst>
              <a:ext uri="{FF2B5EF4-FFF2-40B4-BE49-F238E27FC236}">
                <a16:creationId xmlns:a16="http://schemas.microsoft.com/office/drawing/2014/main" id="{516558A7-A780-EA4D-B47F-91F9AC630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3835" y="4805368"/>
            <a:ext cx="640080" cy="640080"/>
          </a:xfrm>
          <a:prstGeom prst="rect">
            <a:avLst/>
          </a:prstGeom>
        </p:spPr>
      </p:pic>
      <p:pic>
        <p:nvPicPr>
          <p:cNvPr id="28" name="Grafik 27" descr="Maximieren">
            <a:extLst>
              <a:ext uri="{FF2B5EF4-FFF2-40B4-BE49-F238E27FC236}">
                <a16:creationId xmlns:a16="http://schemas.microsoft.com/office/drawing/2014/main" id="{F23C10C2-3846-6C4F-BF8C-E5CE2EA8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3406440" y="4833944"/>
            <a:ext cx="640080" cy="640080"/>
          </a:xfrm>
          <a:prstGeom prst="rect">
            <a:avLst/>
          </a:prstGeom>
        </p:spPr>
      </p:pic>
      <p:pic>
        <p:nvPicPr>
          <p:cNvPr id="29" name="Grafik 28" descr="Maximieren">
            <a:extLst>
              <a:ext uri="{FF2B5EF4-FFF2-40B4-BE49-F238E27FC236}">
                <a16:creationId xmlns:a16="http://schemas.microsoft.com/office/drawing/2014/main" id="{DB96EAA0-F2A5-9B4C-827E-41738B5F4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20944" flipV="1">
            <a:off x="2601955" y="3479682"/>
            <a:ext cx="601730" cy="60173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28F172AC-B751-1B41-B812-B76689AFF36C}"/>
              </a:ext>
            </a:extLst>
          </p:cNvPr>
          <p:cNvSpPr txBox="1"/>
          <p:nvPr/>
        </p:nvSpPr>
        <p:spPr>
          <a:xfrm>
            <a:off x="8829675" y="1614485"/>
            <a:ext cx="251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pic>
        <p:nvPicPr>
          <p:cNvPr id="36" name="Inhaltsplatzhalter 7">
            <a:extLst>
              <a:ext uri="{FF2B5EF4-FFF2-40B4-BE49-F238E27FC236}">
                <a16:creationId xmlns:a16="http://schemas.microsoft.com/office/drawing/2014/main" id="{8B0BC1B3-AFF0-A444-9981-981EA428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3" r="61128"/>
          <a:stretch/>
        </p:blipFill>
        <p:spPr>
          <a:xfrm>
            <a:off x="7437073" y="2224216"/>
            <a:ext cx="4561552" cy="3942716"/>
          </a:xfrm>
        </p:spPr>
      </p:pic>
    </p:spTree>
    <p:extLst>
      <p:ext uri="{BB962C8B-B14F-4D97-AF65-F5344CB8AC3E}">
        <p14:creationId xmlns:p14="http://schemas.microsoft.com/office/powerpoint/2010/main" val="301476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Dieterich</dc:creator>
  <cp:lastModifiedBy>Christoph Dieterich</cp:lastModifiedBy>
  <cp:revision>1</cp:revision>
  <dcterms:created xsi:type="dcterms:W3CDTF">2021-12-21T13:21:57Z</dcterms:created>
  <dcterms:modified xsi:type="dcterms:W3CDTF">2021-12-21T13:22:45Z</dcterms:modified>
</cp:coreProperties>
</file>