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7311"/>
  </p:normalViewPr>
  <p:slideViewPr>
    <p:cSldViewPr snapToGrid="0" snapToObjects="1">
      <p:cViewPr varScale="1">
        <p:scale>
          <a:sx n="124" d="100"/>
          <a:sy n="124" d="100"/>
        </p:scale>
        <p:origin x="184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58C6B-3F5B-8E4B-9B48-E79B5358E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8A703B-A60B-E34B-BFAE-13CAE96A4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C99F33-4053-E740-AB0E-F498092E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8F6E-A3C7-7943-9718-BF58DDB39D9E}" type="datetimeFigureOut">
              <a:rPr lang="de-DE" smtClean="0"/>
              <a:t>21.12.21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538728-F2AE-2E4A-9C1F-20EA88D9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F6F399-C319-A848-8F18-473D98B5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8121-4FF7-D34D-B293-913274DB1E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79D7C-461F-A043-A2F1-FEFC1E5C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F949BF-750E-5C48-B755-ECAD1C2CA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BE7C2C-0719-5D4D-A196-252C5C05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8F6E-A3C7-7943-9718-BF58DDB39D9E}" type="datetimeFigureOut">
              <a:rPr lang="de-DE" smtClean="0"/>
              <a:t>21.12.21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21B73C-FD63-FC4A-BA96-91074550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02034-DF87-0443-AF59-E8190909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8121-4FF7-D34D-B293-913274DB1E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95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B3F4201-6356-0B4F-B9AE-1F17BB85E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386B49-04E5-0F41-AB60-9F6FDBB92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445AF6-04DE-AA44-A747-0CDBDB3E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8F6E-A3C7-7943-9718-BF58DDB39D9E}" type="datetimeFigureOut">
              <a:rPr lang="de-DE" smtClean="0"/>
              <a:t>21.12.21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7F54A-B410-D447-9222-D7FE1947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D874B2-4724-4F4A-AF38-B669BEA4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8121-4FF7-D34D-B293-913274DB1E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22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7F20E-A15E-334D-B300-3BCBF0BA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B1A20B-D405-674B-B509-BBA8EA9E1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239712-8A13-4747-BC80-7AC8AD18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8F6E-A3C7-7943-9718-BF58DDB39D9E}" type="datetimeFigureOut">
              <a:rPr lang="de-DE" smtClean="0"/>
              <a:t>21.12.21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8CC7E4-37B5-CB48-AC0F-D45D5431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E7F941-B481-514C-A1F7-3DD1DE99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8121-4FF7-D34D-B293-913274DB1E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61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B5FC1-3C7D-394E-A486-FA0E8E04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AD9658-6A53-E348-AAA6-0A50D9F79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BB4143-4DA2-BF4B-A6FD-0BE87F44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8F6E-A3C7-7943-9718-BF58DDB39D9E}" type="datetimeFigureOut">
              <a:rPr lang="de-DE" smtClean="0"/>
              <a:t>21.12.21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FFDE0-3ADB-2343-8C7D-3B609629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1A4FC2-4E0F-2244-8436-76738186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8121-4FF7-D34D-B293-913274DB1E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41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36A23-8636-D24F-8870-1E598C4C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4A7371-BAD0-1144-BADB-E4BB6B664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884E08-322F-4043-B2B5-B28FEE5A1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A99939-1A93-0A4B-A433-92C08A2C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8F6E-A3C7-7943-9718-BF58DDB39D9E}" type="datetimeFigureOut">
              <a:rPr lang="de-DE" smtClean="0"/>
              <a:t>21.12.21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0D01E5-3173-5444-A09E-515A9B7B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D9C606-ED98-FA4B-8BF6-F2D88A3A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8121-4FF7-D34D-B293-913274DB1E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52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983E9-1C5C-2E4A-99B0-C2E82A23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E1D80B-3D48-7340-8012-2FF5EE17F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DD3EBA-2734-4442-B3AA-B74A50887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613EDD-BC83-0B4E-861C-FD2094A85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95FB53-251A-D84B-AF33-BB4FE1761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21DF63-A7D8-7048-9FF9-49D1D20B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8F6E-A3C7-7943-9718-BF58DDB39D9E}" type="datetimeFigureOut">
              <a:rPr lang="de-DE" smtClean="0"/>
              <a:t>21.12.21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A7545A-0322-0D4D-9861-AB4FDE4F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CDC518-0E05-EE4F-A18A-28D31645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8121-4FF7-D34D-B293-913274DB1E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0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7DAD1-0D8D-C94E-9021-CBEC70A9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522FAA-71EF-FC4F-AF7E-F83F65EA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8F6E-A3C7-7943-9718-BF58DDB39D9E}" type="datetimeFigureOut">
              <a:rPr lang="de-DE" smtClean="0"/>
              <a:t>21.12.21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892828-FE7E-C648-98DF-9FA9B6EC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EFFB45-5F55-584A-866D-3506BAAE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8121-4FF7-D34D-B293-913274DB1E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27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969882-822A-4048-9843-1FF152EE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8F6E-A3C7-7943-9718-BF58DDB39D9E}" type="datetimeFigureOut">
              <a:rPr lang="de-DE" smtClean="0"/>
              <a:t>21.12.21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51E05B-1C04-924D-9667-B50ADA66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11D58E-119A-D34B-8119-66BAED5A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8121-4FF7-D34D-B293-913274DB1E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16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C8BA5-94CE-534A-9370-015E47798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9DBC1F-D843-CD41-9A43-494FF434D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98FF98-E56A-DB46-B790-3439ADA39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491FB2-F1C5-0F49-BBA2-52E6D3E0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8F6E-A3C7-7943-9718-BF58DDB39D9E}" type="datetimeFigureOut">
              <a:rPr lang="de-DE" smtClean="0"/>
              <a:t>21.12.21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0D0B3B-706F-5D47-9C1B-98F85CC4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48270B-3949-7645-98DB-BBAFA959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8121-4FF7-D34D-B293-913274DB1E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03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CB538-CA3C-434B-B915-2C0E9770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FDA1B76-9BB2-9542-8339-31D58BA65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0C249F-AEF2-B04C-A030-888C656D1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290976-4F7F-A746-9F25-97734039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8F6E-A3C7-7943-9718-BF58DDB39D9E}" type="datetimeFigureOut">
              <a:rPr lang="de-DE" smtClean="0"/>
              <a:t>21.12.21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C6A2FC-7830-2A45-9602-8DC12B47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053679-47BF-8A43-B4CA-A2C34020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68121-4FF7-D34D-B293-913274DB1E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09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D567975-B22F-A544-BF81-76B6C676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53E6DC-0675-E84D-9704-FB2ED090B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FD64A-0FFA-2047-9BDA-005D978A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B8F6E-A3C7-7943-9718-BF58DDB39D9E}" type="datetimeFigureOut">
              <a:rPr lang="de-DE" smtClean="0"/>
              <a:t>21.12.21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2D503-DA09-5A43-90E0-9F30CB04E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FE6719-2682-9C4E-A8B0-2A029FE85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68121-4FF7-D34D-B293-913274DB1E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49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B3BCAAE-8097-4862-BCC0-5269895AC6FE}"/>
              </a:ext>
            </a:extLst>
          </p:cNvPr>
          <p:cNvGrpSpPr>
            <a:grpSpLocks noChangeAspect="1"/>
          </p:cNvGrpSpPr>
          <p:nvPr/>
        </p:nvGrpSpPr>
        <p:grpSpPr>
          <a:xfrm>
            <a:off x="1217997" y="461719"/>
            <a:ext cx="7810956" cy="6120000"/>
            <a:chOff x="3466954" y="1507925"/>
            <a:chExt cx="5265492" cy="4125646"/>
          </a:xfrm>
        </p:grpSpPr>
        <p:sp>
          <p:nvSpPr>
            <p:cNvPr id="20" name="Abgerundetes Rechteck 19">
              <a:extLst>
                <a:ext uri="{FF2B5EF4-FFF2-40B4-BE49-F238E27FC236}">
                  <a16:creationId xmlns:a16="http://schemas.microsoft.com/office/drawing/2014/main" id="{ED732D6E-495F-FF40-A45D-073A75FA4792}"/>
                </a:ext>
              </a:extLst>
            </p:cNvPr>
            <p:cNvSpPr/>
            <p:nvPr/>
          </p:nvSpPr>
          <p:spPr>
            <a:xfrm>
              <a:off x="3592865" y="3414312"/>
              <a:ext cx="1300317" cy="373879"/>
            </a:xfrm>
            <a:prstGeom prst="roundRect">
              <a:avLst/>
            </a:prstGeom>
            <a:solidFill>
              <a:srgbClr val="E69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Deletion</a:t>
              </a:r>
            </a:p>
          </p:txBody>
        </p:sp>
        <p:sp>
          <p:nvSpPr>
            <p:cNvPr id="21" name="Abgerundetes Rechteck 20">
              <a:extLst>
                <a:ext uri="{FF2B5EF4-FFF2-40B4-BE49-F238E27FC236}">
                  <a16:creationId xmlns:a16="http://schemas.microsoft.com/office/drawing/2014/main" id="{FF51C49A-DF77-E24B-8266-69AEA4503C38}"/>
                </a:ext>
              </a:extLst>
            </p:cNvPr>
            <p:cNvSpPr/>
            <p:nvPr/>
          </p:nvSpPr>
          <p:spPr>
            <a:xfrm>
              <a:off x="5175322" y="3421656"/>
              <a:ext cx="1300317" cy="373879"/>
            </a:xfrm>
            <a:prstGeom prst="roundRect">
              <a:avLst/>
            </a:prstGeom>
            <a:solidFill>
              <a:srgbClr val="6C950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Mismatch</a:t>
              </a:r>
              <a:endParaRPr lang="de-DE" dirty="0"/>
            </a:p>
          </p:txBody>
        </p:sp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69244F78-004A-E94A-AFE3-7C2DF144DF52}"/>
                </a:ext>
              </a:extLst>
            </p:cNvPr>
            <p:cNvSpPr/>
            <p:nvPr/>
          </p:nvSpPr>
          <p:spPr>
            <a:xfrm>
              <a:off x="6757779" y="3414311"/>
              <a:ext cx="1300317" cy="373879"/>
            </a:xfrm>
            <a:prstGeom prst="roundRect">
              <a:avLst/>
            </a:prstGeom>
            <a:solidFill>
              <a:srgbClr val="56B4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Insertion</a:t>
              </a:r>
            </a:p>
          </p:txBody>
        </p: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A6402FE8-AD1B-4343-9996-8185B6EE8674}"/>
                </a:ext>
              </a:extLst>
            </p:cNvPr>
            <p:cNvCxnSpPr>
              <a:cxnSpLocks/>
            </p:cNvCxnSpPr>
            <p:nvPr/>
          </p:nvCxnSpPr>
          <p:spPr>
            <a:xfrm>
              <a:off x="3948847" y="2976492"/>
              <a:ext cx="0" cy="324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1CF0D776-6C01-439B-8208-72F0EF3F208C}"/>
                </a:ext>
              </a:extLst>
            </p:cNvPr>
            <p:cNvCxnSpPr>
              <a:cxnSpLocks/>
            </p:cNvCxnSpPr>
            <p:nvPr/>
          </p:nvCxnSpPr>
          <p:spPr>
            <a:xfrm>
              <a:off x="4886337" y="2976492"/>
              <a:ext cx="0" cy="324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88D4DDFC-23F2-4A9C-B1B0-59EA258F250F}"/>
                </a:ext>
              </a:extLst>
            </p:cNvPr>
            <p:cNvCxnSpPr>
              <a:cxnSpLocks/>
            </p:cNvCxnSpPr>
            <p:nvPr/>
          </p:nvCxnSpPr>
          <p:spPr>
            <a:xfrm>
              <a:off x="5814594" y="2976492"/>
              <a:ext cx="0" cy="324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41F8AB7C-B5E5-4AE6-9437-E827590C68A3}"/>
                </a:ext>
              </a:extLst>
            </p:cNvPr>
            <p:cNvCxnSpPr>
              <a:cxnSpLocks/>
            </p:cNvCxnSpPr>
            <p:nvPr/>
          </p:nvCxnSpPr>
          <p:spPr>
            <a:xfrm>
              <a:off x="6715140" y="2976492"/>
              <a:ext cx="0" cy="324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71CFCAB6-E009-4347-947F-DCDC7AE91F12}"/>
                </a:ext>
              </a:extLst>
            </p:cNvPr>
            <p:cNvCxnSpPr>
              <a:cxnSpLocks/>
            </p:cNvCxnSpPr>
            <p:nvPr/>
          </p:nvCxnSpPr>
          <p:spPr>
            <a:xfrm>
              <a:off x="7680338" y="2976492"/>
              <a:ext cx="0" cy="324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8DFA1857-7586-438B-9CF6-3FF9DEC54E94}"/>
                </a:ext>
              </a:extLst>
            </p:cNvPr>
            <p:cNvCxnSpPr>
              <a:cxnSpLocks/>
            </p:cNvCxnSpPr>
            <p:nvPr/>
          </p:nvCxnSpPr>
          <p:spPr>
            <a:xfrm>
              <a:off x="5828454" y="3941695"/>
              <a:ext cx="0" cy="324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Abgerundetes Rechteck 20">
              <a:extLst>
                <a:ext uri="{FF2B5EF4-FFF2-40B4-BE49-F238E27FC236}">
                  <a16:creationId xmlns:a16="http://schemas.microsoft.com/office/drawing/2014/main" id="{4B07F9A0-60BF-4F08-8517-555A489548B6}"/>
                </a:ext>
              </a:extLst>
            </p:cNvPr>
            <p:cNvSpPr/>
            <p:nvPr/>
          </p:nvSpPr>
          <p:spPr>
            <a:xfrm>
              <a:off x="3592865" y="4349910"/>
              <a:ext cx="4465231" cy="37387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Modification-specific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pattern</a:t>
              </a:r>
              <a:r>
                <a:rPr lang="de-DE" dirty="0">
                  <a:solidFill>
                    <a:schemeClr val="tx1"/>
                  </a:solidFill>
                </a:rPr>
                <a:t> (Feature </a:t>
              </a:r>
              <a:r>
                <a:rPr lang="de-DE" dirty="0" err="1">
                  <a:solidFill>
                    <a:schemeClr val="tx1"/>
                  </a:solidFill>
                </a:rPr>
                <a:t>set</a:t>
              </a:r>
              <a:r>
                <a:rPr lang="de-DE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E392A51F-A6EC-4B1C-A128-F1F8F76FD796}"/>
                </a:ext>
              </a:extLst>
            </p:cNvPr>
            <p:cNvCxnSpPr>
              <a:cxnSpLocks/>
            </p:cNvCxnSpPr>
            <p:nvPr/>
          </p:nvCxnSpPr>
          <p:spPr>
            <a:xfrm>
              <a:off x="5828454" y="4819144"/>
              <a:ext cx="0" cy="324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bgerundetes Rechteck 20">
              <a:extLst>
                <a:ext uri="{FF2B5EF4-FFF2-40B4-BE49-F238E27FC236}">
                  <a16:creationId xmlns:a16="http://schemas.microsoft.com/office/drawing/2014/main" id="{4865D327-C45E-4FC8-AA9D-EAF4F774BD04}"/>
                </a:ext>
              </a:extLst>
            </p:cNvPr>
            <p:cNvSpPr/>
            <p:nvPr/>
          </p:nvSpPr>
          <p:spPr>
            <a:xfrm>
              <a:off x="3588249" y="5259692"/>
              <a:ext cx="4465231" cy="37387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JACUSA2 score</a:t>
              </a:r>
            </a:p>
          </p:txBody>
        </p:sp>
        <p:pic>
          <p:nvPicPr>
            <p:cNvPr id="4" name="Grafik 3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83B08311-5F1D-42BE-8AF3-91878E493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6954" y="1507925"/>
              <a:ext cx="5265492" cy="13944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31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Dieterich</dc:creator>
  <cp:lastModifiedBy>Christoph Dieterich</cp:lastModifiedBy>
  <cp:revision>1</cp:revision>
  <dcterms:created xsi:type="dcterms:W3CDTF">2021-12-21T13:31:08Z</dcterms:created>
  <dcterms:modified xsi:type="dcterms:W3CDTF">2021-12-21T13:31:56Z</dcterms:modified>
</cp:coreProperties>
</file>