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7" r:id="rId12"/>
    <p:sldId id="26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9" autoAdjust="0"/>
    <p:restoredTop sz="98401" autoAdjust="0"/>
  </p:normalViewPr>
  <p:slideViewPr>
    <p:cSldViewPr>
      <p:cViewPr>
        <p:scale>
          <a:sx n="90" d="100"/>
          <a:sy n="90" d="100"/>
        </p:scale>
        <p:origin x="-1238" y="-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5B456-B58C-4851-9F1D-BD64CF51F717}" type="doc">
      <dgm:prSet loTypeId="urn:microsoft.com/office/officeart/2005/8/layout/vProcess5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B10BEA97-C311-4B40-A51A-58BC9CD6FBCC}">
      <dgm:prSet phldrT="[Texte]" custT="1"/>
      <dgm:spPr/>
      <dgm:t>
        <a:bodyPr/>
        <a:lstStyle/>
        <a:p>
          <a:pPr algn="ctr"/>
          <a:r>
            <a:rPr lang="fr-FR" sz="2400" b="0" dirty="0" smtClean="0">
              <a:latin typeface="Arial" panose="020B0604020202020204" pitchFamily="34" charset="0"/>
              <a:cs typeface="Arial" panose="020B0604020202020204" pitchFamily="34" charset="0"/>
            </a:rPr>
            <a:t>Non-respect du RGPD</a:t>
          </a:r>
          <a:endParaRPr lang="fr-FR" sz="2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1966EB-CABD-4864-BE17-FB216695C427}" type="parTrans" cxnId="{A4B9FE52-380C-40E5-98F6-C2194CD080FC}">
      <dgm:prSet/>
      <dgm:spPr/>
      <dgm:t>
        <a:bodyPr/>
        <a:lstStyle/>
        <a:p>
          <a:endParaRPr lang="fr-FR"/>
        </a:p>
      </dgm:t>
    </dgm:pt>
    <dgm:pt modelId="{74975A82-C7EE-4F87-9A38-411E0E509EC2}" type="sibTrans" cxnId="{A4B9FE52-380C-40E5-98F6-C2194CD080FC}">
      <dgm:prSet custT="1"/>
      <dgm:spPr/>
      <dgm:t>
        <a:bodyPr/>
        <a:lstStyle/>
        <a:p>
          <a:r>
            <a:rPr lang="fr-FR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=</a:t>
          </a:r>
          <a:endParaRPr lang="fr-FR" sz="3000" dirty="0">
            <a:solidFill>
              <a:schemeClr val="accent6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3CEE83-F6C6-416D-AD9B-46FC8E1A3F7D}">
      <dgm:prSet phldrT="[Texte]" custT="1"/>
      <dgm:spPr/>
      <dgm:t>
        <a:bodyPr/>
        <a:lstStyle/>
        <a:p>
          <a:pPr algn="ctr"/>
          <a:r>
            <a:rPr lang="fr-FR" sz="2400" b="0" dirty="0" smtClean="0">
              <a:latin typeface="Arial" panose="020B0604020202020204" pitchFamily="34" charset="0"/>
              <a:cs typeface="Arial" panose="020B0604020202020204" pitchFamily="34" charset="0"/>
            </a:rPr>
            <a:t>Mise en demeure de la CNIL</a:t>
          </a:r>
          <a:endParaRPr lang="fr-FR" sz="2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775878-D74E-48FC-83A8-5921B89BD5C2}" type="parTrans" cxnId="{7C9DDF76-515D-41D3-B5C0-57900E1CAE5D}">
      <dgm:prSet/>
      <dgm:spPr/>
      <dgm:t>
        <a:bodyPr/>
        <a:lstStyle/>
        <a:p>
          <a:endParaRPr lang="fr-FR"/>
        </a:p>
      </dgm:t>
    </dgm:pt>
    <dgm:pt modelId="{371CC518-243C-4A47-932A-04D627A3D1F2}" type="sibTrans" cxnId="{7C9DDF76-515D-41D3-B5C0-57900E1CAE5D}">
      <dgm:prSet custT="1"/>
      <dgm:spPr/>
      <dgm:t>
        <a:bodyPr/>
        <a:lstStyle/>
        <a:p>
          <a:r>
            <a:rPr lang="fr-FR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+</a:t>
          </a:r>
          <a:endParaRPr lang="fr-FR" sz="2000" dirty="0">
            <a:solidFill>
              <a:schemeClr val="accent6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EB7DDA-C92B-4B77-BD01-14AF06EE36B6}">
      <dgm:prSet phldrT="[Texte]" custT="1"/>
      <dgm:spPr/>
      <dgm:t>
        <a:bodyPr/>
        <a:lstStyle/>
        <a:p>
          <a:pPr algn="ctr"/>
          <a:r>
            <a:rPr lang="fr-FR" sz="2400" b="0" dirty="0" smtClean="0">
              <a:latin typeface="Arial" panose="020B0604020202020204" pitchFamily="34" charset="0"/>
              <a:cs typeface="Arial" panose="020B0604020202020204" pitchFamily="34" charset="0"/>
            </a:rPr>
            <a:t>Une sanction « Limitation temporaire </a:t>
          </a:r>
          <a:r>
            <a:rPr lang="fr-FR" sz="2400" b="0" dirty="0" smtClean="0">
              <a:latin typeface="Arial" panose="020B0604020202020204" pitchFamily="34" charset="0"/>
              <a:cs typeface="Arial" panose="020B0604020202020204" pitchFamily="34" charset="0"/>
            </a:rPr>
            <a:t>des traitements</a:t>
          </a:r>
          <a:r>
            <a:rPr lang="fr-FR" sz="2400" b="0" dirty="0" smtClean="0">
              <a:latin typeface="Arial" panose="020B0604020202020204" pitchFamily="34" charset="0"/>
              <a:cs typeface="Arial" panose="020B0604020202020204" pitchFamily="34" charset="0"/>
            </a:rPr>
            <a:t> »</a:t>
          </a:r>
          <a:endParaRPr lang="fr-FR" sz="2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F4FBF0-643E-42B6-A607-6F5795335DA2}" type="parTrans" cxnId="{386768D6-4863-419D-8B8C-F0969B87D4D1}">
      <dgm:prSet/>
      <dgm:spPr/>
      <dgm:t>
        <a:bodyPr/>
        <a:lstStyle/>
        <a:p>
          <a:endParaRPr lang="fr-FR"/>
        </a:p>
      </dgm:t>
    </dgm:pt>
    <dgm:pt modelId="{DA118705-42CA-4C46-9A49-93DABCE311E2}" type="sibTrans" cxnId="{386768D6-4863-419D-8B8C-F0969B87D4D1}">
      <dgm:prSet custT="1"/>
      <dgm:spPr/>
      <dgm:t>
        <a:bodyPr/>
        <a:lstStyle/>
        <a:p>
          <a:r>
            <a:rPr lang="fr-FR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?</a:t>
          </a:r>
          <a:endParaRPr lang="fr-FR" sz="2000" dirty="0">
            <a:solidFill>
              <a:schemeClr val="accent6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3F69F3-569B-435D-A019-843A75F0D793}">
      <dgm:prSet phldrT="[Texte]" custT="1"/>
      <dgm:spPr/>
      <dgm:t>
        <a:bodyPr/>
        <a:lstStyle/>
        <a:p>
          <a:pPr algn="ctr"/>
          <a:r>
            <a:rPr lang="fr-FR" sz="2400" b="0" dirty="0" smtClean="0">
              <a:latin typeface="Arial" panose="020B0604020202020204" pitchFamily="34" charset="0"/>
              <a:cs typeface="Arial" panose="020B0604020202020204" pitchFamily="34" charset="0"/>
            </a:rPr>
            <a:t>Solutions</a:t>
          </a:r>
          <a:endParaRPr lang="fr-FR" sz="2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C319FC-B895-4610-8284-E576962D1102}" type="parTrans" cxnId="{19F1A855-7FE8-4788-B6B3-C23B6E207A74}">
      <dgm:prSet/>
      <dgm:spPr/>
      <dgm:t>
        <a:bodyPr/>
        <a:lstStyle/>
        <a:p>
          <a:endParaRPr lang="fr-FR"/>
        </a:p>
      </dgm:t>
    </dgm:pt>
    <dgm:pt modelId="{F32E8039-FD3A-4CCB-9135-7ED358CAD62D}" type="sibTrans" cxnId="{19F1A855-7FE8-4788-B6B3-C23B6E207A74}">
      <dgm:prSet/>
      <dgm:spPr/>
      <dgm:t>
        <a:bodyPr/>
        <a:lstStyle/>
        <a:p>
          <a:endParaRPr lang="fr-FR"/>
        </a:p>
      </dgm:t>
    </dgm:pt>
    <dgm:pt modelId="{9C0D7DEF-A711-4913-9E95-5964B3FFB228}" type="pres">
      <dgm:prSet presAssocID="{5AB5B456-B58C-4851-9F1D-BD64CF51F71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25B5476-642B-4CDE-997F-06FEC14522DB}" type="pres">
      <dgm:prSet presAssocID="{5AB5B456-B58C-4851-9F1D-BD64CF51F717}" presName="dummyMaxCanvas" presStyleCnt="0">
        <dgm:presLayoutVars/>
      </dgm:prSet>
      <dgm:spPr/>
      <dgm:t>
        <a:bodyPr/>
        <a:lstStyle/>
        <a:p>
          <a:endParaRPr lang="fr-FR"/>
        </a:p>
      </dgm:t>
    </dgm:pt>
    <dgm:pt modelId="{4D41B084-CBE2-4795-9A31-A4B944321FD4}" type="pres">
      <dgm:prSet presAssocID="{5AB5B456-B58C-4851-9F1D-BD64CF51F717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0EC425-49AB-4FD3-B396-DD5FEE4E7DA7}" type="pres">
      <dgm:prSet presAssocID="{5AB5B456-B58C-4851-9F1D-BD64CF51F717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9FD0B0-E377-4822-B861-B4E01E3CB62F}" type="pres">
      <dgm:prSet presAssocID="{5AB5B456-B58C-4851-9F1D-BD64CF51F71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8F5ECB-18ED-4F56-96C6-E0229CCB1D04}" type="pres">
      <dgm:prSet presAssocID="{5AB5B456-B58C-4851-9F1D-BD64CF51F717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880A4B3-627E-42FC-BC8F-16B236A6A7F1}" type="pres">
      <dgm:prSet presAssocID="{5AB5B456-B58C-4851-9F1D-BD64CF51F717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E6D83E-E555-4891-B1EC-D2C829E338AF}" type="pres">
      <dgm:prSet presAssocID="{5AB5B456-B58C-4851-9F1D-BD64CF51F717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1DC829-69CB-45A0-A741-57C2B954D19C}" type="pres">
      <dgm:prSet presAssocID="{5AB5B456-B58C-4851-9F1D-BD64CF51F717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A4647D-3402-4DFC-BF1D-5EC8A0BF3284}" type="pres">
      <dgm:prSet presAssocID="{5AB5B456-B58C-4851-9F1D-BD64CF51F717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45618-FBA1-4B27-B813-762507C266D7}" type="pres">
      <dgm:prSet presAssocID="{5AB5B456-B58C-4851-9F1D-BD64CF51F717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C8602-A6D6-4397-88D9-4C1AEAD702C6}" type="pres">
      <dgm:prSet presAssocID="{5AB5B456-B58C-4851-9F1D-BD64CF51F71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C4051C-FE20-48DA-906D-5364A1DEF740}" type="pres">
      <dgm:prSet presAssocID="{5AB5B456-B58C-4851-9F1D-BD64CF51F717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91D3A5E-29C6-4BB6-94DF-66A7DB6DD9A4}" type="presOf" srcId="{723CEE83-F6C6-416D-AD9B-46FC8E1A3F7D}" destId="{9D245618-FBA1-4B27-B813-762507C266D7}" srcOrd="1" destOrd="0" presId="urn:microsoft.com/office/officeart/2005/8/layout/vProcess5"/>
    <dgm:cxn modelId="{C4D20506-9ADC-4285-A0F0-37A799FF3743}" type="presOf" srcId="{B10BEA97-C311-4B40-A51A-58BC9CD6FBCC}" destId="{4D41B084-CBE2-4795-9A31-A4B944321FD4}" srcOrd="0" destOrd="0" presId="urn:microsoft.com/office/officeart/2005/8/layout/vProcess5"/>
    <dgm:cxn modelId="{660599F4-D308-46E0-817B-19F8B1D23D21}" type="presOf" srcId="{723CEE83-F6C6-416D-AD9B-46FC8E1A3F7D}" destId="{D20EC425-49AB-4FD3-B396-DD5FEE4E7DA7}" srcOrd="0" destOrd="0" presId="urn:microsoft.com/office/officeart/2005/8/layout/vProcess5"/>
    <dgm:cxn modelId="{A9260060-A8B8-43D3-A7BA-C341FB4A9036}" type="presOf" srcId="{74975A82-C7EE-4F87-9A38-411E0E509EC2}" destId="{6880A4B3-627E-42FC-BC8F-16B236A6A7F1}" srcOrd="0" destOrd="0" presId="urn:microsoft.com/office/officeart/2005/8/layout/vProcess5"/>
    <dgm:cxn modelId="{A4B9FE52-380C-40E5-98F6-C2194CD080FC}" srcId="{5AB5B456-B58C-4851-9F1D-BD64CF51F717}" destId="{B10BEA97-C311-4B40-A51A-58BC9CD6FBCC}" srcOrd="0" destOrd="0" parTransId="{1F1966EB-CABD-4864-BE17-FB216695C427}" sibTransId="{74975A82-C7EE-4F87-9A38-411E0E509EC2}"/>
    <dgm:cxn modelId="{7425E2CA-99B2-4637-95EB-A6A480E05B28}" type="presOf" srcId="{DCEB7DDA-C92B-4B77-BD01-14AF06EE36B6}" destId="{289FD0B0-E377-4822-B861-B4E01E3CB62F}" srcOrd="0" destOrd="0" presId="urn:microsoft.com/office/officeart/2005/8/layout/vProcess5"/>
    <dgm:cxn modelId="{623EC5A5-6013-4F46-AF43-D071358DA0C5}" type="presOf" srcId="{833F69F3-569B-435D-A019-843A75F0D793}" destId="{618F5ECB-18ED-4F56-96C6-E0229CCB1D04}" srcOrd="0" destOrd="0" presId="urn:microsoft.com/office/officeart/2005/8/layout/vProcess5"/>
    <dgm:cxn modelId="{386768D6-4863-419D-8B8C-F0969B87D4D1}" srcId="{5AB5B456-B58C-4851-9F1D-BD64CF51F717}" destId="{DCEB7DDA-C92B-4B77-BD01-14AF06EE36B6}" srcOrd="2" destOrd="0" parTransId="{7EF4FBF0-643E-42B6-A607-6F5795335DA2}" sibTransId="{DA118705-42CA-4C46-9A49-93DABCE311E2}"/>
    <dgm:cxn modelId="{19F1A855-7FE8-4788-B6B3-C23B6E207A74}" srcId="{5AB5B456-B58C-4851-9F1D-BD64CF51F717}" destId="{833F69F3-569B-435D-A019-843A75F0D793}" srcOrd="3" destOrd="0" parTransId="{C3C319FC-B895-4610-8284-E576962D1102}" sibTransId="{F32E8039-FD3A-4CCB-9135-7ED358CAD62D}"/>
    <dgm:cxn modelId="{96860FBC-4497-447C-827D-40FC54EB7A41}" type="presOf" srcId="{371CC518-243C-4A47-932A-04D627A3D1F2}" destId="{D8E6D83E-E555-4891-B1EC-D2C829E338AF}" srcOrd="0" destOrd="0" presId="urn:microsoft.com/office/officeart/2005/8/layout/vProcess5"/>
    <dgm:cxn modelId="{6AA26D1E-CB6A-4967-9791-55DC70786830}" type="presOf" srcId="{DA118705-42CA-4C46-9A49-93DABCE311E2}" destId="{D91DC829-69CB-45A0-A741-57C2B954D19C}" srcOrd="0" destOrd="0" presId="urn:microsoft.com/office/officeart/2005/8/layout/vProcess5"/>
    <dgm:cxn modelId="{7C9DDF76-515D-41D3-B5C0-57900E1CAE5D}" srcId="{5AB5B456-B58C-4851-9F1D-BD64CF51F717}" destId="{723CEE83-F6C6-416D-AD9B-46FC8E1A3F7D}" srcOrd="1" destOrd="0" parTransId="{1F775878-D74E-48FC-83A8-5921B89BD5C2}" sibTransId="{371CC518-243C-4A47-932A-04D627A3D1F2}"/>
    <dgm:cxn modelId="{97FCEFDE-7922-467D-898B-FCC2DE49C30F}" type="presOf" srcId="{DCEB7DDA-C92B-4B77-BD01-14AF06EE36B6}" destId="{AD8C8602-A6D6-4397-88D9-4C1AEAD702C6}" srcOrd="1" destOrd="0" presId="urn:microsoft.com/office/officeart/2005/8/layout/vProcess5"/>
    <dgm:cxn modelId="{385AF469-40D0-4B1D-996C-7FC3DF6D6978}" type="presOf" srcId="{5AB5B456-B58C-4851-9F1D-BD64CF51F717}" destId="{9C0D7DEF-A711-4913-9E95-5964B3FFB228}" srcOrd="0" destOrd="0" presId="urn:microsoft.com/office/officeart/2005/8/layout/vProcess5"/>
    <dgm:cxn modelId="{7A03845D-A5BE-4FA9-9DB9-EEDEECB67CE7}" type="presOf" srcId="{833F69F3-569B-435D-A019-843A75F0D793}" destId="{38C4051C-FE20-48DA-906D-5364A1DEF740}" srcOrd="1" destOrd="0" presId="urn:microsoft.com/office/officeart/2005/8/layout/vProcess5"/>
    <dgm:cxn modelId="{6B3AF557-7CED-4500-BB90-456F055FA7EB}" type="presOf" srcId="{B10BEA97-C311-4B40-A51A-58BC9CD6FBCC}" destId="{82A4647D-3402-4DFC-BF1D-5EC8A0BF3284}" srcOrd="1" destOrd="0" presId="urn:microsoft.com/office/officeart/2005/8/layout/vProcess5"/>
    <dgm:cxn modelId="{D150A173-0279-4303-A885-6B4D01BE31E2}" type="presParOf" srcId="{9C0D7DEF-A711-4913-9E95-5964B3FFB228}" destId="{825B5476-642B-4CDE-997F-06FEC14522DB}" srcOrd="0" destOrd="0" presId="urn:microsoft.com/office/officeart/2005/8/layout/vProcess5"/>
    <dgm:cxn modelId="{09DB6F5D-67EB-49EE-BC6C-52721A7FEAAC}" type="presParOf" srcId="{9C0D7DEF-A711-4913-9E95-5964B3FFB228}" destId="{4D41B084-CBE2-4795-9A31-A4B944321FD4}" srcOrd="1" destOrd="0" presId="urn:microsoft.com/office/officeart/2005/8/layout/vProcess5"/>
    <dgm:cxn modelId="{1B43FD15-1D64-4E3A-BAE0-DF91CCFD98F6}" type="presParOf" srcId="{9C0D7DEF-A711-4913-9E95-5964B3FFB228}" destId="{D20EC425-49AB-4FD3-B396-DD5FEE4E7DA7}" srcOrd="2" destOrd="0" presId="urn:microsoft.com/office/officeart/2005/8/layout/vProcess5"/>
    <dgm:cxn modelId="{CC426065-A47A-4CFC-A637-A367053A83C4}" type="presParOf" srcId="{9C0D7DEF-A711-4913-9E95-5964B3FFB228}" destId="{289FD0B0-E377-4822-B861-B4E01E3CB62F}" srcOrd="3" destOrd="0" presId="urn:microsoft.com/office/officeart/2005/8/layout/vProcess5"/>
    <dgm:cxn modelId="{6B0D280F-51B0-4851-8178-A86AC7B76C4A}" type="presParOf" srcId="{9C0D7DEF-A711-4913-9E95-5964B3FFB228}" destId="{618F5ECB-18ED-4F56-96C6-E0229CCB1D04}" srcOrd="4" destOrd="0" presId="urn:microsoft.com/office/officeart/2005/8/layout/vProcess5"/>
    <dgm:cxn modelId="{25A45FFE-D0F8-46A8-9F93-CF8324717D67}" type="presParOf" srcId="{9C0D7DEF-A711-4913-9E95-5964B3FFB228}" destId="{6880A4B3-627E-42FC-BC8F-16B236A6A7F1}" srcOrd="5" destOrd="0" presId="urn:microsoft.com/office/officeart/2005/8/layout/vProcess5"/>
    <dgm:cxn modelId="{3840ECA1-4152-42A8-B5B4-578969ADFCFA}" type="presParOf" srcId="{9C0D7DEF-A711-4913-9E95-5964B3FFB228}" destId="{D8E6D83E-E555-4891-B1EC-D2C829E338AF}" srcOrd="6" destOrd="0" presId="urn:microsoft.com/office/officeart/2005/8/layout/vProcess5"/>
    <dgm:cxn modelId="{DAE1DC3C-9DFF-468D-8326-C42AE1B8E10C}" type="presParOf" srcId="{9C0D7DEF-A711-4913-9E95-5964B3FFB228}" destId="{D91DC829-69CB-45A0-A741-57C2B954D19C}" srcOrd="7" destOrd="0" presId="urn:microsoft.com/office/officeart/2005/8/layout/vProcess5"/>
    <dgm:cxn modelId="{F622D0C3-D38A-4335-B05F-C68E520F63D7}" type="presParOf" srcId="{9C0D7DEF-A711-4913-9E95-5964B3FFB228}" destId="{82A4647D-3402-4DFC-BF1D-5EC8A0BF3284}" srcOrd="8" destOrd="0" presId="urn:microsoft.com/office/officeart/2005/8/layout/vProcess5"/>
    <dgm:cxn modelId="{40C0C2F4-8D00-4E4A-B9A0-BAC00DEE24E9}" type="presParOf" srcId="{9C0D7DEF-A711-4913-9E95-5964B3FFB228}" destId="{9D245618-FBA1-4B27-B813-762507C266D7}" srcOrd="9" destOrd="0" presId="urn:microsoft.com/office/officeart/2005/8/layout/vProcess5"/>
    <dgm:cxn modelId="{B581751C-A115-4FA1-A8EE-C5845311A5B3}" type="presParOf" srcId="{9C0D7DEF-A711-4913-9E95-5964B3FFB228}" destId="{AD8C8602-A6D6-4397-88D9-4C1AEAD702C6}" srcOrd="10" destOrd="0" presId="urn:microsoft.com/office/officeart/2005/8/layout/vProcess5"/>
    <dgm:cxn modelId="{C2706994-D212-4130-8008-C357778CC3D5}" type="presParOf" srcId="{9C0D7DEF-A711-4913-9E95-5964B3FFB228}" destId="{38C4051C-FE20-48DA-906D-5364A1DEF74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96A3C4-E7AF-4349-9C5E-14C8B77A1405}" type="doc">
      <dgm:prSet loTypeId="urn:microsoft.com/office/officeart/2005/8/layout/cycle2" loCatId="cycle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fr-FR"/>
        </a:p>
      </dgm:t>
    </dgm:pt>
    <dgm:pt modelId="{DB4CBD2D-0CC4-4858-91F3-7C3E7657488C}">
      <dgm:prSet phldrT="[Texte]" custT="1"/>
      <dgm:spPr/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Base de données brut</a:t>
          </a:r>
        </a:p>
        <a:p>
          <a:pPr algn="ctr"/>
          <a:r>
            <a:rPr lang="fr-F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CRM </a:t>
          </a:r>
          <a:endParaRPr lang="fr-FR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478511-6494-4D3C-BA28-9E2D7C5874E9}" type="parTrans" cxnId="{3EF41940-AEA7-4F8C-97B4-96B116ABB9BC}">
      <dgm:prSet/>
      <dgm:spPr/>
      <dgm:t>
        <a:bodyPr/>
        <a:lstStyle/>
        <a:p>
          <a:endParaRPr lang="fr-FR"/>
        </a:p>
      </dgm:t>
    </dgm:pt>
    <dgm:pt modelId="{08D81340-0BA5-4E39-ABA1-C99B53147F8F}" type="sibTrans" cxnId="{3EF41940-AEA7-4F8C-97B4-96B116ABB9BC}">
      <dgm:prSet/>
      <dgm:spPr/>
      <dgm:t>
        <a:bodyPr/>
        <a:lstStyle/>
        <a:p>
          <a:endParaRPr lang="fr-FR"/>
        </a:p>
      </dgm:t>
    </dgm:pt>
    <dgm:pt modelId="{265CC9BB-D609-4AC0-88D0-9F7C5B8D66C3}">
      <dgm:prSet phldrT="[Texte]" custT="1"/>
      <dgm:spPr/>
      <dgm:t>
        <a:bodyPr/>
        <a:lstStyle/>
        <a:p>
          <a:pPr algn="ctr"/>
          <a:endParaRPr lang="fr-FR" sz="14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fr-F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Extraire toutes les demandes d'assurance complet en cours</a:t>
          </a:r>
        </a:p>
        <a:p>
          <a:pPr algn="ctr"/>
          <a:endParaRPr lang="fr-FR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F9BF7E-A970-4E4F-AF3D-17CF79878A59}" type="parTrans" cxnId="{7309C3B3-AC71-4CFE-81E3-AF6A4D4A3106}">
      <dgm:prSet/>
      <dgm:spPr/>
      <dgm:t>
        <a:bodyPr/>
        <a:lstStyle/>
        <a:p>
          <a:endParaRPr lang="fr-FR"/>
        </a:p>
      </dgm:t>
    </dgm:pt>
    <dgm:pt modelId="{5769D408-7211-4C2F-9913-29ACB601A2C9}" type="sibTrans" cxnId="{7309C3B3-AC71-4CFE-81E3-AF6A4D4A3106}">
      <dgm:prSet/>
      <dgm:spPr/>
      <dgm:t>
        <a:bodyPr/>
        <a:lstStyle/>
        <a:p>
          <a:endParaRPr lang="fr-FR"/>
        </a:p>
      </dgm:t>
    </dgm:pt>
    <dgm:pt modelId="{41F07363-8A54-4D57-BA8D-DB6B40C596FE}">
      <dgm:prSet phldrT="[Texte]" custT="1"/>
      <dgm:spPr/>
      <dgm:t>
        <a:bodyPr/>
        <a:lstStyle/>
        <a:p>
          <a:pPr algn="ctr"/>
          <a:r>
            <a:rPr lang="fr-F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Exécuté la requête </a:t>
          </a:r>
          <a:endParaRPr lang="fr-FR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76B6D6-A4CC-46EC-8C7D-30EBD34D6DA4}" type="parTrans" cxnId="{90AC2CA3-1667-4981-A076-784D2BD858E0}">
      <dgm:prSet/>
      <dgm:spPr/>
      <dgm:t>
        <a:bodyPr/>
        <a:lstStyle/>
        <a:p>
          <a:endParaRPr lang="fr-FR"/>
        </a:p>
      </dgm:t>
    </dgm:pt>
    <dgm:pt modelId="{026CBE8A-5515-4B94-A969-831120884708}" type="sibTrans" cxnId="{90AC2CA3-1667-4981-A076-784D2BD858E0}">
      <dgm:prSet/>
      <dgm:spPr/>
      <dgm:t>
        <a:bodyPr/>
        <a:lstStyle/>
        <a:p>
          <a:endParaRPr lang="fr-FR"/>
        </a:p>
      </dgm:t>
    </dgm:pt>
    <dgm:pt modelId="{5212691B-0AAE-44B3-B1DF-68FCB0E9D486}">
      <dgm:prSet phldrT="[Texte]" custT="1"/>
      <dgm:spPr/>
      <dgm:t>
        <a:bodyPr/>
        <a:lstStyle/>
        <a:p>
          <a:r>
            <a:rPr lang="fr-F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Exporte les données</a:t>
          </a:r>
          <a:endParaRPr lang="fr-FR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41F684-4323-49B7-A8B1-D20DDDF090CF}" type="parTrans" cxnId="{0BA40085-0CC4-40B2-B319-AF0C31A31938}">
      <dgm:prSet/>
      <dgm:spPr/>
      <dgm:t>
        <a:bodyPr/>
        <a:lstStyle/>
        <a:p>
          <a:endParaRPr lang="fr-FR"/>
        </a:p>
      </dgm:t>
    </dgm:pt>
    <dgm:pt modelId="{F43CE3BC-91B3-4AD6-AD7C-74FE250478EB}" type="sibTrans" cxnId="{0BA40085-0CC4-40B2-B319-AF0C31A31938}">
      <dgm:prSet/>
      <dgm:spPr/>
      <dgm:t>
        <a:bodyPr/>
        <a:lstStyle/>
        <a:p>
          <a:endParaRPr lang="fr-FR"/>
        </a:p>
      </dgm:t>
    </dgm:pt>
    <dgm:pt modelId="{CD9DCECC-202F-4425-85D6-E65B16B891B0}">
      <dgm:prSet custT="1"/>
      <dgm:spPr/>
      <dgm:t>
        <a:bodyPr/>
        <a:lstStyle/>
        <a:p>
          <a:r>
            <a:rPr lang="fr-F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Sélectionne les données nécessaires « 16 »</a:t>
          </a:r>
          <a:endParaRPr lang="fr-FR" sz="1400" dirty="0"/>
        </a:p>
      </dgm:t>
    </dgm:pt>
    <dgm:pt modelId="{9CB8C159-A9A3-4C53-BF20-AC6D213C0A6A}" type="parTrans" cxnId="{C2D17CE9-5B61-4484-BD0B-66E2885EB1A6}">
      <dgm:prSet/>
      <dgm:spPr/>
      <dgm:t>
        <a:bodyPr/>
        <a:lstStyle/>
        <a:p>
          <a:endParaRPr lang="fr-FR"/>
        </a:p>
      </dgm:t>
    </dgm:pt>
    <dgm:pt modelId="{A081B5FD-9B2B-4E89-BD73-0D4393140E9A}" type="sibTrans" cxnId="{C2D17CE9-5B61-4484-BD0B-66E2885EB1A6}">
      <dgm:prSet/>
      <dgm:spPr/>
      <dgm:t>
        <a:bodyPr/>
        <a:lstStyle/>
        <a:p>
          <a:endParaRPr lang="fr-FR"/>
        </a:p>
      </dgm:t>
    </dgm:pt>
    <dgm:pt modelId="{6AA23BD6-8111-4A38-8C87-AA0FBEC77E63}" type="pres">
      <dgm:prSet presAssocID="{DF96A3C4-E7AF-4349-9C5E-14C8B77A140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30FA148-3A31-482F-8B1C-6DC3907C318E}" type="pres">
      <dgm:prSet presAssocID="{DB4CBD2D-0CC4-4858-91F3-7C3E7657488C}" presName="node" presStyleLbl="node1" presStyleIdx="0" presStyleCnt="5" custScaleX="152019" custScaleY="73738" custRadScaleRad="105790" custRadScaleInc="33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1292D-58D0-45B4-828C-C5C6D978067E}" type="pres">
      <dgm:prSet presAssocID="{08D81340-0BA5-4E39-ABA1-C99B53147F8F}" presName="sibTrans" presStyleLbl="sibTrans2D1" presStyleIdx="0" presStyleCnt="5" custAng="795015" custLinFactNeighborX="23956" custLinFactNeighborY="-17"/>
      <dgm:spPr/>
      <dgm:t>
        <a:bodyPr/>
        <a:lstStyle/>
        <a:p>
          <a:endParaRPr lang="fr-FR"/>
        </a:p>
      </dgm:t>
    </dgm:pt>
    <dgm:pt modelId="{3A526768-8A66-40F8-8A3F-1EAF0475F44B}" type="pres">
      <dgm:prSet presAssocID="{08D81340-0BA5-4E39-ABA1-C99B53147F8F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F58D44C6-0166-4B57-9236-F1A762EB2ECE}" type="pres">
      <dgm:prSet presAssocID="{265CC9BB-D609-4AC0-88D0-9F7C5B8D66C3}" presName="node" presStyleLbl="node1" presStyleIdx="1" presStyleCnt="5" custScaleX="148438" custScaleY="78064" custRadScaleRad="113537" custRadScaleInc="21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B3B35C-C6DE-4EA9-86AE-22DB6E2F9398}" type="pres">
      <dgm:prSet presAssocID="{5769D408-7211-4C2F-9913-29ACB601A2C9}" presName="sibTrans" presStyleLbl="sibTrans2D1" presStyleIdx="1" presStyleCnt="5" custAng="21475654" custScaleX="120212" custLinFactNeighborX="14586" custLinFactNeighborY="8037"/>
      <dgm:spPr/>
      <dgm:t>
        <a:bodyPr/>
        <a:lstStyle/>
        <a:p>
          <a:endParaRPr lang="fr-FR"/>
        </a:p>
      </dgm:t>
    </dgm:pt>
    <dgm:pt modelId="{76B3291B-08B5-46F0-A1FD-5FF1B1224F20}" type="pres">
      <dgm:prSet presAssocID="{5769D408-7211-4C2F-9913-29ACB601A2C9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89C1C7D5-E2A4-4418-92D6-1B790A61CCB2}" type="pres">
      <dgm:prSet presAssocID="{CD9DCECC-202F-4425-85D6-E65B16B891B0}" presName="node" presStyleLbl="node1" presStyleIdx="2" presStyleCnt="5" custScaleX="150928" custScaleY="77778" custRadScaleRad="120621" custRadScaleInc="-454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3935CF-E353-498A-8C9F-A153B7002946}" type="pres">
      <dgm:prSet presAssocID="{A081B5FD-9B2B-4E89-BD73-0D4393140E9A}" presName="sibTrans" presStyleLbl="sibTrans2D1" presStyleIdx="2" presStyleCnt="5" custAng="21510764" custScaleX="103078" custLinFactNeighborX="-3859" custLinFactNeighborY="12821"/>
      <dgm:spPr/>
      <dgm:t>
        <a:bodyPr/>
        <a:lstStyle/>
        <a:p>
          <a:endParaRPr lang="fr-FR"/>
        </a:p>
      </dgm:t>
    </dgm:pt>
    <dgm:pt modelId="{7B215F0D-7F44-4437-9578-62095614DF49}" type="pres">
      <dgm:prSet presAssocID="{A081B5FD-9B2B-4E89-BD73-0D4393140E9A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922AED4F-09ED-40C1-A394-964501EAA737}" type="pres">
      <dgm:prSet presAssocID="{41F07363-8A54-4D57-BA8D-DB6B40C596FE}" presName="node" presStyleLbl="node1" presStyleIdx="3" presStyleCnt="5" custScaleX="146884" custScaleY="82409" custRadScaleRad="104998" custRadScaleInc="356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039C5C-70F2-4B98-9A94-D315664776A6}" type="pres">
      <dgm:prSet presAssocID="{026CBE8A-5515-4B94-A969-831120884708}" presName="sibTrans" presStyleLbl="sibTrans2D1" presStyleIdx="3" presStyleCnt="5" custScaleX="132597" custLinFactNeighborX="-88082" custLinFactNeighborY="-835"/>
      <dgm:spPr/>
      <dgm:t>
        <a:bodyPr/>
        <a:lstStyle/>
        <a:p>
          <a:endParaRPr lang="fr-FR"/>
        </a:p>
      </dgm:t>
    </dgm:pt>
    <dgm:pt modelId="{979F81E5-31D0-4945-845F-A031BC8521E2}" type="pres">
      <dgm:prSet presAssocID="{026CBE8A-5515-4B94-A969-831120884708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4FB7A68C-9FC1-4CA7-9004-881AA1885E91}" type="pres">
      <dgm:prSet presAssocID="{5212691B-0AAE-44B3-B1DF-68FCB0E9D486}" presName="node" presStyleLbl="node1" presStyleIdx="4" presStyleCnt="5" custScaleX="145870" custScaleY="78570" custRadScaleRad="114320" custRadScaleInc="-145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98A937-6253-4AC5-BB95-CD8B4A4D2CD8}" type="pres">
      <dgm:prSet presAssocID="{F43CE3BC-91B3-4AD6-AD7C-74FE250478EB}" presName="sibTrans" presStyleLbl="sibTrans2D1" presStyleIdx="4" presStyleCnt="5" custAng="20750547"/>
      <dgm:spPr/>
      <dgm:t>
        <a:bodyPr/>
        <a:lstStyle/>
        <a:p>
          <a:endParaRPr lang="fr-FR"/>
        </a:p>
      </dgm:t>
    </dgm:pt>
    <dgm:pt modelId="{2278BDFA-F981-4724-AF5A-68D62CB9086F}" type="pres">
      <dgm:prSet presAssocID="{F43CE3BC-91B3-4AD6-AD7C-74FE250478EB}" presName="connectorText" presStyleLbl="sibTrans2D1" presStyleIdx="4" presStyleCnt="5"/>
      <dgm:spPr/>
      <dgm:t>
        <a:bodyPr/>
        <a:lstStyle/>
        <a:p>
          <a:endParaRPr lang="fr-FR"/>
        </a:p>
      </dgm:t>
    </dgm:pt>
  </dgm:ptLst>
  <dgm:cxnLst>
    <dgm:cxn modelId="{D3C45D85-2B75-498A-84C5-D143DE59C1BE}" type="presOf" srcId="{08D81340-0BA5-4E39-ABA1-C99B53147F8F}" destId="{EA31292D-58D0-45B4-828C-C5C6D978067E}" srcOrd="0" destOrd="0" presId="urn:microsoft.com/office/officeart/2005/8/layout/cycle2"/>
    <dgm:cxn modelId="{07E42BDC-F9E2-442F-AF34-EB696C84D392}" type="presOf" srcId="{F43CE3BC-91B3-4AD6-AD7C-74FE250478EB}" destId="{F098A937-6253-4AC5-BB95-CD8B4A4D2CD8}" srcOrd="0" destOrd="0" presId="urn:microsoft.com/office/officeart/2005/8/layout/cycle2"/>
    <dgm:cxn modelId="{4D58C3C7-09DF-4096-B569-3EAC8B48DC75}" type="presOf" srcId="{F43CE3BC-91B3-4AD6-AD7C-74FE250478EB}" destId="{2278BDFA-F981-4724-AF5A-68D62CB9086F}" srcOrd="1" destOrd="0" presId="urn:microsoft.com/office/officeart/2005/8/layout/cycle2"/>
    <dgm:cxn modelId="{3EF41940-AEA7-4F8C-97B4-96B116ABB9BC}" srcId="{DF96A3C4-E7AF-4349-9C5E-14C8B77A1405}" destId="{DB4CBD2D-0CC4-4858-91F3-7C3E7657488C}" srcOrd="0" destOrd="0" parTransId="{94478511-6494-4D3C-BA28-9E2D7C5874E9}" sibTransId="{08D81340-0BA5-4E39-ABA1-C99B53147F8F}"/>
    <dgm:cxn modelId="{216F2876-9407-4214-8BF6-5E7252CA0D32}" type="presOf" srcId="{CD9DCECC-202F-4425-85D6-E65B16B891B0}" destId="{89C1C7D5-E2A4-4418-92D6-1B790A61CCB2}" srcOrd="0" destOrd="0" presId="urn:microsoft.com/office/officeart/2005/8/layout/cycle2"/>
    <dgm:cxn modelId="{7309C3B3-AC71-4CFE-81E3-AF6A4D4A3106}" srcId="{DF96A3C4-E7AF-4349-9C5E-14C8B77A1405}" destId="{265CC9BB-D609-4AC0-88D0-9F7C5B8D66C3}" srcOrd="1" destOrd="0" parTransId="{6AF9BF7E-A970-4E4F-AF3D-17CF79878A59}" sibTransId="{5769D408-7211-4C2F-9913-29ACB601A2C9}"/>
    <dgm:cxn modelId="{AB870A24-4E2F-4043-9171-08910691269E}" type="presOf" srcId="{41F07363-8A54-4D57-BA8D-DB6B40C596FE}" destId="{922AED4F-09ED-40C1-A394-964501EAA737}" srcOrd="0" destOrd="0" presId="urn:microsoft.com/office/officeart/2005/8/layout/cycle2"/>
    <dgm:cxn modelId="{BDA31D5D-BDA6-459B-99C4-5C71592D1E6C}" type="presOf" srcId="{265CC9BB-D609-4AC0-88D0-9F7C5B8D66C3}" destId="{F58D44C6-0166-4B57-9236-F1A762EB2ECE}" srcOrd="0" destOrd="0" presId="urn:microsoft.com/office/officeart/2005/8/layout/cycle2"/>
    <dgm:cxn modelId="{C2D17CE9-5B61-4484-BD0B-66E2885EB1A6}" srcId="{DF96A3C4-E7AF-4349-9C5E-14C8B77A1405}" destId="{CD9DCECC-202F-4425-85D6-E65B16B891B0}" srcOrd="2" destOrd="0" parTransId="{9CB8C159-A9A3-4C53-BF20-AC6D213C0A6A}" sibTransId="{A081B5FD-9B2B-4E89-BD73-0D4393140E9A}"/>
    <dgm:cxn modelId="{F7312406-83B0-4233-9B2A-B1219CF899F3}" type="presOf" srcId="{026CBE8A-5515-4B94-A969-831120884708}" destId="{04039C5C-70F2-4B98-9A94-D315664776A6}" srcOrd="0" destOrd="0" presId="urn:microsoft.com/office/officeart/2005/8/layout/cycle2"/>
    <dgm:cxn modelId="{A906F8A2-AFDF-4530-81DA-2E204C28DFE0}" type="presOf" srcId="{A081B5FD-9B2B-4E89-BD73-0D4393140E9A}" destId="{1C3935CF-E353-498A-8C9F-A153B7002946}" srcOrd="0" destOrd="0" presId="urn:microsoft.com/office/officeart/2005/8/layout/cycle2"/>
    <dgm:cxn modelId="{D8329CC7-04E6-4654-9021-83BBD14D082E}" type="presOf" srcId="{A081B5FD-9B2B-4E89-BD73-0D4393140E9A}" destId="{7B215F0D-7F44-4437-9578-62095614DF49}" srcOrd="1" destOrd="0" presId="urn:microsoft.com/office/officeart/2005/8/layout/cycle2"/>
    <dgm:cxn modelId="{12009E6F-3773-45BA-9518-B0A460604812}" type="presOf" srcId="{DF96A3C4-E7AF-4349-9C5E-14C8B77A1405}" destId="{6AA23BD6-8111-4A38-8C87-AA0FBEC77E63}" srcOrd="0" destOrd="0" presId="urn:microsoft.com/office/officeart/2005/8/layout/cycle2"/>
    <dgm:cxn modelId="{5AF00BFC-9BD4-42DB-8941-D2C4DB29CE76}" type="presOf" srcId="{DB4CBD2D-0CC4-4858-91F3-7C3E7657488C}" destId="{C30FA148-3A31-482F-8B1C-6DC3907C318E}" srcOrd="0" destOrd="0" presId="urn:microsoft.com/office/officeart/2005/8/layout/cycle2"/>
    <dgm:cxn modelId="{7B37C009-96E5-4C99-BBC7-0C74836F5395}" type="presOf" srcId="{5769D408-7211-4C2F-9913-29ACB601A2C9}" destId="{76B3291B-08B5-46F0-A1FD-5FF1B1224F20}" srcOrd="1" destOrd="0" presId="urn:microsoft.com/office/officeart/2005/8/layout/cycle2"/>
    <dgm:cxn modelId="{90AC2CA3-1667-4981-A076-784D2BD858E0}" srcId="{DF96A3C4-E7AF-4349-9C5E-14C8B77A1405}" destId="{41F07363-8A54-4D57-BA8D-DB6B40C596FE}" srcOrd="3" destOrd="0" parTransId="{2776B6D6-A4CC-46EC-8C7D-30EBD34D6DA4}" sibTransId="{026CBE8A-5515-4B94-A969-831120884708}"/>
    <dgm:cxn modelId="{0BA40085-0CC4-40B2-B319-AF0C31A31938}" srcId="{DF96A3C4-E7AF-4349-9C5E-14C8B77A1405}" destId="{5212691B-0AAE-44B3-B1DF-68FCB0E9D486}" srcOrd="4" destOrd="0" parTransId="{0F41F684-4323-49B7-A8B1-D20DDDF090CF}" sibTransId="{F43CE3BC-91B3-4AD6-AD7C-74FE250478EB}"/>
    <dgm:cxn modelId="{EB3A32D8-AA6E-46A8-84F7-4E3B2369CCF8}" type="presOf" srcId="{5769D408-7211-4C2F-9913-29ACB601A2C9}" destId="{4DB3B35C-C6DE-4EA9-86AE-22DB6E2F9398}" srcOrd="0" destOrd="0" presId="urn:microsoft.com/office/officeart/2005/8/layout/cycle2"/>
    <dgm:cxn modelId="{315C1FF1-C9F8-4789-85BA-E2D370170818}" type="presOf" srcId="{08D81340-0BA5-4E39-ABA1-C99B53147F8F}" destId="{3A526768-8A66-40F8-8A3F-1EAF0475F44B}" srcOrd="1" destOrd="0" presId="urn:microsoft.com/office/officeart/2005/8/layout/cycle2"/>
    <dgm:cxn modelId="{94458A8C-54C0-40A8-9E70-03951750622B}" type="presOf" srcId="{026CBE8A-5515-4B94-A969-831120884708}" destId="{979F81E5-31D0-4945-845F-A031BC8521E2}" srcOrd="1" destOrd="0" presId="urn:microsoft.com/office/officeart/2005/8/layout/cycle2"/>
    <dgm:cxn modelId="{FC9FFEAF-7982-4FF8-930D-F27E308802AA}" type="presOf" srcId="{5212691B-0AAE-44B3-B1DF-68FCB0E9D486}" destId="{4FB7A68C-9FC1-4CA7-9004-881AA1885E91}" srcOrd="0" destOrd="0" presId="urn:microsoft.com/office/officeart/2005/8/layout/cycle2"/>
    <dgm:cxn modelId="{1F50ACB7-E1DD-4709-A9CC-565F08D880FE}" type="presParOf" srcId="{6AA23BD6-8111-4A38-8C87-AA0FBEC77E63}" destId="{C30FA148-3A31-482F-8B1C-6DC3907C318E}" srcOrd="0" destOrd="0" presId="urn:microsoft.com/office/officeart/2005/8/layout/cycle2"/>
    <dgm:cxn modelId="{832C174A-8041-475F-BFCE-DE3532CFE38A}" type="presParOf" srcId="{6AA23BD6-8111-4A38-8C87-AA0FBEC77E63}" destId="{EA31292D-58D0-45B4-828C-C5C6D978067E}" srcOrd="1" destOrd="0" presId="urn:microsoft.com/office/officeart/2005/8/layout/cycle2"/>
    <dgm:cxn modelId="{FCF03897-1A83-4020-87C3-FD5ACF26306F}" type="presParOf" srcId="{EA31292D-58D0-45B4-828C-C5C6D978067E}" destId="{3A526768-8A66-40F8-8A3F-1EAF0475F44B}" srcOrd="0" destOrd="0" presId="urn:microsoft.com/office/officeart/2005/8/layout/cycle2"/>
    <dgm:cxn modelId="{3A3CEC2D-1603-43C9-BB66-613BCF43C3FE}" type="presParOf" srcId="{6AA23BD6-8111-4A38-8C87-AA0FBEC77E63}" destId="{F58D44C6-0166-4B57-9236-F1A762EB2ECE}" srcOrd="2" destOrd="0" presId="urn:microsoft.com/office/officeart/2005/8/layout/cycle2"/>
    <dgm:cxn modelId="{64CAD38F-62CB-4EAE-8D3B-05A66DD7881C}" type="presParOf" srcId="{6AA23BD6-8111-4A38-8C87-AA0FBEC77E63}" destId="{4DB3B35C-C6DE-4EA9-86AE-22DB6E2F9398}" srcOrd="3" destOrd="0" presId="urn:microsoft.com/office/officeart/2005/8/layout/cycle2"/>
    <dgm:cxn modelId="{AE2AF416-CAC9-4525-94B2-FF921C22FCB1}" type="presParOf" srcId="{4DB3B35C-C6DE-4EA9-86AE-22DB6E2F9398}" destId="{76B3291B-08B5-46F0-A1FD-5FF1B1224F20}" srcOrd="0" destOrd="0" presId="urn:microsoft.com/office/officeart/2005/8/layout/cycle2"/>
    <dgm:cxn modelId="{5EFF2759-E69E-4FA0-9B59-E0DDDB2182CD}" type="presParOf" srcId="{6AA23BD6-8111-4A38-8C87-AA0FBEC77E63}" destId="{89C1C7D5-E2A4-4418-92D6-1B790A61CCB2}" srcOrd="4" destOrd="0" presId="urn:microsoft.com/office/officeart/2005/8/layout/cycle2"/>
    <dgm:cxn modelId="{217C6E91-9781-4E94-95B0-78A6DE1F1F65}" type="presParOf" srcId="{6AA23BD6-8111-4A38-8C87-AA0FBEC77E63}" destId="{1C3935CF-E353-498A-8C9F-A153B7002946}" srcOrd="5" destOrd="0" presId="urn:microsoft.com/office/officeart/2005/8/layout/cycle2"/>
    <dgm:cxn modelId="{6585A5E8-6F02-4826-AF2A-EF7F782843FF}" type="presParOf" srcId="{1C3935CF-E353-498A-8C9F-A153B7002946}" destId="{7B215F0D-7F44-4437-9578-62095614DF49}" srcOrd="0" destOrd="0" presId="urn:microsoft.com/office/officeart/2005/8/layout/cycle2"/>
    <dgm:cxn modelId="{3C675A3A-B2F4-414B-97EA-8CDF328E5E3E}" type="presParOf" srcId="{6AA23BD6-8111-4A38-8C87-AA0FBEC77E63}" destId="{922AED4F-09ED-40C1-A394-964501EAA737}" srcOrd="6" destOrd="0" presId="urn:microsoft.com/office/officeart/2005/8/layout/cycle2"/>
    <dgm:cxn modelId="{D4F568DC-0489-44E9-9C40-6EAF621B12AD}" type="presParOf" srcId="{6AA23BD6-8111-4A38-8C87-AA0FBEC77E63}" destId="{04039C5C-70F2-4B98-9A94-D315664776A6}" srcOrd="7" destOrd="0" presId="urn:microsoft.com/office/officeart/2005/8/layout/cycle2"/>
    <dgm:cxn modelId="{4003F441-E5B2-42DB-A2E0-0DE245FBD272}" type="presParOf" srcId="{04039C5C-70F2-4B98-9A94-D315664776A6}" destId="{979F81E5-31D0-4945-845F-A031BC8521E2}" srcOrd="0" destOrd="0" presId="urn:microsoft.com/office/officeart/2005/8/layout/cycle2"/>
    <dgm:cxn modelId="{2EBBBF7F-9890-4EBC-BD25-F4A3BF83560D}" type="presParOf" srcId="{6AA23BD6-8111-4A38-8C87-AA0FBEC77E63}" destId="{4FB7A68C-9FC1-4CA7-9004-881AA1885E91}" srcOrd="8" destOrd="0" presId="urn:microsoft.com/office/officeart/2005/8/layout/cycle2"/>
    <dgm:cxn modelId="{5CBDC6E1-8327-4BE5-AD67-7C599C31B5E1}" type="presParOf" srcId="{6AA23BD6-8111-4A38-8C87-AA0FBEC77E63}" destId="{F098A937-6253-4AC5-BB95-CD8B4A4D2CD8}" srcOrd="9" destOrd="0" presId="urn:microsoft.com/office/officeart/2005/8/layout/cycle2"/>
    <dgm:cxn modelId="{2927CCC0-DFF8-489B-8365-1747B15F961A}" type="presParOf" srcId="{F098A937-6253-4AC5-BB95-CD8B4A4D2CD8}" destId="{2278BDFA-F981-4724-AF5A-68D62CB9086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90A43-B505-4FDB-8E5A-FBC9BB871409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72C6AECA-53A8-4D01-904C-492604065201}">
      <dgm:prSet phldrT="[Texte]" custT="1"/>
      <dgm:spPr/>
      <dgm:t>
        <a:bodyPr/>
        <a:lstStyle/>
        <a:p>
          <a:r>
            <a:rPr lang="fr-FR" sz="2000" b="0" dirty="0" smtClean="0">
              <a:latin typeface="Arial" panose="020B0604020202020204" pitchFamily="34" charset="0"/>
              <a:cs typeface="Arial" panose="020B0604020202020204" pitchFamily="34" charset="0"/>
            </a:rPr>
            <a:t>Ne collectez que les données vraiment nécessaires</a:t>
          </a:r>
          <a:endParaRPr lang="fr-FR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709254-E658-424B-BC06-F62FC3815587}" type="parTrans" cxnId="{62C47925-7F36-44C3-97A7-DF6E7B0E6D8A}">
      <dgm:prSet/>
      <dgm:spPr/>
      <dgm:t>
        <a:bodyPr/>
        <a:lstStyle/>
        <a:p>
          <a:endParaRPr lang="fr-FR"/>
        </a:p>
      </dgm:t>
    </dgm:pt>
    <dgm:pt modelId="{FDD2BEFB-0FB5-4A9E-A8EE-8E7689E5EB8C}" type="sibTrans" cxnId="{62C47925-7F36-44C3-97A7-DF6E7B0E6D8A}">
      <dgm:prSet/>
      <dgm:spPr/>
      <dgm:t>
        <a:bodyPr/>
        <a:lstStyle/>
        <a:p>
          <a:endParaRPr lang="fr-FR"/>
        </a:p>
      </dgm:t>
    </dgm:pt>
    <dgm:pt modelId="{8CE41CEB-28F5-499F-ADE2-46F4F40D626E}">
      <dgm:prSet phldrT="[Texte]" custT="1"/>
      <dgm:spPr/>
      <dgm:t>
        <a:bodyPr/>
        <a:lstStyle/>
        <a:p>
          <a:r>
            <a:rPr lang="fr-FR" sz="2000" dirty="0" smtClean="0">
              <a:latin typeface="Arial" panose="020B0604020202020204" pitchFamily="34" charset="0"/>
              <a:cs typeface="Arial" panose="020B0604020202020204" pitchFamily="34" charset="0"/>
            </a:rPr>
            <a:t>Soyez transparent avec les clients</a:t>
          </a:r>
          <a:endParaRPr lang="fr-FR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2CD6A4-C05B-4A70-A4C0-B0509F0046D0}" type="parTrans" cxnId="{8C72E080-735A-4C47-A733-815C299CAD86}">
      <dgm:prSet/>
      <dgm:spPr/>
      <dgm:t>
        <a:bodyPr/>
        <a:lstStyle/>
        <a:p>
          <a:endParaRPr lang="fr-FR"/>
        </a:p>
      </dgm:t>
    </dgm:pt>
    <dgm:pt modelId="{4E42E5A3-E310-4DE6-AEAE-680857D9D059}" type="sibTrans" cxnId="{8C72E080-735A-4C47-A733-815C299CAD86}">
      <dgm:prSet/>
      <dgm:spPr/>
      <dgm:t>
        <a:bodyPr/>
        <a:lstStyle/>
        <a:p>
          <a:endParaRPr lang="fr-FR"/>
        </a:p>
      </dgm:t>
    </dgm:pt>
    <dgm:pt modelId="{EECCC953-B4C3-4E4A-844F-941F15CC754F}">
      <dgm:prSet phldrT="[Texte]" custT="1"/>
      <dgm:spPr/>
      <dgm:t>
        <a:bodyPr/>
        <a:lstStyle/>
        <a:p>
          <a:r>
            <a:rPr lang="fr-FR" sz="2000" dirty="0" smtClean="0">
              <a:latin typeface="Arial" panose="020B0604020202020204" pitchFamily="34" charset="0"/>
              <a:cs typeface="Arial" panose="020B0604020202020204" pitchFamily="34" charset="0"/>
            </a:rPr>
            <a:t>Pensez aux droits des personnes</a:t>
          </a:r>
          <a:endParaRPr lang="fr-FR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46443A-8FB7-442A-84C9-4EA6F513778D}" type="parTrans" cxnId="{301A1EC5-0CC4-4AE3-89A4-DA8FA26EEB2C}">
      <dgm:prSet/>
      <dgm:spPr/>
      <dgm:t>
        <a:bodyPr/>
        <a:lstStyle/>
        <a:p>
          <a:endParaRPr lang="fr-FR"/>
        </a:p>
      </dgm:t>
    </dgm:pt>
    <dgm:pt modelId="{C9463552-CB14-4921-B036-54E3FDE73B64}" type="sibTrans" cxnId="{301A1EC5-0CC4-4AE3-89A4-DA8FA26EEB2C}">
      <dgm:prSet/>
      <dgm:spPr/>
      <dgm:t>
        <a:bodyPr/>
        <a:lstStyle/>
        <a:p>
          <a:endParaRPr lang="fr-FR"/>
        </a:p>
      </dgm:t>
    </dgm:pt>
    <dgm:pt modelId="{62841C44-C0A0-44F5-B775-86D6464C0DA2}">
      <dgm:prSet phldrT="[Texte]" custT="1"/>
      <dgm:spPr/>
      <dgm:t>
        <a:bodyPr/>
        <a:lstStyle/>
        <a:p>
          <a:r>
            <a:rPr lang="fr-FR" sz="2000" dirty="0" smtClean="0">
              <a:latin typeface="Arial" panose="020B0604020202020204" pitchFamily="34" charset="0"/>
              <a:cs typeface="Arial" panose="020B0604020202020204" pitchFamily="34" charset="0"/>
            </a:rPr>
            <a:t>Sécurisez vos données</a:t>
          </a:r>
          <a:endParaRPr lang="fr-FR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63D2B6-57B4-4079-B0E6-CF0D448797C1}" type="parTrans" cxnId="{E1F71E22-B6CA-45BE-99A0-29C4D2C0BA8F}">
      <dgm:prSet/>
      <dgm:spPr/>
      <dgm:t>
        <a:bodyPr/>
        <a:lstStyle/>
        <a:p>
          <a:endParaRPr lang="fr-FR"/>
        </a:p>
      </dgm:t>
    </dgm:pt>
    <dgm:pt modelId="{D19401A3-A00B-4437-8C50-64C47589E0B6}" type="sibTrans" cxnId="{E1F71E22-B6CA-45BE-99A0-29C4D2C0BA8F}">
      <dgm:prSet/>
      <dgm:spPr/>
      <dgm:t>
        <a:bodyPr/>
        <a:lstStyle/>
        <a:p>
          <a:endParaRPr lang="fr-FR"/>
        </a:p>
      </dgm:t>
    </dgm:pt>
    <dgm:pt modelId="{B631C037-ED64-421F-B88E-6A9CBCD03BE1}" type="pres">
      <dgm:prSet presAssocID="{2A790A43-B505-4FDB-8E5A-FBC9BB87140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B3BC44E-DDE2-4256-9188-9B1732B9CB30}" type="pres">
      <dgm:prSet presAssocID="{72C6AECA-53A8-4D01-904C-492604065201}" presName="parentLin" presStyleCnt="0"/>
      <dgm:spPr/>
    </dgm:pt>
    <dgm:pt modelId="{5489FC56-6EDD-48D4-9309-B110FF4FDBFE}" type="pres">
      <dgm:prSet presAssocID="{72C6AECA-53A8-4D01-904C-492604065201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94A69635-4124-4D8D-8377-1EFDD656DBB6}" type="pres">
      <dgm:prSet presAssocID="{72C6AECA-53A8-4D01-904C-49260406520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FC6F24-44A4-4593-8668-9082D6D3F412}" type="pres">
      <dgm:prSet presAssocID="{72C6AECA-53A8-4D01-904C-492604065201}" presName="negativeSpace" presStyleCnt="0"/>
      <dgm:spPr/>
    </dgm:pt>
    <dgm:pt modelId="{CABEFDC0-BCF9-442A-A233-BA64A511F7A9}" type="pres">
      <dgm:prSet presAssocID="{72C6AECA-53A8-4D01-904C-492604065201}" presName="childText" presStyleLbl="conFgAcc1" presStyleIdx="0" presStyleCnt="4">
        <dgm:presLayoutVars>
          <dgm:bulletEnabled val="1"/>
        </dgm:presLayoutVars>
      </dgm:prSet>
      <dgm:spPr/>
    </dgm:pt>
    <dgm:pt modelId="{E83DE94F-C123-45E4-BA90-3105F3D54055}" type="pres">
      <dgm:prSet presAssocID="{FDD2BEFB-0FB5-4A9E-A8EE-8E7689E5EB8C}" presName="spaceBetweenRectangles" presStyleCnt="0"/>
      <dgm:spPr/>
    </dgm:pt>
    <dgm:pt modelId="{9C0A698A-1E56-439D-9AA7-33B10DB1972B}" type="pres">
      <dgm:prSet presAssocID="{8CE41CEB-28F5-499F-ADE2-46F4F40D626E}" presName="parentLin" presStyleCnt="0"/>
      <dgm:spPr/>
    </dgm:pt>
    <dgm:pt modelId="{A87FF5F7-22D0-4514-8BD6-AE478A5175C8}" type="pres">
      <dgm:prSet presAssocID="{8CE41CEB-28F5-499F-ADE2-46F4F40D626E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4538B82A-74F1-44A8-B6CB-61DFE15B5542}" type="pres">
      <dgm:prSet presAssocID="{8CE41CEB-28F5-499F-ADE2-46F4F40D626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583950-299C-493D-BE91-B4FAC2FD73DC}" type="pres">
      <dgm:prSet presAssocID="{8CE41CEB-28F5-499F-ADE2-46F4F40D626E}" presName="negativeSpace" presStyleCnt="0"/>
      <dgm:spPr/>
    </dgm:pt>
    <dgm:pt modelId="{B2C580E6-0C40-4450-BD8E-F7D15AEB1288}" type="pres">
      <dgm:prSet presAssocID="{8CE41CEB-28F5-499F-ADE2-46F4F40D626E}" presName="childText" presStyleLbl="conFgAcc1" presStyleIdx="1" presStyleCnt="4">
        <dgm:presLayoutVars>
          <dgm:bulletEnabled val="1"/>
        </dgm:presLayoutVars>
      </dgm:prSet>
      <dgm:spPr/>
    </dgm:pt>
    <dgm:pt modelId="{151EF1C2-1AD9-4146-A77C-CF410CB9A275}" type="pres">
      <dgm:prSet presAssocID="{4E42E5A3-E310-4DE6-AEAE-680857D9D059}" presName="spaceBetweenRectangles" presStyleCnt="0"/>
      <dgm:spPr/>
    </dgm:pt>
    <dgm:pt modelId="{162889AD-136E-4DA0-8367-C7413F70605A}" type="pres">
      <dgm:prSet presAssocID="{EECCC953-B4C3-4E4A-844F-941F15CC754F}" presName="parentLin" presStyleCnt="0"/>
      <dgm:spPr/>
    </dgm:pt>
    <dgm:pt modelId="{F0752C5E-47B8-4E08-BCAA-730CBA6A4476}" type="pres">
      <dgm:prSet presAssocID="{EECCC953-B4C3-4E4A-844F-941F15CC754F}" presName="parentLeftMargin" presStyleLbl="node1" presStyleIdx="1" presStyleCnt="4"/>
      <dgm:spPr/>
      <dgm:t>
        <a:bodyPr/>
        <a:lstStyle/>
        <a:p>
          <a:endParaRPr lang="fr-FR"/>
        </a:p>
      </dgm:t>
    </dgm:pt>
    <dgm:pt modelId="{127EDCC0-ECE7-4C57-A66A-39D870703D53}" type="pres">
      <dgm:prSet presAssocID="{EECCC953-B4C3-4E4A-844F-941F15CC754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36790A-1C75-473B-B6BC-BA30FAAC52A6}" type="pres">
      <dgm:prSet presAssocID="{EECCC953-B4C3-4E4A-844F-941F15CC754F}" presName="negativeSpace" presStyleCnt="0"/>
      <dgm:spPr/>
    </dgm:pt>
    <dgm:pt modelId="{23B8967C-8996-4BD7-B436-45F9406C4633}" type="pres">
      <dgm:prSet presAssocID="{EECCC953-B4C3-4E4A-844F-941F15CC754F}" presName="childText" presStyleLbl="conFgAcc1" presStyleIdx="2" presStyleCnt="4">
        <dgm:presLayoutVars>
          <dgm:bulletEnabled val="1"/>
        </dgm:presLayoutVars>
      </dgm:prSet>
      <dgm:spPr/>
    </dgm:pt>
    <dgm:pt modelId="{294F810A-F777-4DC1-80C5-9D58A03F0671}" type="pres">
      <dgm:prSet presAssocID="{C9463552-CB14-4921-B036-54E3FDE73B64}" presName="spaceBetweenRectangles" presStyleCnt="0"/>
      <dgm:spPr/>
    </dgm:pt>
    <dgm:pt modelId="{B8877A26-8BD2-4418-AC76-0B03D10555C2}" type="pres">
      <dgm:prSet presAssocID="{62841C44-C0A0-44F5-B775-86D6464C0DA2}" presName="parentLin" presStyleCnt="0"/>
      <dgm:spPr/>
    </dgm:pt>
    <dgm:pt modelId="{754AC048-C415-487C-8E2F-CBE9CEEE85EA}" type="pres">
      <dgm:prSet presAssocID="{62841C44-C0A0-44F5-B775-86D6464C0DA2}" presName="parentLeftMargin" presStyleLbl="node1" presStyleIdx="2" presStyleCnt="4"/>
      <dgm:spPr/>
      <dgm:t>
        <a:bodyPr/>
        <a:lstStyle/>
        <a:p>
          <a:endParaRPr lang="fr-FR"/>
        </a:p>
      </dgm:t>
    </dgm:pt>
    <dgm:pt modelId="{9889475A-8ACD-486A-BB7A-7E373DA95C4E}" type="pres">
      <dgm:prSet presAssocID="{62841C44-C0A0-44F5-B775-86D6464C0DA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C79A0A-68EF-4F8F-961F-D25C766E8703}" type="pres">
      <dgm:prSet presAssocID="{62841C44-C0A0-44F5-B775-86D6464C0DA2}" presName="negativeSpace" presStyleCnt="0"/>
      <dgm:spPr/>
    </dgm:pt>
    <dgm:pt modelId="{0AE17131-4524-440B-A102-5E7CCFD9965C}" type="pres">
      <dgm:prSet presAssocID="{62841C44-C0A0-44F5-B775-86D6464C0DA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06D88A7-14C4-464A-882C-8B0C7A1058DE}" type="presOf" srcId="{EECCC953-B4C3-4E4A-844F-941F15CC754F}" destId="{127EDCC0-ECE7-4C57-A66A-39D870703D53}" srcOrd="1" destOrd="0" presId="urn:microsoft.com/office/officeart/2005/8/layout/list1"/>
    <dgm:cxn modelId="{8C72E080-735A-4C47-A733-815C299CAD86}" srcId="{2A790A43-B505-4FDB-8E5A-FBC9BB871409}" destId="{8CE41CEB-28F5-499F-ADE2-46F4F40D626E}" srcOrd="1" destOrd="0" parTransId="{4C2CD6A4-C05B-4A70-A4C0-B0509F0046D0}" sibTransId="{4E42E5A3-E310-4DE6-AEAE-680857D9D059}"/>
    <dgm:cxn modelId="{B7EB7C5D-2A72-4EDE-8591-47B5DF38C964}" type="presOf" srcId="{2A790A43-B505-4FDB-8E5A-FBC9BB871409}" destId="{B631C037-ED64-421F-B88E-6A9CBCD03BE1}" srcOrd="0" destOrd="0" presId="urn:microsoft.com/office/officeart/2005/8/layout/list1"/>
    <dgm:cxn modelId="{62C47925-7F36-44C3-97A7-DF6E7B0E6D8A}" srcId="{2A790A43-B505-4FDB-8E5A-FBC9BB871409}" destId="{72C6AECA-53A8-4D01-904C-492604065201}" srcOrd="0" destOrd="0" parTransId="{AA709254-E658-424B-BC06-F62FC3815587}" sibTransId="{FDD2BEFB-0FB5-4A9E-A8EE-8E7689E5EB8C}"/>
    <dgm:cxn modelId="{6A8D2647-3AB4-4985-AC50-3F18BF62BC26}" type="presOf" srcId="{62841C44-C0A0-44F5-B775-86D6464C0DA2}" destId="{754AC048-C415-487C-8E2F-CBE9CEEE85EA}" srcOrd="0" destOrd="0" presId="urn:microsoft.com/office/officeart/2005/8/layout/list1"/>
    <dgm:cxn modelId="{E1F71E22-B6CA-45BE-99A0-29C4D2C0BA8F}" srcId="{2A790A43-B505-4FDB-8E5A-FBC9BB871409}" destId="{62841C44-C0A0-44F5-B775-86D6464C0DA2}" srcOrd="3" destOrd="0" parTransId="{8763D2B6-57B4-4079-B0E6-CF0D448797C1}" sibTransId="{D19401A3-A00B-4437-8C50-64C47589E0B6}"/>
    <dgm:cxn modelId="{FAAAF821-C6EB-4BB8-96FB-C178D6D99EA8}" type="presOf" srcId="{8CE41CEB-28F5-499F-ADE2-46F4F40D626E}" destId="{4538B82A-74F1-44A8-B6CB-61DFE15B5542}" srcOrd="1" destOrd="0" presId="urn:microsoft.com/office/officeart/2005/8/layout/list1"/>
    <dgm:cxn modelId="{301A1EC5-0CC4-4AE3-89A4-DA8FA26EEB2C}" srcId="{2A790A43-B505-4FDB-8E5A-FBC9BB871409}" destId="{EECCC953-B4C3-4E4A-844F-941F15CC754F}" srcOrd="2" destOrd="0" parTransId="{3B46443A-8FB7-442A-84C9-4EA6F513778D}" sibTransId="{C9463552-CB14-4921-B036-54E3FDE73B64}"/>
    <dgm:cxn modelId="{70C4BB2C-C7A9-4A71-9CAB-22EFE2733EBF}" type="presOf" srcId="{EECCC953-B4C3-4E4A-844F-941F15CC754F}" destId="{F0752C5E-47B8-4E08-BCAA-730CBA6A4476}" srcOrd="0" destOrd="0" presId="urn:microsoft.com/office/officeart/2005/8/layout/list1"/>
    <dgm:cxn modelId="{296826EB-2CAD-46A6-9098-4749DAD0C542}" type="presOf" srcId="{72C6AECA-53A8-4D01-904C-492604065201}" destId="{94A69635-4124-4D8D-8377-1EFDD656DBB6}" srcOrd="1" destOrd="0" presId="urn:microsoft.com/office/officeart/2005/8/layout/list1"/>
    <dgm:cxn modelId="{E02B71CA-8600-4655-AECD-A61566C62727}" type="presOf" srcId="{72C6AECA-53A8-4D01-904C-492604065201}" destId="{5489FC56-6EDD-48D4-9309-B110FF4FDBFE}" srcOrd="0" destOrd="0" presId="urn:microsoft.com/office/officeart/2005/8/layout/list1"/>
    <dgm:cxn modelId="{71CA6477-8230-44B5-B14A-B6DE71BCBBD2}" type="presOf" srcId="{62841C44-C0A0-44F5-B775-86D6464C0DA2}" destId="{9889475A-8ACD-486A-BB7A-7E373DA95C4E}" srcOrd="1" destOrd="0" presId="urn:microsoft.com/office/officeart/2005/8/layout/list1"/>
    <dgm:cxn modelId="{373E0114-916D-44E7-8AFF-3073248043B4}" type="presOf" srcId="{8CE41CEB-28F5-499F-ADE2-46F4F40D626E}" destId="{A87FF5F7-22D0-4514-8BD6-AE478A5175C8}" srcOrd="0" destOrd="0" presId="urn:microsoft.com/office/officeart/2005/8/layout/list1"/>
    <dgm:cxn modelId="{595DFD5B-FEFC-400D-83D7-E1A3CAB7B4CA}" type="presParOf" srcId="{B631C037-ED64-421F-B88E-6A9CBCD03BE1}" destId="{2B3BC44E-DDE2-4256-9188-9B1732B9CB30}" srcOrd="0" destOrd="0" presId="urn:microsoft.com/office/officeart/2005/8/layout/list1"/>
    <dgm:cxn modelId="{435B7005-E3DD-4DCB-A531-13854A92F2FA}" type="presParOf" srcId="{2B3BC44E-DDE2-4256-9188-9B1732B9CB30}" destId="{5489FC56-6EDD-48D4-9309-B110FF4FDBFE}" srcOrd="0" destOrd="0" presId="urn:microsoft.com/office/officeart/2005/8/layout/list1"/>
    <dgm:cxn modelId="{D0986D97-F82B-4A2A-ABE0-886FAC42D56E}" type="presParOf" srcId="{2B3BC44E-DDE2-4256-9188-9B1732B9CB30}" destId="{94A69635-4124-4D8D-8377-1EFDD656DBB6}" srcOrd="1" destOrd="0" presId="urn:microsoft.com/office/officeart/2005/8/layout/list1"/>
    <dgm:cxn modelId="{5B7E53AA-265B-4B65-BEE6-585FA322E94E}" type="presParOf" srcId="{B631C037-ED64-421F-B88E-6A9CBCD03BE1}" destId="{E5FC6F24-44A4-4593-8668-9082D6D3F412}" srcOrd="1" destOrd="0" presId="urn:microsoft.com/office/officeart/2005/8/layout/list1"/>
    <dgm:cxn modelId="{DA85C4B1-8397-4AD6-AE62-C0C645C4BB32}" type="presParOf" srcId="{B631C037-ED64-421F-B88E-6A9CBCD03BE1}" destId="{CABEFDC0-BCF9-442A-A233-BA64A511F7A9}" srcOrd="2" destOrd="0" presId="urn:microsoft.com/office/officeart/2005/8/layout/list1"/>
    <dgm:cxn modelId="{2632535F-02E5-4EB5-9C13-6DD72BAFC8EC}" type="presParOf" srcId="{B631C037-ED64-421F-B88E-6A9CBCD03BE1}" destId="{E83DE94F-C123-45E4-BA90-3105F3D54055}" srcOrd="3" destOrd="0" presId="urn:microsoft.com/office/officeart/2005/8/layout/list1"/>
    <dgm:cxn modelId="{80A3D5EA-BFFE-4395-845C-616410477738}" type="presParOf" srcId="{B631C037-ED64-421F-B88E-6A9CBCD03BE1}" destId="{9C0A698A-1E56-439D-9AA7-33B10DB1972B}" srcOrd="4" destOrd="0" presId="urn:microsoft.com/office/officeart/2005/8/layout/list1"/>
    <dgm:cxn modelId="{CB6D4FD6-E6B9-48E2-9DD9-1E45D32EA6EF}" type="presParOf" srcId="{9C0A698A-1E56-439D-9AA7-33B10DB1972B}" destId="{A87FF5F7-22D0-4514-8BD6-AE478A5175C8}" srcOrd="0" destOrd="0" presId="urn:microsoft.com/office/officeart/2005/8/layout/list1"/>
    <dgm:cxn modelId="{ABB49742-1556-4406-95D6-988D9F86F85B}" type="presParOf" srcId="{9C0A698A-1E56-439D-9AA7-33B10DB1972B}" destId="{4538B82A-74F1-44A8-B6CB-61DFE15B5542}" srcOrd="1" destOrd="0" presId="urn:microsoft.com/office/officeart/2005/8/layout/list1"/>
    <dgm:cxn modelId="{01D5BFF3-4504-4D5C-B92A-8C90B2EEE66B}" type="presParOf" srcId="{B631C037-ED64-421F-B88E-6A9CBCD03BE1}" destId="{82583950-299C-493D-BE91-B4FAC2FD73DC}" srcOrd="5" destOrd="0" presId="urn:microsoft.com/office/officeart/2005/8/layout/list1"/>
    <dgm:cxn modelId="{9A0BE47A-FE38-48AA-82B9-1608073AB1D5}" type="presParOf" srcId="{B631C037-ED64-421F-B88E-6A9CBCD03BE1}" destId="{B2C580E6-0C40-4450-BD8E-F7D15AEB1288}" srcOrd="6" destOrd="0" presId="urn:microsoft.com/office/officeart/2005/8/layout/list1"/>
    <dgm:cxn modelId="{FDB3D5CE-A872-419D-94A1-CAA78237D6EB}" type="presParOf" srcId="{B631C037-ED64-421F-B88E-6A9CBCD03BE1}" destId="{151EF1C2-1AD9-4146-A77C-CF410CB9A275}" srcOrd="7" destOrd="0" presId="urn:microsoft.com/office/officeart/2005/8/layout/list1"/>
    <dgm:cxn modelId="{0D7782C2-DB96-4D45-8FD0-8961AA7424A4}" type="presParOf" srcId="{B631C037-ED64-421F-B88E-6A9CBCD03BE1}" destId="{162889AD-136E-4DA0-8367-C7413F70605A}" srcOrd="8" destOrd="0" presId="urn:microsoft.com/office/officeart/2005/8/layout/list1"/>
    <dgm:cxn modelId="{E5C3839C-7255-4B12-9ADA-549BBB783843}" type="presParOf" srcId="{162889AD-136E-4DA0-8367-C7413F70605A}" destId="{F0752C5E-47B8-4E08-BCAA-730CBA6A4476}" srcOrd="0" destOrd="0" presId="urn:microsoft.com/office/officeart/2005/8/layout/list1"/>
    <dgm:cxn modelId="{E65406F0-43D3-4767-8B0E-A5D0D008D11B}" type="presParOf" srcId="{162889AD-136E-4DA0-8367-C7413F70605A}" destId="{127EDCC0-ECE7-4C57-A66A-39D870703D53}" srcOrd="1" destOrd="0" presId="urn:microsoft.com/office/officeart/2005/8/layout/list1"/>
    <dgm:cxn modelId="{7307CF60-DBB2-42EC-814D-3097F84871AA}" type="presParOf" srcId="{B631C037-ED64-421F-B88E-6A9CBCD03BE1}" destId="{F736790A-1C75-473B-B6BC-BA30FAAC52A6}" srcOrd="9" destOrd="0" presId="urn:microsoft.com/office/officeart/2005/8/layout/list1"/>
    <dgm:cxn modelId="{54AB9681-BB3C-423C-9D30-2996E0C5C67C}" type="presParOf" srcId="{B631C037-ED64-421F-B88E-6A9CBCD03BE1}" destId="{23B8967C-8996-4BD7-B436-45F9406C4633}" srcOrd="10" destOrd="0" presId="urn:microsoft.com/office/officeart/2005/8/layout/list1"/>
    <dgm:cxn modelId="{6E300841-1C9C-4B3B-8878-EA54E4BD45CC}" type="presParOf" srcId="{B631C037-ED64-421F-B88E-6A9CBCD03BE1}" destId="{294F810A-F777-4DC1-80C5-9D58A03F0671}" srcOrd="11" destOrd="0" presId="urn:microsoft.com/office/officeart/2005/8/layout/list1"/>
    <dgm:cxn modelId="{17264C2E-8832-406C-B464-7FBF8F719A88}" type="presParOf" srcId="{B631C037-ED64-421F-B88E-6A9CBCD03BE1}" destId="{B8877A26-8BD2-4418-AC76-0B03D10555C2}" srcOrd="12" destOrd="0" presId="urn:microsoft.com/office/officeart/2005/8/layout/list1"/>
    <dgm:cxn modelId="{CB48FDF7-759F-490F-A62B-804811C5F5BB}" type="presParOf" srcId="{B8877A26-8BD2-4418-AC76-0B03D10555C2}" destId="{754AC048-C415-487C-8E2F-CBE9CEEE85EA}" srcOrd="0" destOrd="0" presId="urn:microsoft.com/office/officeart/2005/8/layout/list1"/>
    <dgm:cxn modelId="{A88B8FFB-E0F9-4D98-A4EE-B3DC620772FD}" type="presParOf" srcId="{B8877A26-8BD2-4418-AC76-0B03D10555C2}" destId="{9889475A-8ACD-486A-BB7A-7E373DA95C4E}" srcOrd="1" destOrd="0" presId="urn:microsoft.com/office/officeart/2005/8/layout/list1"/>
    <dgm:cxn modelId="{A079DA64-9A9B-4316-A421-469AE339E2BB}" type="presParOf" srcId="{B631C037-ED64-421F-B88E-6A9CBCD03BE1}" destId="{E2C79A0A-68EF-4F8F-961F-D25C766E8703}" srcOrd="13" destOrd="0" presId="urn:microsoft.com/office/officeart/2005/8/layout/list1"/>
    <dgm:cxn modelId="{9E049F35-5725-459D-B3EE-6164F27DDC91}" type="presParOf" srcId="{B631C037-ED64-421F-B88E-6A9CBCD03BE1}" destId="{0AE17131-4524-440B-A102-5E7CCFD9965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1B084-CBE2-4795-9A31-A4B944321FD4}">
      <dsp:nvSpPr>
        <dsp:cNvPr id="0" name=""/>
        <dsp:cNvSpPr/>
      </dsp:nvSpPr>
      <dsp:spPr>
        <a:xfrm>
          <a:off x="0" y="0"/>
          <a:ext cx="5415001" cy="9663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Non-respect du RGPD</a:t>
          </a:r>
          <a:endParaRPr lang="fr-FR" sz="2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303" y="28303"/>
        <a:ext cx="4290581" cy="909741"/>
      </dsp:txXfrm>
    </dsp:sp>
    <dsp:sp modelId="{D20EC425-49AB-4FD3-B396-DD5FEE4E7DA7}">
      <dsp:nvSpPr>
        <dsp:cNvPr id="0" name=""/>
        <dsp:cNvSpPr/>
      </dsp:nvSpPr>
      <dsp:spPr>
        <a:xfrm>
          <a:off x="453506" y="1142046"/>
          <a:ext cx="5415001" cy="9663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Mise en demeure de la CNIL</a:t>
          </a:r>
          <a:endParaRPr lang="fr-FR" sz="2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1809" y="1170349"/>
        <a:ext cx="4276763" cy="909741"/>
      </dsp:txXfrm>
    </dsp:sp>
    <dsp:sp modelId="{289FD0B0-E377-4822-B861-B4E01E3CB62F}">
      <dsp:nvSpPr>
        <dsp:cNvPr id="0" name=""/>
        <dsp:cNvSpPr/>
      </dsp:nvSpPr>
      <dsp:spPr>
        <a:xfrm>
          <a:off x="900244" y="2284093"/>
          <a:ext cx="5415001" cy="9663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Une sanction « Limitation temporaire </a:t>
          </a:r>
          <a:r>
            <a:rPr lang="fr-FR" sz="2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des traitements</a:t>
          </a:r>
          <a:r>
            <a:rPr lang="fr-FR" sz="2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 »</a:t>
          </a:r>
          <a:endParaRPr lang="fr-FR" sz="2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28547" y="2312396"/>
        <a:ext cx="4283532" cy="909741"/>
      </dsp:txXfrm>
    </dsp:sp>
    <dsp:sp modelId="{618F5ECB-18ED-4F56-96C6-E0229CCB1D04}">
      <dsp:nvSpPr>
        <dsp:cNvPr id="0" name=""/>
        <dsp:cNvSpPr/>
      </dsp:nvSpPr>
      <dsp:spPr>
        <a:xfrm>
          <a:off x="1353750" y="3426140"/>
          <a:ext cx="5415001" cy="9663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Solutions</a:t>
          </a:r>
          <a:endParaRPr lang="fr-FR" sz="2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82053" y="3454443"/>
        <a:ext cx="4276763" cy="909741"/>
      </dsp:txXfrm>
    </dsp:sp>
    <dsp:sp modelId="{6880A4B3-627E-42FC-BC8F-16B236A6A7F1}">
      <dsp:nvSpPr>
        <dsp:cNvPr id="0" name=""/>
        <dsp:cNvSpPr/>
      </dsp:nvSpPr>
      <dsp:spPr>
        <a:xfrm>
          <a:off x="4786875" y="740134"/>
          <a:ext cx="628125" cy="628125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=</a:t>
          </a:r>
          <a:endParaRPr lang="fr-FR" sz="3000" kern="1200" dirty="0">
            <a:solidFill>
              <a:schemeClr val="accent6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28203" y="740134"/>
        <a:ext cx="345469" cy="472664"/>
      </dsp:txXfrm>
    </dsp:sp>
    <dsp:sp modelId="{D8E6D83E-E555-4891-B1EC-D2C829E338AF}">
      <dsp:nvSpPr>
        <dsp:cNvPr id="0" name=""/>
        <dsp:cNvSpPr/>
      </dsp:nvSpPr>
      <dsp:spPr>
        <a:xfrm>
          <a:off x="5240382" y="1882181"/>
          <a:ext cx="628125" cy="628125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+</a:t>
          </a:r>
          <a:endParaRPr lang="fr-FR" sz="2000" kern="1200" dirty="0">
            <a:solidFill>
              <a:schemeClr val="accent6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81710" y="1882181"/>
        <a:ext cx="345469" cy="472664"/>
      </dsp:txXfrm>
    </dsp:sp>
    <dsp:sp modelId="{D91DC829-69CB-45A0-A741-57C2B954D19C}">
      <dsp:nvSpPr>
        <dsp:cNvPr id="0" name=""/>
        <dsp:cNvSpPr/>
      </dsp:nvSpPr>
      <dsp:spPr>
        <a:xfrm>
          <a:off x="5687119" y="3024227"/>
          <a:ext cx="628125" cy="628125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?</a:t>
          </a:r>
          <a:endParaRPr lang="fr-FR" sz="2000" kern="1200" dirty="0">
            <a:solidFill>
              <a:schemeClr val="accent6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28447" y="3024227"/>
        <a:ext cx="345469" cy="472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FA148-3A31-482F-8B1C-6DC3907C318E}">
      <dsp:nvSpPr>
        <dsp:cNvPr id="0" name=""/>
        <dsp:cNvSpPr/>
      </dsp:nvSpPr>
      <dsp:spPr>
        <a:xfrm>
          <a:off x="2736300" y="144018"/>
          <a:ext cx="2149496" cy="1042630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Base de données brut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CRM </a:t>
          </a:r>
          <a:endParaRPr lang="fr-FR" sz="1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1086" y="296708"/>
        <a:ext cx="1519924" cy="737250"/>
      </dsp:txXfrm>
    </dsp:sp>
    <dsp:sp modelId="{EA31292D-58D0-45B4-828C-C5C6D978067E}">
      <dsp:nvSpPr>
        <dsp:cNvPr id="0" name=""/>
        <dsp:cNvSpPr/>
      </dsp:nvSpPr>
      <dsp:spPr>
        <a:xfrm rot="2846239">
          <a:off x="4642816" y="1065462"/>
          <a:ext cx="417288" cy="477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>
        <a:off x="4663071" y="1114803"/>
        <a:ext cx="292102" cy="286327"/>
      </dsp:txXfrm>
    </dsp:sp>
    <dsp:sp modelId="{F58D44C6-0166-4B57-9236-F1A762EB2ECE}">
      <dsp:nvSpPr>
        <dsp:cNvPr id="0" name=""/>
        <dsp:cNvSpPr/>
      </dsp:nvSpPr>
      <dsp:spPr>
        <a:xfrm>
          <a:off x="4679925" y="1416482"/>
          <a:ext cx="2098862" cy="1103798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Extraire toutes les demandes d'assurance complet en cours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87296" y="1578129"/>
        <a:ext cx="1484120" cy="780504"/>
      </dsp:txXfrm>
    </dsp:sp>
    <dsp:sp modelId="{4DB3B35C-C6DE-4EA9-86AE-22DB6E2F9398}">
      <dsp:nvSpPr>
        <dsp:cNvPr id="0" name=""/>
        <dsp:cNvSpPr/>
      </dsp:nvSpPr>
      <dsp:spPr>
        <a:xfrm rot="5688423">
          <a:off x="5410590" y="2724769"/>
          <a:ext cx="537013" cy="477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120681"/>
            <a:satOff val="1641"/>
            <a:lumOff val="69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 rot="10800000">
        <a:off x="5488171" y="2748882"/>
        <a:ext cx="393849" cy="286327"/>
      </dsp:txXfrm>
    </dsp:sp>
    <dsp:sp modelId="{89C1C7D5-E2A4-4418-92D6-1B790A61CCB2}">
      <dsp:nvSpPr>
        <dsp:cNvPr id="0" name=""/>
        <dsp:cNvSpPr/>
      </dsp:nvSpPr>
      <dsp:spPr>
        <a:xfrm>
          <a:off x="4428693" y="3354916"/>
          <a:ext cx="2134070" cy="1099754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Sélectionne les données nécessaires « 16 »</a:t>
          </a:r>
          <a:endParaRPr lang="fr-FR" sz="1400" kern="1200" dirty="0"/>
        </a:p>
      </dsp:txBody>
      <dsp:txXfrm>
        <a:off x="4741220" y="3515971"/>
        <a:ext cx="1509016" cy="777644"/>
      </dsp:txXfrm>
    </dsp:sp>
    <dsp:sp modelId="{1C3935CF-E353-498A-8C9F-A153B7002946}">
      <dsp:nvSpPr>
        <dsp:cNvPr id="0" name=""/>
        <dsp:cNvSpPr/>
      </dsp:nvSpPr>
      <dsp:spPr>
        <a:xfrm rot="10800000">
          <a:off x="3613889" y="3686504"/>
          <a:ext cx="572778" cy="477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241362"/>
            <a:satOff val="3282"/>
            <a:lumOff val="138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 rot="10800000">
        <a:off x="3757053" y="3781947"/>
        <a:ext cx="429614" cy="286327"/>
      </dsp:txXfrm>
    </dsp:sp>
    <dsp:sp modelId="{922AED4F-09ED-40C1-A394-964501EAA737}">
      <dsp:nvSpPr>
        <dsp:cNvPr id="0" name=""/>
        <dsp:cNvSpPr/>
      </dsp:nvSpPr>
      <dsp:spPr>
        <a:xfrm>
          <a:off x="1306176" y="3240362"/>
          <a:ext cx="2076889" cy="1165234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Exécuté la requête </a:t>
          </a:r>
          <a:endParaRPr lang="fr-FR" sz="1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10329" y="3411007"/>
        <a:ext cx="1468583" cy="823944"/>
      </dsp:txXfrm>
    </dsp:sp>
    <dsp:sp modelId="{04039C5C-70F2-4B98-9A94-D315664776A6}">
      <dsp:nvSpPr>
        <dsp:cNvPr id="0" name=""/>
        <dsp:cNvSpPr/>
      </dsp:nvSpPr>
      <dsp:spPr>
        <a:xfrm rot="15229338">
          <a:off x="1439127" y="2644432"/>
          <a:ext cx="544513" cy="477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362044"/>
            <a:satOff val="4922"/>
            <a:lumOff val="2079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 rot="10800000">
        <a:off x="1530653" y="2808623"/>
        <a:ext cx="401349" cy="286327"/>
      </dsp:txXfrm>
    </dsp:sp>
    <dsp:sp modelId="{4FB7A68C-9FC1-4CA7-9004-881AA1885E91}">
      <dsp:nvSpPr>
        <dsp:cNvPr id="0" name=""/>
        <dsp:cNvSpPr/>
      </dsp:nvSpPr>
      <dsp:spPr>
        <a:xfrm>
          <a:off x="771428" y="1399500"/>
          <a:ext cx="2062551" cy="1110952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Exporte les données</a:t>
          </a:r>
          <a:endParaRPr lang="fr-FR" sz="1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3482" y="1562195"/>
        <a:ext cx="1458443" cy="785562"/>
      </dsp:txXfrm>
    </dsp:sp>
    <dsp:sp modelId="{F098A937-6253-4AC5-BB95-CD8B4A4D2CD8}">
      <dsp:nvSpPr>
        <dsp:cNvPr id="0" name=""/>
        <dsp:cNvSpPr/>
      </dsp:nvSpPr>
      <dsp:spPr>
        <a:xfrm rot="18788172">
          <a:off x="2584130" y="1073467"/>
          <a:ext cx="439516" cy="477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-482725"/>
            <a:satOff val="6563"/>
            <a:lumOff val="277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>
        <a:off x="2604981" y="1217019"/>
        <a:ext cx="307661" cy="2863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EFDC0-BCF9-442A-A233-BA64A511F7A9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69635-4124-4D8D-8377-1EFDD656DBB6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Ne collectez que les données vraiment nécessaires</a:t>
          </a:r>
          <a:endParaRPr lang="fr-FR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7944" y="40683"/>
        <a:ext cx="4200912" cy="612672"/>
      </dsp:txXfrm>
    </dsp:sp>
    <dsp:sp modelId="{B2C580E6-0C40-4450-BD8E-F7D15AEB1288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8B82A-74F1-44A8-B6CB-61DFE15B5542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Soyez transparent avec les clients</a:t>
          </a:r>
          <a:endParaRPr lang="fr-FR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7944" y="1083963"/>
        <a:ext cx="4200912" cy="612672"/>
      </dsp:txXfrm>
    </dsp:sp>
    <dsp:sp modelId="{23B8967C-8996-4BD7-B436-45F9406C4633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EDCC0-ECE7-4C57-A66A-39D870703D53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Pensez aux droits des personnes</a:t>
          </a:r>
          <a:endParaRPr lang="fr-FR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7944" y="2127244"/>
        <a:ext cx="4200912" cy="612672"/>
      </dsp:txXfrm>
    </dsp:sp>
    <dsp:sp modelId="{0AE17131-4524-440B-A102-5E7CCFD9965C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9475A-8ACD-486A-BB7A-7E373DA95C4E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Sécurisez vos données</a:t>
          </a:r>
          <a:endParaRPr lang="fr-FR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7944" y="3170524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43029-9A92-466C-AF21-89EDABA4B696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9219C-DC05-49D2-A87F-DBF55D93B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77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1223-ADBD-4087-9E75-2727B06EF5B9}" type="datetime1">
              <a:rPr lang="fr-FR" smtClean="0"/>
              <a:t>16/05/2023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909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5568-7400-4411-A2E4-B0DE05B27D74}" type="datetime1">
              <a:rPr lang="fr-FR" smtClean="0"/>
              <a:t>16/05/2023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00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EFCA-6438-43F1-8FE8-E9521687A085}" type="datetime1">
              <a:rPr lang="fr-FR" smtClean="0"/>
              <a:t>16/05/2023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63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CC07-BD9C-4ACE-93E6-CB869E8006F7}" type="datetime1">
              <a:rPr lang="fr-FR" smtClean="0"/>
              <a:t>16/05/2023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62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A97-E21F-4EB2-9EE3-69F409CB6EE0}" type="datetime1">
              <a:rPr lang="fr-FR" smtClean="0"/>
              <a:t>16/05/2023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642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7B59-D495-4BF5-991D-059E802359C4}" type="datetime1">
              <a:rPr lang="fr-FR" smtClean="0"/>
              <a:t>16/05/2023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29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02DA-E8B0-4E37-BF04-8327076E347C}" type="datetime1">
              <a:rPr lang="fr-FR" smtClean="0"/>
              <a:t>16/05/2023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409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A9D4-3C48-4E93-B6F9-9F06CCA554AF}" type="datetime1">
              <a:rPr lang="fr-FR" smtClean="0"/>
              <a:t>16/05/2023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258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0C4C-E796-4C00-9F10-2DA5A34F2043}" type="datetime1">
              <a:rPr lang="fr-FR" smtClean="0"/>
              <a:t>16/05/2023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4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4FC6-5382-4D0D-94FD-F8CDE49621A1}" type="datetime1">
              <a:rPr lang="fr-FR" smtClean="0"/>
              <a:t>16/05/2023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1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2DED-DF57-4113-8026-AA3358F9A3A1}" type="datetime1">
              <a:rPr lang="fr-FR" smtClean="0"/>
              <a:t>16/05/2023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825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EE68-8D83-438A-8D69-E435D1BD4C4F}" type="datetime1">
              <a:rPr lang="fr-FR" smtClean="0"/>
              <a:t>16/05/2023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43B9-9B09-4587-8535-2083F95A4A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428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680520" cy="99635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95536" y="321297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39552" y="32129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3311" y="3766656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Collecter les données en conformité avec les normes de protection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22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236752" y="188640"/>
            <a:ext cx="6408712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Nettoyage du jeu de données 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0504">
            <a:off x="6841338" y="1850091"/>
            <a:ext cx="2370272" cy="2005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8221">
            <a:off x="221484" y="1955519"/>
            <a:ext cx="2607828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llipse 2"/>
          <p:cNvSpPr/>
          <p:nvPr/>
        </p:nvSpPr>
        <p:spPr>
          <a:xfrm>
            <a:off x="3324280" y="1190050"/>
            <a:ext cx="2813812" cy="1149964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Interdit d’analyse ou traiter les données personnelles 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èche vers le bas 5"/>
          <p:cNvSpPr/>
          <p:nvPr/>
        </p:nvSpPr>
        <p:spPr>
          <a:xfrm>
            <a:off x="4719220" y="2413252"/>
            <a:ext cx="138195" cy="87936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387072" y="3356992"/>
            <a:ext cx="2664296" cy="10801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Anonymisation des données </a:t>
            </a:r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personnelles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907704" y="5231215"/>
            <a:ext cx="1656184" cy="72625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naissance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6475" y="5191043"/>
            <a:ext cx="1615205" cy="766423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client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724128" y="5309033"/>
            <a:ext cx="1584176" cy="69814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enfants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524328" y="5367596"/>
            <a:ext cx="1440159" cy="650524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tarifs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7524327" y="4365998"/>
            <a:ext cx="1440159" cy="73012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808490" y="5231215"/>
            <a:ext cx="1699614" cy="7599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Enfant conduit accompagne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1403648" y="4025523"/>
            <a:ext cx="2014403" cy="1165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7" idx="3"/>
          </p:cNvCxnSpPr>
          <p:nvPr/>
        </p:nvCxnSpPr>
        <p:spPr>
          <a:xfrm flipH="1">
            <a:off x="3275857" y="4278932"/>
            <a:ext cx="501392" cy="952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8" name="Connecteur droit avec flèche 1027"/>
          <p:cNvCxnSpPr>
            <a:stCxn id="7" idx="4"/>
          </p:cNvCxnSpPr>
          <p:nvPr/>
        </p:nvCxnSpPr>
        <p:spPr>
          <a:xfrm>
            <a:off x="4719220" y="443711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2" name="Connecteur droit avec flèche 1031"/>
          <p:cNvCxnSpPr>
            <a:stCxn id="7" idx="5"/>
          </p:cNvCxnSpPr>
          <p:nvPr/>
        </p:nvCxnSpPr>
        <p:spPr>
          <a:xfrm>
            <a:off x="5661191" y="4278932"/>
            <a:ext cx="639001" cy="952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9" name="Connecteur droit avec flèche 1038"/>
          <p:cNvCxnSpPr/>
          <p:nvPr/>
        </p:nvCxnSpPr>
        <p:spPr>
          <a:xfrm>
            <a:off x="6000987" y="4058902"/>
            <a:ext cx="1688984" cy="1283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1" name="Connecteur droit avec flèche 1040"/>
          <p:cNvCxnSpPr>
            <a:stCxn id="7" idx="6"/>
          </p:cNvCxnSpPr>
          <p:nvPr/>
        </p:nvCxnSpPr>
        <p:spPr>
          <a:xfrm>
            <a:off x="6051368" y="3897052"/>
            <a:ext cx="1472960" cy="711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0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11</a:t>
            </a:fld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115616" y="404664"/>
            <a:ext cx="6624736" cy="1008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Préconisation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006885083"/>
              </p:ext>
            </p:extLst>
          </p:nvPr>
        </p:nvGraphicFramePr>
        <p:xfrm>
          <a:off x="1547664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8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4680520" cy="99635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51520" y="242088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lang="fr-FR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8275" y="306896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Pour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collecter des données en conformité avec les normes de protection des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données vous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avez besoin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de :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Désignez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un pilote.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Constituez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un registre de v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traitements de données.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Faites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 tri dans v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données.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Respectez les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droits des personnes.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smtClean="0">
                <a:latin typeface="Arial" panose="020B0604020202020204" pitchFamily="34" charset="0"/>
                <a:cs typeface="Arial" panose="020B0604020202020204" pitchFamily="34" charset="0"/>
              </a:rPr>
              <a:t>Sécurisez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vos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données.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6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7503" y="2852936"/>
            <a:ext cx="87900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objectifs de la présentations: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Voir les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5 recommandations sur les règles de gestion à mettre en place sur les données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être conforme au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RGPD.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Explication de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requête SQL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permettant d’extraire le jeu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 données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brut.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étails des traitements réalisés sur le jeu de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données pour le rendre compatible avec le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RGPD</a:t>
            </a:r>
            <a:endParaRPr lang="fr-F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2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332656"/>
            <a:ext cx="8885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de projet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fr-FR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Émettre 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principales règles à respecter sur les données du CRM pour être conforme au RGPD.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Traiter les données de CRM pour les mettre à disposition de l’équipe de performance commerciale.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3</a:t>
            </a:fld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23528" y="332656"/>
            <a:ext cx="842493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recommandations pour le respect du RGPD </a:t>
            </a:r>
            <a:endParaRPr lang="fr-F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4082078430"/>
              </p:ext>
            </p:extLst>
          </p:nvPr>
        </p:nvGraphicFramePr>
        <p:xfrm>
          <a:off x="1259632" y="1772816"/>
          <a:ext cx="676875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1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clrChange>
              <a:clrFrom>
                <a:srgbClr val="A0D1F9"/>
              </a:clrFrom>
              <a:clrTo>
                <a:srgbClr val="A0D1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2" y="692696"/>
            <a:ext cx="3821360" cy="26970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93F85"/>
              </a:clrFrom>
              <a:clrTo>
                <a:srgbClr val="093F8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3961489"/>
            <a:ext cx="6882415" cy="2664296"/>
          </a:xfrm>
          <a:prstGeom prst="rect">
            <a:avLst/>
          </a:prstGeom>
        </p:spPr>
      </p:pic>
      <p:sp>
        <p:nvSpPr>
          <p:cNvPr id="7" name="Explosion 1 6"/>
          <p:cNvSpPr/>
          <p:nvPr/>
        </p:nvSpPr>
        <p:spPr>
          <a:xfrm rot="1118534">
            <a:off x="4974390" y="896909"/>
            <a:ext cx="3085619" cy="2146057"/>
          </a:xfrm>
          <a:prstGeom prst="irregularSeal1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 rot="1970416">
            <a:off x="5541975" y="1762510"/>
            <a:ext cx="2138376" cy="580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/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Désigner un pilote</a:t>
            </a:r>
          </a:p>
          <a:p>
            <a:pPr algn="justLow"/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DPO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0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70" y="188640"/>
            <a:ext cx="5302510" cy="203676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3640">
            <a:off x="350964" y="2581828"/>
            <a:ext cx="3168352" cy="266731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DD00"/>
              </a:clrFrom>
              <a:clrTo>
                <a:srgbClr val="FFDD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7064">
            <a:off x="3930282" y="2723991"/>
            <a:ext cx="4824536" cy="326153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7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6" y="188639"/>
            <a:ext cx="4321088" cy="180332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6" y="2379306"/>
            <a:ext cx="3968874" cy="384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4221088"/>
            <a:ext cx="312720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67" y="2150119"/>
            <a:ext cx="4049217" cy="207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48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624"/>
            <a:ext cx="2865437" cy="170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92696"/>
            <a:ext cx="3728888" cy="92075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492896"/>
            <a:ext cx="4752528" cy="3024336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AFFFF"/>
              </a:clrFrom>
              <a:clrTo>
                <a:srgbClr val="FA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8376"/>
            <a:ext cx="3613150" cy="365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54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8640"/>
            <a:ext cx="4176464" cy="86409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clrChange>
              <a:clrFrom>
                <a:srgbClr val="01B8D8"/>
              </a:clrFrom>
              <a:clrTo>
                <a:srgbClr val="01B8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7704856" cy="273630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67544" y="4653136"/>
            <a:ext cx="8064896" cy="175432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 le risque zéro n’existe pas en informatique, vous devez prendre les mesures nécessaires pour sécuriser les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données.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Des réflexes doivent être mis en place : mettre à jour de vos antivirus et logiciels, bien choisir ses mots de passe, chiffrer vos données dans certaines situations et faire des sauvegardes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5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192560" y="209444"/>
            <a:ext cx="6840760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 des données 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036455928"/>
              </p:ext>
            </p:extLst>
          </p:nvPr>
        </p:nvGraphicFramePr>
        <p:xfrm>
          <a:off x="323528" y="1556792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6D5"/>
              </a:clrFrom>
              <a:clrTo>
                <a:srgbClr val="FFF6D5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" t="559" r="65278" b="57507"/>
          <a:stretch/>
        </p:blipFill>
        <p:spPr bwMode="auto">
          <a:xfrm rot="1200100">
            <a:off x="7115159" y="3722727"/>
            <a:ext cx="1616084" cy="261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43B9-9B09-4587-8535-2083F95A4AD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76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2241</TotalTime>
  <Words>248</Words>
  <Application>Microsoft Office PowerPoint</Application>
  <PresentationFormat>Affichage à l'écran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CONSULTANT</dc:creator>
  <cp:lastModifiedBy>CONSULTANT</cp:lastModifiedBy>
  <cp:revision>64</cp:revision>
  <dcterms:created xsi:type="dcterms:W3CDTF">2023-05-08T20:39:11Z</dcterms:created>
  <dcterms:modified xsi:type="dcterms:W3CDTF">2023-05-16T07:20:15Z</dcterms:modified>
</cp:coreProperties>
</file>