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9" r:id="rId4"/>
    <p:sldId id="302" r:id="rId5"/>
    <p:sldId id="301" r:id="rId6"/>
    <p:sldId id="303" r:id="rId7"/>
    <p:sldId id="300" r:id="rId8"/>
    <p:sldId id="323" r:id="rId9"/>
    <p:sldId id="324" r:id="rId10"/>
    <p:sldId id="308" r:id="rId11"/>
    <p:sldId id="325" r:id="rId12"/>
    <p:sldId id="326" r:id="rId13"/>
    <p:sldId id="319" r:id="rId14"/>
    <p:sldId id="320" r:id="rId15"/>
    <p:sldId id="321" r:id="rId16"/>
    <p:sldId id="322" r:id="rId1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4" autoAdjust="0"/>
  </p:normalViewPr>
  <p:slideViewPr>
    <p:cSldViewPr>
      <p:cViewPr varScale="1">
        <p:scale>
          <a:sx n="70" d="100"/>
          <a:sy n="70" d="100"/>
        </p:scale>
        <p:origin x="138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EC7C3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EC7C3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EC7C3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1298" y="-29768"/>
            <a:ext cx="4117975" cy="514350"/>
          </a:xfrm>
          <a:prstGeom prst="rect">
            <a:avLst/>
          </a:prstGeom>
        </p:spPr>
        <p:txBody>
          <a:bodyPr wrap="square" lIns="0" tIns="0" rIns="0" bIns="0">
            <a:spAutoFit/>
          </a:bodyPr>
          <a:lstStyle>
            <a:lvl1pPr>
              <a:defRPr sz="3200" b="0" i="0">
                <a:solidFill>
                  <a:srgbClr val="EC7C30"/>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4/8/2022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8385" y="2511933"/>
            <a:ext cx="3617215" cy="1367041"/>
          </a:xfrm>
          <a:prstGeom prst="rect">
            <a:avLst/>
          </a:prstGeom>
        </p:spPr>
        <p:txBody>
          <a:bodyPr vert="horz" wrap="square" lIns="0" tIns="12700" rIns="0" bIns="0" rtlCol="0">
            <a:spAutoFit/>
          </a:bodyPr>
          <a:lstStyle/>
          <a:p>
            <a:pPr marL="12700">
              <a:lnSpc>
                <a:spcPct val="100000"/>
              </a:lnSpc>
              <a:spcBef>
                <a:spcPts val="100"/>
              </a:spcBef>
              <a:tabLst>
                <a:tab pos="2573020" algn="l"/>
              </a:tabLst>
            </a:pPr>
            <a:r>
              <a:rPr sz="6000" spc="-5" dirty="0">
                <a:solidFill>
                  <a:srgbClr val="000000"/>
                </a:solidFill>
              </a:rPr>
              <a:t>Module</a:t>
            </a:r>
            <a:r>
              <a:rPr sz="6000" spc="-5">
                <a:solidFill>
                  <a:srgbClr val="000000"/>
                </a:solidFill>
              </a:rPr>
              <a:t>	</a:t>
            </a:r>
            <a:r>
              <a:rPr sz="6000" spc="-5" smtClean="0">
                <a:solidFill>
                  <a:srgbClr val="000000"/>
                </a:solidFill>
              </a:rPr>
              <a:t>2</a:t>
            </a:r>
            <a:r>
              <a:rPr lang="en-US" sz="6000" spc="-5" dirty="0" smtClean="0">
                <a:solidFill>
                  <a:srgbClr val="000000"/>
                </a:solidFill>
              </a:rPr>
              <a:t/>
            </a:r>
            <a:br>
              <a:rPr lang="en-US" sz="6000" spc="-5" dirty="0" smtClean="0">
                <a:solidFill>
                  <a:srgbClr val="000000"/>
                </a:solidFill>
              </a:rPr>
            </a:br>
            <a:r>
              <a:rPr lang="en-US" sz="2800" spc="-5" dirty="0" smtClean="0">
                <a:solidFill>
                  <a:srgbClr val="000000"/>
                </a:solidFill>
              </a:rPr>
              <a:t>Software Copyright</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9295" y="0"/>
            <a:ext cx="2643505" cy="452120"/>
          </a:xfrm>
          <a:prstGeom prst="rect">
            <a:avLst/>
          </a:prstGeom>
        </p:spPr>
        <p:txBody>
          <a:bodyPr vert="horz" wrap="square" lIns="0" tIns="12065" rIns="0" bIns="0" rtlCol="0">
            <a:spAutoFit/>
          </a:bodyPr>
          <a:lstStyle/>
          <a:p>
            <a:pPr marL="12700">
              <a:lnSpc>
                <a:spcPct val="100000"/>
              </a:lnSpc>
              <a:spcBef>
                <a:spcPts val="95"/>
              </a:spcBef>
            </a:pPr>
            <a:r>
              <a:rPr sz="2800" spc="-5" dirty="0"/>
              <a:t>S</a:t>
            </a:r>
            <a:r>
              <a:rPr sz="2800" dirty="0"/>
              <a:t>o</a:t>
            </a:r>
            <a:r>
              <a:rPr sz="2800" spc="-5" dirty="0"/>
              <a:t>ftware</a:t>
            </a:r>
            <a:r>
              <a:rPr sz="2800" spc="-150" dirty="0"/>
              <a:t> </a:t>
            </a:r>
            <a:r>
              <a:rPr sz="2800" spc="-5" dirty="0"/>
              <a:t>Au</a:t>
            </a:r>
            <a:r>
              <a:rPr sz="2800" dirty="0"/>
              <a:t>d</a:t>
            </a:r>
            <a:r>
              <a:rPr sz="2800" spc="-5" dirty="0"/>
              <a:t>iti</a:t>
            </a:r>
            <a:r>
              <a:rPr sz="2800" spc="5" dirty="0"/>
              <a:t>n</a:t>
            </a:r>
            <a:r>
              <a:rPr sz="2800" spc="-5" dirty="0"/>
              <a:t>g</a:t>
            </a:r>
            <a:endParaRPr sz="2800"/>
          </a:p>
        </p:txBody>
      </p:sp>
      <p:sp>
        <p:nvSpPr>
          <p:cNvPr id="3" name="object 3"/>
          <p:cNvSpPr txBox="1"/>
          <p:nvPr/>
        </p:nvSpPr>
        <p:spPr>
          <a:xfrm>
            <a:off x="78739" y="411226"/>
            <a:ext cx="8989060" cy="6267485"/>
          </a:xfrm>
          <a:prstGeom prst="rect">
            <a:avLst/>
          </a:prstGeom>
        </p:spPr>
        <p:txBody>
          <a:bodyPr vert="horz" wrap="square" lIns="0" tIns="92075" rIns="0" bIns="0" rtlCol="0">
            <a:spAutoFit/>
          </a:bodyPr>
          <a:lstStyle/>
          <a:p>
            <a:pPr marL="241300" marR="5715" indent="-228600" algn="just">
              <a:lnSpc>
                <a:spcPct val="80000"/>
              </a:lnSpc>
              <a:spcBef>
                <a:spcPts val="725"/>
              </a:spcBef>
              <a:buFont typeface="Arial MT"/>
              <a:buChar char="•"/>
              <a:tabLst>
                <a:tab pos="241300" algn="l"/>
              </a:tabLst>
            </a:pPr>
            <a:r>
              <a:rPr sz="2400" dirty="0">
                <a:latin typeface="Times New Roman"/>
                <a:cs typeface="Times New Roman"/>
              </a:rPr>
              <a:t>Audit</a:t>
            </a:r>
            <a:r>
              <a:rPr sz="2400" spc="350" dirty="0">
                <a:latin typeface="Times New Roman"/>
                <a:cs typeface="Times New Roman"/>
              </a:rPr>
              <a:t> </a:t>
            </a:r>
            <a:r>
              <a:rPr sz="2400" spc="-5" dirty="0">
                <a:latin typeface="Times New Roman"/>
                <a:cs typeface="Times New Roman"/>
              </a:rPr>
              <a:t>means</a:t>
            </a:r>
            <a:r>
              <a:rPr sz="2400" spc="350" dirty="0">
                <a:latin typeface="Times New Roman"/>
                <a:cs typeface="Times New Roman"/>
              </a:rPr>
              <a:t> </a:t>
            </a:r>
            <a:r>
              <a:rPr sz="2400" spc="-5" dirty="0">
                <a:latin typeface="Times New Roman"/>
                <a:cs typeface="Times New Roman"/>
              </a:rPr>
              <a:t>an</a:t>
            </a:r>
            <a:r>
              <a:rPr sz="2400" spc="360" dirty="0">
                <a:latin typeface="Times New Roman"/>
                <a:cs typeface="Times New Roman"/>
              </a:rPr>
              <a:t> </a:t>
            </a:r>
            <a:r>
              <a:rPr sz="2400" spc="-5" dirty="0">
                <a:latin typeface="Times New Roman"/>
                <a:cs typeface="Times New Roman"/>
              </a:rPr>
              <a:t>independent</a:t>
            </a:r>
            <a:r>
              <a:rPr sz="2400" spc="355" dirty="0">
                <a:latin typeface="Times New Roman"/>
                <a:cs typeface="Times New Roman"/>
              </a:rPr>
              <a:t> </a:t>
            </a:r>
            <a:r>
              <a:rPr sz="2400" spc="-5" dirty="0">
                <a:latin typeface="Times New Roman"/>
                <a:cs typeface="Times New Roman"/>
              </a:rPr>
              <a:t>examination</a:t>
            </a:r>
            <a:r>
              <a:rPr sz="2400" spc="370" dirty="0">
                <a:latin typeface="Times New Roman"/>
                <a:cs typeface="Times New Roman"/>
              </a:rPr>
              <a:t> </a:t>
            </a:r>
            <a:r>
              <a:rPr sz="2400" dirty="0">
                <a:latin typeface="Times New Roman"/>
                <a:cs typeface="Times New Roman"/>
              </a:rPr>
              <a:t>of</a:t>
            </a:r>
            <a:r>
              <a:rPr sz="2400" spc="345" dirty="0">
                <a:latin typeface="Times New Roman"/>
                <a:cs typeface="Times New Roman"/>
              </a:rPr>
              <a:t> </a:t>
            </a:r>
            <a:r>
              <a:rPr sz="2400" dirty="0">
                <a:latin typeface="Times New Roman"/>
                <a:cs typeface="Times New Roman"/>
              </a:rPr>
              <a:t>a</a:t>
            </a:r>
            <a:r>
              <a:rPr sz="2400" spc="345" dirty="0">
                <a:latin typeface="Times New Roman"/>
                <a:cs typeface="Times New Roman"/>
              </a:rPr>
              <a:t> </a:t>
            </a:r>
            <a:r>
              <a:rPr sz="2400" spc="-5" dirty="0">
                <a:latin typeface="Times New Roman"/>
                <a:cs typeface="Times New Roman"/>
              </a:rPr>
              <a:t>software</a:t>
            </a:r>
            <a:r>
              <a:rPr sz="2400" spc="350" dirty="0">
                <a:latin typeface="Times New Roman"/>
                <a:cs typeface="Times New Roman"/>
              </a:rPr>
              <a:t> </a:t>
            </a:r>
            <a:r>
              <a:rPr sz="2400" spc="-5" dirty="0">
                <a:latin typeface="Times New Roman"/>
                <a:cs typeface="Times New Roman"/>
              </a:rPr>
              <a:t>product </a:t>
            </a:r>
            <a:r>
              <a:rPr sz="2400" spc="-640" dirty="0">
                <a:latin typeface="Times New Roman"/>
                <a:cs typeface="Times New Roman"/>
              </a:rPr>
              <a:t> </a:t>
            </a:r>
            <a:r>
              <a:rPr sz="2400" dirty="0">
                <a:latin typeface="Times New Roman"/>
                <a:cs typeface="Times New Roman"/>
              </a:rPr>
              <a:t>or </a:t>
            </a:r>
            <a:r>
              <a:rPr sz="2400" spc="-5" dirty="0">
                <a:latin typeface="Times New Roman"/>
                <a:cs typeface="Times New Roman"/>
              </a:rPr>
              <a:t>processes to assess </a:t>
            </a:r>
            <a:r>
              <a:rPr sz="2400" dirty="0">
                <a:latin typeface="Times New Roman"/>
                <a:cs typeface="Times New Roman"/>
              </a:rPr>
              <a:t>compliance with </a:t>
            </a:r>
            <a:r>
              <a:rPr sz="2400" spc="-5" dirty="0">
                <a:latin typeface="Times New Roman"/>
                <a:cs typeface="Times New Roman"/>
              </a:rPr>
              <a:t>specifications, </a:t>
            </a:r>
            <a:r>
              <a:rPr sz="2400" dirty="0">
                <a:latin typeface="Times New Roman"/>
                <a:cs typeface="Times New Roman"/>
              </a:rPr>
              <a:t>standards, </a:t>
            </a:r>
            <a:r>
              <a:rPr sz="2400" spc="5" dirty="0">
                <a:latin typeface="Times New Roman"/>
                <a:cs typeface="Times New Roman"/>
              </a:rPr>
              <a:t> </a:t>
            </a:r>
            <a:r>
              <a:rPr sz="2400" spc="-5" dirty="0">
                <a:latin typeface="Times New Roman"/>
                <a:cs typeface="Times New Roman"/>
              </a:rPr>
              <a:t>contractual</a:t>
            </a:r>
            <a:r>
              <a:rPr sz="2400" spc="-15" dirty="0">
                <a:latin typeface="Times New Roman"/>
                <a:cs typeface="Times New Roman"/>
              </a:rPr>
              <a:t> </a:t>
            </a:r>
            <a:r>
              <a:rPr sz="2400" spc="-5" dirty="0">
                <a:latin typeface="Times New Roman"/>
                <a:cs typeface="Times New Roman"/>
              </a:rPr>
              <a:t>agreements,</a:t>
            </a:r>
            <a:r>
              <a:rPr sz="2400" spc="-20" dirty="0">
                <a:latin typeface="Times New Roman"/>
                <a:cs typeface="Times New Roman"/>
              </a:rPr>
              <a:t> </a:t>
            </a:r>
            <a:r>
              <a:rPr sz="2400" dirty="0">
                <a:latin typeface="Times New Roman"/>
                <a:cs typeface="Times New Roman"/>
              </a:rPr>
              <a:t>or</a:t>
            </a:r>
            <a:r>
              <a:rPr sz="2400" spc="-10" dirty="0">
                <a:latin typeface="Times New Roman"/>
                <a:cs typeface="Times New Roman"/>
              </a:rPr>
              <a:t> </a:t>
            </a:r>
            <a:r>
              <a:rPr sz="2400" dirty="0">
                <a:latin typeface="Times New Roman"/>
                <a:cs typeface="Times New Roman"/>
              </a:rPr>
              <a:t>other</a:t>
            </a:r>
            <a:r>
              <a:rPr sz="2400" spc="-20" dirty="0">
                <a:latin typeface="Times New Roman"/>
                <a:cs typeface="Times New Roman"/>
              </a:rPr>
              <a:t> </a:t>
            </a:r>
            <a:r>
              <a:rPr sz="2400" spc="-5">
                <a:latin typeface="Times New Roman"/>
                <a:cs typeface="Times New Roman"/>
              </a:rPr>
              <a:t>criteria</a:t>
            </a:r>
            <a:r>
              <a:rPr sz="2400" spc="-5" smtClean="0">
                <a:latin typeface="Times New Roman"/>
                <a:cs typeface="Times New Roman"/>
              </a:rPr>
              <a:t>.</a:t>
            </a:r>
            <a:endParaRPr lang="en-US" sz="2400" spc="-5" dirty="0" smtClean="0">
              <a:latin typeface="Times New Roman"/>
              <a:cs typeface="Times New Roman"/>
            </a:endParaRPr>
          </a:p>
          <a:p>
            <a:pPr marL="241300" marR="5715" indent="-228600" algn="just">
              <a:lnSpc>
                <a:spcPct val="80000"/>
              </a:lnSpc>
              <a:spcBef>
                <a:spcPts val="725"/>
              </a:spcBef>
              <a:buFont typeface="Arial MT"/>
              <a:buChar char="•"/>
              <a:tabLst>
                <a:tab pos="241300" algn="l"/>
              </a:tabLst>
            </a:pPr>
            <a:r>
              <a:rPr lang="en-US" sz="2400" spc="-5" dirty="0" smtClean="0">
                <a:latin typeface="Times New Roman"/>
                <a:cs typeface="Times New Roman"/>
              </a:rPr>
              <a:t>A software audit consist of taking stock of all software used by the business, examin ing the license terms of the software and ensuring that the business is in compliance.</a:t>
            </a:r>
            <a:endParaRPr sz="2400">
              <a:latin typeface="Times New Roman"/>
              <a:cs typeface="Times New Roman"/>
            </a:endParaRPr>
          </a:p>
          <a:p>
            <a:pPr marL="241300" marR="6985" indent="-228600" algn="just">
              <a:lnSpc>
                <a:spcPct val="80000"/>
              </a:lnSpc>
              <a:spcBef>
                <a:spcPts val="1000"/>
              </a:spcBef>
              <a:buFont typeface="Arial MT"/>
              <a:buChar char="•"/>
              <a:tabLst>
                <a:tab pos="241300" algn="l"/>
              </a:tabLst>
            </a:pPr>
            <a:r>
              <a:rPr sz="2400" dirty="0">
                <a:latin typeface="Times New Roman"/>
                <a:cs typeface="Times New Roman"/>
              </a:rPr>
              <a:t>The</a:t>
            </a:r>
            <a:r>
              <a:rPr sz="2400" spc="200" dirty="0">
                <a:latin typeface="Times New Roman"/>
                <a:cs typeface="Times New Roman"/>
              </a:rPr>
              <a:t> </a:t>
            </a:r>
            <a:r>
              <a:rPr sz="2400" spc="-15" dirty="0">
                <a:latin typeface="Times New Roman"/>
                <a:cs typeface="Times New Roman"/>
              </a:rPr>
              <a:t>terminology,</a:t>
            </a:r>
            <a:r>
              <a:rPr sz="2400" spc="165" dirty="0">
                <a:latin typeface="Times New Roman"/>
                <a:cs typeface="Times New Roman"/>
              </a:rPr>
              <a:t> </a:t>
            </a:r>
            <a:r>
              <a:rPr sz="2400" spc="-5" dirty="0">
                <a:latin typeface="Times New Roman"/>
                <a:cs typeface="Times New Roman"/>
              </a:rPr>
              <a:t>Audit</a:t>
            </a:r>
            <a:r>
              <a:rPr sz="2400" spc="200" dirty="0">
                <a:latin typeface="Times New Roman"/>
                <a:cs typeface="Times New Roman"/>
              </a:rPr>
              <a:t> </a:t>
            </a:r>
            <a:r>
              <a:rPr sz="2400" spc="-5" dirty="0">
                <a:latin typeface="Times New Roman"/>
                <a:cs typeface="Times New Roman"/>
              </a:rPr>
              <a:t>in</a:t>
            </a:r>
            <a:r>
              <a:rPr sz="2400" spc="210" dirty="0">
                <a:latin typeface="Times New Roman"/>
                <a:cs typeface="Times New Roman"/>
              </a:rPr>
              <a:t> </a:t>
            </a:r>
            <a:r>
              <a:rPr sz="2400" dirty="0">
                <a:latin typeface="Times New Roman"/>
                <a:cs typeface="Times New Roman"/>
              </a:rPr>
              <a:t>the</a:t>
            </a:r>
            <a:r>
              <a:rPr sz="2400" spc="204" dirty="0">
                <a:latin typeface="Times New Roman"/>
                <a:cs typeface="Times New Roman"/>
              </a:rPr>
              <a:t> </a:t>
            </a:r>
            <a:r>
              <a:rPr sz="2400" dirty="0">
                <a:latin typeface="Times New Roman"/>
                <a:cs typeface="Times New Roman"/>
              </a:rPr>
              <a:t>field</a:t>
            </a:r>
            <a:r>
              <a:rPr sz="2400" spc="210" dirty="0">
                <a:latin typeface="Times New Roman"/>
                <a:cs typeface="Times New Roman"/>
              </a:rPr>
              <a:t> </a:t>
            </a:r>
            <a:r>
              <a:rPr sz="2400" dirty="0">
                <a:latin typeface="Times New Roman"/>
                <a:cs typeface="Times New Roman"/>
              </a:rPr>
              <a:t>of</a:t>
            </a:r>
            <a:r>
              <a:rPr sz="2400" spc="200" dirty="0">
                <a:latin typeface="Times New Roman"/>
                <a:cs typeface="Times New Roman"/>
              </a:rPr>
              <a:t> </a:t>
            </a:r>
            <a:r>
              <a:rPr sz="2400" spc="-5" dirty="0">
                <a:latin typeface="Times New Roman"/>
                <a:cs typeface="Times New Roman"/>
              </a:rPr>
              <a:t>software</a:t>
            </a:r>
            <a:r>
              <a:rPr sz="2400" spc="195" dirty="0">
                <a:latin typeface="Times New Roman"/>
                <a:cs typeface="Times New Roman"/>
              </a:rPr>
              <a:t> </a:t>
            </a:r>
            <a:r>
              <a:rPr sz="2400" spc="-5" dirty="0">
                <a:latin typeface="Times New Roman"/>
                <a:cs typeface="Times New Roman"/>
              </a:rPr>
              <a:t>can</a:t>
            </a:r>
            <a:r>
              <a:rPr sz="2400" spc="215" dirty="0">
                <a:latin typeface="Times New Roman"/>
                <a:cs typeface="Times New Roman"/>
              </a:rPr>
              <a:t> </a:t>
            </a:r>
            <a:r>
              <a:rPr sz="2400" spc="-5" dirty="0">
                <a:latin typeface="Times New Roman"/>
                <a:cs typeface="Times New Roman"/>
              </a:rPr>
              <a:t>relate</a:t>
            </a:r>
            <a:r>
              <a:rPr sz="2400" spc="200" dirty="0">
                <a:latin typeface="Times New Roman"/>
                <a:cs typeface="Times New Roman"/>
              </a:rPr>
              <a:t> </a:t>
            </a:r>
            <a:r>
              <a:rPr sz="2400" spc="-5">
                <a:latin typeface="Times New Roman"/>
                <a:cs typeface="Times New Roman"/>
              </a:rPr>
              <a:t>to</a:t>
            </a:r>
            <a:r>
              <a:rPr sz="2400" spc="210">
                <a:latin typeface="Times New Roman"/>
                <a:cs typeface="Times New Roman"/>
              </a:rPr>
              <a:t> </a:t>
            </a:r>
            <a:r>
              <a:rPr sz="2400" spc="-5" smtClean="0">
                <a:latin typeface="Times New Roman"/>
                <a:cs typeface="Times New Roman"/>
              </a:rPr>
              <a:t>any </a:t>
            </a:r>
            <a:r>
              <a:rPr sz="2400" spc="-635" smtClean="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following:</a:t>
            </a:r>
            <a:endParaRPr sz="2400">
              <a:latin typeface="Times New Roman"/>
              <a:cs typeface="Times New Roman"/>
            </a:endParaRPr>
          </a:p>
          <a:p>
            <a:pPr marL="241300" marR="5715" indent="-228600" algn="just">
              <a:lnSpc>
                <a:spcPct val="80000"/>
              </a:lnSpc>
              <a:spcBef>
                <a:spcPts val="994"/>
              </a:spcBef>
              <a:buSzPct val="96153"/>
              <a:buFont typeface="Wingdings"/>
              <a:buChar char=""/>
              <a:tabLst>
                <a:tab pos="273685" algn="l"/>
              </a:tabLst>
            </a:pPr>
            <a:r>
              <a:rPr sz="2400" dirty="0">
                <a:latin typeface="Times New Roman"/>
                <a:cs typeface="Times New Roman"/>
              </a:rPr>
              <a:t>A </a:t>
            </a:r>
            <a:r>
              <a:rPr sz="2400" spc="-5" dirty="0">
                <a:latin typeface="Times New Roman"/>
                <a:cs typeface="Times New Roman"/>
              </a:rPr>
              <a:t>software Quality Assurance, where </a:t>
            </a:r>
            <a:r>
              <a:rPr sz="2400" dirty="0">
                <a:latin typeface="Times New Roman"/>
                <a:cs typeface="Times New Roman"/>
              </a:rPr>
              <a:t>the </a:t>
            </a:r>
            <a:r>
              <a:rPr sz="2400" spc="-5" dirty="0">
                <a:latin typeface="Times New Roman"/>
                <a:cs typeface="Times New Roman"/>
              </a:rPr>
              <a:t>software is audited </a:t>
            </a:r>
            <a:r>
              <a:rPr sz="2400" dirty="0">
                <a:latin typeface="Times New Roman"/>
                <a:cs typeface="Times New Roman"/>
              </a:rPr>
              <a:t>for </a:t>
            </a:r>
            <a:r>
              <a:rPr sz="2400" spc="5" dirty="0">
                <a:latin typeface="Times New Roman"/>
                <a:cs typeface="Times New Roman"/>
              </a:rPr>
              <a:t> </a:t>
            </a:r>
            <a:r>
              <a:rPr sz="2400" dirty="0">
                <a:latin typeface="Times New Roman"/>
                <a:cs typeface="Times New Roman"/>
              </a:rPr>
              <a:t>quality</a:t>
            </a:r>
            <a:endParaRPr sz="2400">
              <a:latin typeface="Times New Roman"/>
              <a:cs typeface="Times New Roman"/>
            </a:endParaRPr>
          </a:p>
          <a:p>
            <a:pPr marL="241300" marR="7620" indent="-228600" algn="just">
              <a:lnSpc>
                <a:spcPct val="80000"/>
              </a:lnSpc>
              <a:spcBef>
                <a:spcPts val="1010"/>
              </a:spcBef>
              <a:buSzPct val="96153"/>
              <a:buFont typeface="Wingdings"/>
              <a:buChar char=""/>
              <a:tabLst>
                <a:tab pos="273685" algn="l"/>
              </a:tabLst>
            </a:pPr>
            <a:r>
              <a:rPr sz="2400" dirty="0">
                <a:latin typeface="Times New Roman"/>
                <a:cs typeface="Times New Roman"/>
              </a:rPr>
              <a:t>A </a:t>
            </a:r>
            <a:r>
              <a:rPr sz="2400" spc="-5" dirty="0">
                <a:latin typeface="Times New Roman"/>
                <a:cs typeface="Times New Roman"/>
              </a:rPr>
              <a:t>software licensing audit, where </a:t>
            </a:r>
            <a:r>
              <a:rPr sz="2400" dirty="0">
                <a:latin typeface="Times New Roman"/>
                <a:cs typeface="Times New Roman"/>
              </a:rPr>
              <a:t>a user of </a:t>
            </a:r>
            <a:r>
              <a:rPr sz="2400" spc="-5" dirty="0">
                <a:latin typeface="Times New Roman"/>
                <a:cs typeface="Times New Roman"/>
              </a:rPr>
              <a:t>software is </a:t>
            </a:r>
            <a:r>
              <a:rPr sz="2400" dirty="0">
                <a:latin typeface="Times New Roman"/>
                <a:cs typeface="Times New Roman"/>
              </a:rPr>
              <a:t>audited </a:t>
            </a:r>
            <a:r>
              <a:rPr sz="2400" spc="-10" dirty="0">
                <a:latin typeface="Times New Roman"/>
                <a:cs typeface="Times New Roman"/>
              </a:rPr>
              <a:t>for </a:t>
            </a:r>
            <a:r>
              <a:rPr sz="2400" spc="-635" dirty="0">
                <a:latin typeface="Times New Roman"/>
                <a:cs typeface="Times New Roman"/>
              </a:rPr>
              <a:t> </a:t>
            </a:r>
            <a:r>
              <a:rPr sz="2400" spc="-5" dirty="0">
                <a:latin typeface="Times New Roman"/>
                <a:cs typeface="Times New Roman"/>
              </a:rPr>
              <a:t>licence</a:t>
            </a:r>
            <a:r>
              <a:rPr sz="2400" spc="-10" dirty="0">
                <a:latin typeface="Times New Roman"/>
                <a:cs typeface="Times New Roman"/>
              </a:rPr>
              <a:t> </a:t>
            </a:r>
            <a:r>
              <a:rPr sz="2400" spc="-5" dirty="0">
                <a:latin typeface="Times New Roman"/>
                <a:cs typeface="Times New Roman"/>
              </a:rPr>
              <a:t>compliance</a:t>
            </a:r>
            <a:endParaRPr sz="2400">
              <a:latin typeface="Times New Roman"/>
              <a:cs typeface="Times New Roman"/>
            </a:endParaRPr>
          </a:p>
          <a:p>
            <a:pPr marL="241300" marR="7620" indent="-228600" algn="just">
              <a:lnSpc>
                <a:spcPct val="80000"/>
              </a:lnSpc>
              <a:spcBef>
                <a:spcPts val="1000"/>
              </a:spcBef>
              <a:buSzPct val="96153"/>
              <a:buFont typeface="Wingdings"/>
              <a:buChar char=""/>
              <a:tabLst>
                <a:tab pos="273685" algn="l"/>
              </a:tabLst>
            </a:pPr>
            <a:r>
              <a:rPr sz="2400" dirty="0">
                <a:latin typeface="Times New Roman"/>
                <a:cs typeface="Times New Roman"/>
              </a:rPr>
              <a:t>A Physical </a:t>
            </a:r>
            <a:r>
              <a:rPr sz="2400" spc="-5" dirty="0">
                <a:latin typeface="Times New Roman"/>
                <a:cs typeface="Times New Roman"/>
              </a:rPr>
              <a:t>Configuration </a:t>
            </a:r>
            <a:r>
              <a:rPr sz="2400" dirty="0">
                <a:latin typeface="Times New Roman"/>
                <a:cs typeface="Times New Roman"/>
              </a:rPr>
              <a:t>Audit (PCA) </a:t>
            </a:r>
            <a:r>
              <a:rPr sz="2400" spc="-5" dirty="0">
                <a:latin typeface="Times New Roman"/>
                <a:cs typeface="Times New Roman"/>
              </a:rPr>
              <a:t>is </a:t>
            </a:r>
            <a:r>
              <a:rPr sz="2400" dirty="0">
                <a:latin typeface="Times New Roman"/>
                <a:cs typeface="Times New Roman"/>
              </a:rPr>
              <a:t>the </a:t>
            </a:r>
            <a:r>
              <a:rPr sz="2400" spc="-5" dirty="0">
                <a:latin typeface="Times New Roman"/>
                <a:cs typeface="Times New Roman"/>
              </a:rPr>
              <a:t>formal examination </a:t>
            </a:r>
            <a:r>
              <a:rPr sz="2400" dirty="0">
                <a:latin typeface="Times New Roman"/>
                <a:cs typeface="Times New Roman"/>
              </a:rPr>
              <a:t> </a:t>
            </a:r>
            <a:r>
              <a:rPr sz="2400" spc="-5" dirty="0">
                <a:latin typeface="Times New Roman"/>
                <a:cs typeface="Times New Roman"/>
              </a:rPr>
              <a:t>to</a:t>
            </a:r>
            <a:r>
              <a:rPr sz="240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configuration</a:t>
            </a:r>
            <a:r>
              <a:rPr sz="2400" spc="-35" dirty="0">
                <a:latin typeface="Times New Roman"/>
                <a:cs typeface="Times New Roman"/>
              </a:rPr>
              <a:t> </a:t>
            </a:r>
            <a:r>
              <a:rPr sz="2400" spc="-10" dirty="0">
                <a:latin typeface="Times New Roman"/>
                <a:cs typeface="Times New Roman"/>
              </a:rPr>
              <a:t>item's</a:t>
            </a:r>
            <a:r>
              <a:rPr sz="2400" spc="40" dirty="0">
                <a:latin typeface="Times New Roman"/>
                <a:cs typeface="Times New Roman"/>
              </a:rPr>
              <a:t> </a:t>
            </a:r>
            <a:r>
              <a:rPr sz="2400" dirty="0">
                <a:latin typeface="Times New Roman"/>
                <a:cs typeface="Times New Roman"/>
              </a:rPr>
              <a:t>product</a:t>
            </a:r>
            <a:r>
              <a:rPr sz="2400" spc="-40" dirty="0">
                <a:latin typeface="Times New Roman"/>
                <a:cs typeface="Times New Roman"/>
              </a:rPr>
              <a:t> </a:t>
            </a:r>
            <a:r>
              <a:rPr sz="2400" spc="-5" dirty="0">
                <a:latin typeface="Times New Roman"/>
                <a:cs typeface="Times New Roman"/>
              </a:rPr>
              <a:t>baseline</a:t>
            </a:r>
            <a:endParaRPr sz="2400">
              <a:latin typeface="Times New Roman"/>
              <a:cs typeface="Times New Roman"/>
            </a:endParaRPr>
          </a:p>
          <a:p>
            <a:pPr marL="12700" algn="just">
              <a:lnSpc>
                <a:spcPct val="100000"/>
              </a:lnSpc>
              <a:spcBef>
                <a:spcPts val="370"/>
              </a:spcBef>
            </a:pPr>
            <a:r>
              <a:rPr sz="2400" dirty="0">
                <a:latin typeface="Times New Roman"/>
                <a:cs typeface="Times New Roman"/>
              </a:rPr>
              <a:t>O</a:t>
            </a:r>
            <a:r>
              <a:rPr sz="2400" spc="5" dirty="0">
                <a:latin typeface="Times New Roman"/>
                <a:cs typeface="Times New Roman"/>
              </a:rPr>
              <a:t>b</a:t>
            </a:r>
            <a:r>
              <a:rPr sz="2400" dirty="0">
                <a:latin typeface="Times New Roman"/>
                <a:cs typeface="Times New Roman"/>
              </a:rPr>
              <a:t>j</a:t>
            </a:r>
            <a:r>
              <a:rPr sz="2400" spc="-10" dirty="0">
                <a:latin typeface="Times New Roman"/>
                <a:cs typeface="Times New Roman"/>
              </a:rPr>
              <a:t>e</a:t>
            </a:r>
            <a:r>
              <a:rPr sz="2400" dirty="0">
                <a:latin typeface="Times New Roman"/>
                <a:cs typeface="Times New Roman"/>
              </a:rPr>
              <a:t>c</a:t>
            </a:r>
            <a:r>
              <a:rPr sz="2400" spc="-10" dirty="0">
                <a:latin typeface="Times New Roman"/>
                <a:cs typeface="Times New Roman"/>
              </a:rPr>
              <a:t>t</a:t>
            </a:r>
            <a:r>
              <a:rPr sz="2400" dirty="0">
                <a:latin typeface="Times New Roman"/>
                <a:cs typeface="Times New Roman"/>
              </a:rPr>
              <a:t>ives</a:t>
            </a:r>
            <a:r>
              <a:rPr sz="2400" spc="-20" dirty="0">
                <a:latin typeface="Times New Roman"/>
                <a:cs typeface="Times New Roman"/>
              </a:rPr>
              <a:t> </a:t>
            </a:r>
            <a:r>
              <a:rPr sz="2400" spc="5" dirty="0">
                <a:latin typeface="Times New Roman"/>
                <a:cs typeface="Times New Roman"/>
              </a:rPr>
              <a:t>o</a:t>
            </a:r>
            <a:r>
              <a:rPr sz="2400" dirty="0">
                <a:latin typeface="Times New Roman"/>
                <a:cs typeface="Times New Roman"/>
              </a:rPr>
              <a:t>f</a:t>
            </a:r>
            <a:r>
              <a:rPr sz="2400" spc="-150" dirty="0">
                <a:latin typeface="Times New Roman"/>
                <a:cs typeface="Times New Roman"/>
              </a:rPr>
              <a:t> </a:t>
            </a:r>
            <a:r>
              <a:rPr sz="2400" dirty="0">
                <a:latin typeface="Times New Roman"/>
                <a:cs typeface="Times New Roman"/>
              </a:rPr>
              <a:t>A</a:t>
            </a:r>
            <a:r>
              <a:rPr sz="2400" spc="5" dirty="0">
                <a:latin typeface="Times New Roman"/>
                <a:cs typeface="Times New Roman"/>
              </a:rPr>
              <a:t>u</a:t>
            </a:r>
            <a:r>
              <a:rPr sz="2400" dirty="0">
                <a:latin typeface="Times New Roman"/>
                <a:cs typeface="Times New Roman"/>
              </a:rPr>
              <a:t>dit:</a:t>
            </a:r>
            <a:endParaRPr sz="2400">
              <a:latin typeface="Times New Roman"/>
              <a:cs typeface="Times New Roman"/>
            </a:endParaRPr>
          </a:p>
          <a:p>
            <a:pPr marL="241300" marR="5080" indent="-228600" algn="just">
              <a:lnSpc>
                <a:spcPct val="80000"/>
              </a:lnSpc>
              <a:spcBef>
                <a:spcPts val="1010"/>
              </a:spcBef>
              <a:buFont typeface="Arial MT"/>
              <a:buChar char="•"/>
              <a:tabLst>
                <a:tab pos="241300" algn="l"/>
              </a:tabLst>
            </a:pP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aim</a:t>
            </a:r>
            <a:r>
              <a:rPr sz="2400" dirty="0">
                <a:latin typeface="Times New Roman"/>
                <a:cs typeface="Times New Roman"/>
              </a:rPr>
              <a:t> of</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5" dirty="0">
                <a:latin typeface="Times New Roman"/>
                <a:cs typeface="Times New Roman"/>
              </a:rPr>
              <a:t>conducting</a:t>
            </a:r>
            <a:r>
              <a:rPr sz="2400" dirty="0">
                <a:latin typeface="Times New Roman"/>
                <a:cs typeface="Times New Roman"/>
              </a:rPr>
              <a:t> </a:t>
            </a:r>
            <a:r>
              <a:rPr sz="2400" spc="-5" dirty="0">
                <a:latin typeface="Times New Roman"/>
                <a:cs typeface="Times New Roman"/>
              </a:rPr>
              <a:t>software</a:t>
            </a:r>
            <a:r>
              <a:rPr sz="2400" dirty="0">
                <a:latin typeface="Times New Roman"/>
                <a:cs typeface="Times New Roman"/>
              </a:rPr>
              <a:t> </a:t>
            </a:r>
            <a:r>
              <a:rPr sz="2400" spc="-5" dirty="0">
                <a:latin typeface="Times New Roman"/>
                <a:cs typeface="Times New Roman"/>
              </a:rPr>
              <a:t>audit</a:t>
            </a:r>
            <a:r>
              <a:rPr sz="2400" dirty="0">
                <a:latin typeface="Times New Roman"/>
                <a:cs typeface="Times New Roman"/>
              </a:rPr>
              <a:t> </a:t>
            </a:r>
            <a:r>
              <a:rPr sz="2400" spc="-5" dirty="0">
                <a:latin typeface="Times New Roman"/>
                <a:cs typeface="Times New Roman"/>
              </a:rPr>
              <a:t>is</a:t>
            </a:r>
            <a:r>
              <a:rPr sz="2400" dirty="0">
                <a:latin typeface="Times New Roman"/>
                <a:cs typeface="Times New Roman"/>
              </a:rPr>
              <a:t> to</a:t>
            </a:r>
            <a:r>
              <a:rPr sz="2400" spc="5" dirty="0">
                <a:latin typeface="Times New Roman"/>
                <a:cs typeface="Times New Roman"/>
              </a:rPr>
              <a:t> </a:t>
            </a:r>
            <a:r>
              <a:rPr sz="2400" spc="-5" dirty="0">
                <a:latin typeface="Times New Roman"/>
                <a:cs typeface="Times New Roman"/>
              </a:rPr>
              <a:t>provide</a:t>
            </a:r>
            <a:r>
              <a:rPr sz="2400" dirty="0">
                <a:latin typeface="Times New Roman"/>
                <a:cs typeface="Times New Roman"/>
              </a:rPr>
              <a:t> </a:t>
            </a:r>
            <a:r>
              <a:rPr sz="2400" spc="-5" dirty="0">
                <a:latin typeface="Times New Roman"/>
                <a:cs typeface="Times New Roman"/>
              </a:rPr>
              <a:t>an </a:t>
            </a:r>
            <a:r>
              <a:rPr sz="2400" dirty="0">
                <a:latin typeface="Times New Roman"/>
                <a:cs typeface="Times New Roman"/>
              </a:rPr>
              <a:t> </a:t>
            </a:r>
            <a:r>
              <a:rPr sz="2400" spc="-5" dirty="0">
                <a:latin typeface="Times New Roman"/>
                <a:cs typeface="Times New Roman"/>
              </a:rPr>
              <a:t>independent evaluation </a:t>
            </a:r>
            <a:r>
              <a:rPr sz="2400" dirty="0">
                <a:latin typeface="Times New Roman"/>
                <a:cs typeface="Times New Roman"/>
              </a:rPr>
              <a:t>of the </a:t>
            </a:r>
            <a:r>
              <a:rPr sz="2400" spc="-5" dirty="0">
                <a:latin typeface="Times New Roman"/>
                <a:cs typeface="Times New Roman"/>
              </a:rPr>
              <a:t>software products </a:t>
            </a:r>
            <a:r>
              <a:rPr sz="2400" dirty="0">
                <a:latin typeface="Times New Roman"/>
                <a:cs typeface="Times New Roman"/>
              </a:rPr>
              <a:t>and </a:t>
            </a:r>
            <a:r>
              <a:rPr sz="2400" spc="-5" dirty="0">
                <a:latin typeface="Times New Roman"/>
                <a:cs typeface="Times New Roman"/>
              </a:rPr>
              <a:t>processes to </a:t>
            </a:r>
            <a:r>
              <a:rPr sz="2400" dirty="0">
                <a:latin typeface="Times New Roman"/>
                <a:cs typeface="Times New Roman"/>
              </a:rPr>
              <a:t> </a:t>
            </a:r>
            <a:r>
              <a:rPr sz="2400" spc="-5" dirty="0">
                <a:latin typeface="Times New Roman"/>
                <a:cs typeface="Times New Roman"/>
              </a:rPr>
              <a:t>applicable</a:t>
            </a:r>
            <a:r>
              <a:rPr sz="2400" dirty="0">
                <a:latin typeface="Times New Roman"/>
                <a:cs typeface="Times New Roman"/>
              </a:rPr>
              <a:t> </a:t>
            </a:r>
            <a:r>
              <a:rPr sz="2400" spc="-5" dirty="0">
                <a:latin typeface="Times New Roman"/>
                <a:cs typeface="Times New Roman"/>
              </a:rPr>
              <a:t>standards,</a:t>
            </a:r>
            <a:r>
              <a:rPr sz="2400" dirty="0">
                <a:latin typeface="Times New Roman"/>
                <a:cs typeface="Times New Roman"/>
              </a:rPr>
              <a:t> </a:t>
            </a:r>
            <a:r>
              <a:rPr sz="2400" spc="-5" dirty="0">
                <a:latin typeface="Times New Roman"/>
                <a:cs typeface="Times New Roman"/>
              </a:rPr>
              <a:t>guidelines,</a:t>
            </a:r>
            <a:r>
              <a:rPr sz="2400" dirty="0">
                <a:latin typeface="Times New Roman"/>
                <a:cs typeface="Times New Roman"/>
              </a:rPr>
              <a:t> plans,</a:t>
            </a:r>
            <a:r>
              <a:rPr sz="2400" spc="5" dirty="0">
                <a:latin typeface="Times New Roman"/>
                <a:cs typeface="Times New Roman"/>
              </a:rPr>
              <a:t> </a:t>
            </a:r>
            <a:r>
              <a:rPr sz="2400" spc="-5" dirty="0">
                <a:latin typeface="Times New Roman"/>
                <a:cs typeface="Times New Roman"/>
              </a:rPr>
              <a:t>and</a:t>
            </a:r>
            <a:r>
              <a:rPr sz="2400" dirty="0">
                <a:latin typeface="Times New Roman"/>
                <a:cs typeface="Times New Roman"/>
              </a:rPr>
              <a:t> </a:t>
            </a:r>
            <a:r>
              <a:rPr sz="2400" spc="-5" dirty="0">
                <a:latin typeface="Times New Roman"/>
                <a:cs typeface="Times New Roman"/>
              </a:rPr>
              <a:t>procedures</a:t>
            </a:r>
            <a:r>
              <a:rPr sz="2400" dirty="0">
                <a:latin typeface="Times New Roman"/>
                <a:cs typeface="Times New Roman"/>
              </a:rPr>
              <a:t> against </a:t>
            </a:r>
            <a:r>
              <a:rPr sz="2400" spc="-640" dirty="0">
                <a:latin typeface="Times New Roman"/>
                <a:cs typeface="Times New Roman"/>
              </a:rPr>
              <a:t> </a:t>
            </a:r>
            <a:r>
              <a:rPr sz="2400" dirty="0">
                <a:latin typeface="Times New Roman"/>
                <a:cs typeface="Times New Roman"/>
              </a:rPr>
              <a:t>compliance.</a:t>
            </a:r>
            <a:endParaRPr sz="2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4117975" cy="304800"/>
          </a:xfrm>
        </p:spPr>
        <p:txBody>
          <a:bodyPr/>
          <a:lstStyle/>
          <a:p>
            <a:r>
              <a:rPr lang="en-US" dirty="0" smtClean="0"/>
              <a:t>Copyright Notice</a:t>
            </a:r>
            <a:endParaRPr lang="en-US" dirty="0"/>
          </a:p>
        </p:txBody>
      </p:sp>
      <p:pic>
        <p:nvPicPr>
          <p:cNvPr id="4" name="Picture 3"/>
          <p:cNvPicPr>
            <a:picLocks noChangeAspect="1"/>
          </p:cNvPicPr>
          <p:nvPr/>
        </p:nvPicPr>
        <p:blipFill>
          <a:blip r:embed="rId2"/>
          <a:stretch>
            <a:fillRect/>
          </a:stretch>
        </p:blipFill>
        <p:spPr>
          <a:xfrm>
            <a:off x="457200" y="428754"/>
            <a:ext cx="8153400" cy="3114675"/>
          </a:xfrm>
          <a:prstGeom prst="rect">
            <a:avLst/>
          </a:prstGeom>
        </p:spPr>
      </p:pic>
      <p:pic>
        <p:nvPicPr>
          <p:cNvPr id="3" name="Picture 2"/>
          <p:cNvPicPr>
            <a:picLocks noChangeAspect="1"/>
          </p:cNvPicPr>
          <p:nvPr/>
        </p:nvPicPr>
        <p:blipFill>
          <a:blip r:embed="rId3"/>
          <a:stretch>
            <a:fillRect/>
          </a:stretch>
        </p:blipFill>
        <p:spPr>
          <a:xfrm>
            <a:off x="439003" y="3542292"/>
            <a:ext cx="8210550" cy="33050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533400"/>
            <a:ext cx="4117975" cy="492443"/>
          </a:xfrm>
        </p:spPr>
        <p:txBody>
          <a:bodyPr/>
          <a:lstStyle/>
          <a:p>
            <a:r>
              <a:rPr lang="en-US" dirty="0" smtClean="0"/>
              <a:t>Transfer of Copyright</a:t>
            </a:r>
            <a:endParaRPr lang="en-US" dirty="0"/>
          </a:p>
        </p:txBody>
      </p:sp>
      <p:pic>
        <p:nvPicPr>
          <p:cNvPr id="4" name="Picture 3"/>
          <p:cNvPicPr>
            <a:picLocks noChangeAspect="1"/>
          </p:cNvPicPr>
          <p:nvPr/>
        </p:nvPicPr>
        <p:blipFill>
          <a:blip r:embed="rId2"/>
          <a:stretch>
            <a:fillRect/>
          </a:stretch>
        </p:blipFill>
        <p:spPr>
          <a:xfrm>
            <a:off x="542925" y="1981200"/>
            <a:ext cx="8601075" cy="3086100"/>
          </a:xfrm>
          <a:prstGeom prst="rect">
            <a:avLst/>
          </a:prstGeom>
        </p:spPr>
      </p:pic>
    </p:spTree>
    <p:extLst>
      <p:ext uri="{BB962C8B-B14F-4D97-AF65-F5344CB8AC3E}">
        <p14:creationId xmlns:p14="http://schemas.microsoft.com/office/powerpoint/2010/main" val="161220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8425" cy="6560820"/>
          </a:xfrm>
          <a:prstGeom prst="rect">
            <a:avLst/>
          </a:prstGeom>
        </p:spPr>
        <p:txBody>
          <a:bodyPr vert="horz" wrap="square" lIns="0" tIns="61594" rIns="0" bIns="0" rtlCol="0">
            <a:spAutoFit/>
          </a:bodyPr>
          <a:lstStyle/>
          <a:p>
            <a:pPr marL="12700" algn="just">
              <a:lnSpc>
                <a:spcPct val="100000"/>
              </a:lnSpc>
              <a:spcBef>
                <a:spcPts val="484"/>
              </a:spcBef>
            </a:pPr>
            <a:r>
              <a:rPr sz="2600" dirty="0">
                <a:solidFill>
                  <a:srgbClr val="EC7C30"/>
                </a:solidFill>
                <a:latin typeface="Times New Roman"/>
                <a:cs typeface="Times New Roman"/>
              </a:rPr>
              <a:t>Copyright</a:t>
            </a:r>
            <a:r>
              <a:rPr sz="2600" spc="-55" dirty="0">
                <a:solidFill>
                  <a:srgbClr val="EC7C30"/>
                </a:solidFill>
                <a:latin typeface="Times New Roman"/>
                <a:cs typeface="Times New Roman"/>
              </a:rPr>
              <a:t> </a:t>
            </a:r>
            <a:r>
              <a:rPr sz="2600" dirty="0">
                <a:solidFill>
                  <a:srgbClr val="EC7C30"/>
                </a:solidFill>
                <a:latin typeface="Times New Roman"/>
                <a:cs typeface="Times New Roman"/>
              </a:rPr>
              <a:t>procedure</a:t>
            </a:r>
            <a:endParaRPr sz="2600">
              <a:latin typeface="Times New Roman"/>
              <a:cs typeface="Times New Roman"/>
            </a:endParaRPr>
          </a:p>
          <a:p>
            <a:pPr marL="241300" indent="-228600" algn="just">
              <a:lnSpc>
                <a:spcPct val="100000"/>
              </a:lnSpc>
              <a:spcBef>
                <a:spcPts val="385"/>
              </a:spcBef>
              <a:buFont typeface="Arial MT"/>
              <a:buChar char="•"/>
              <a:tabLst>
                <a:tab pos="241300" algn="l"/>
              </a:tabLst>
            </a:pPr>
            <a:r>
              <a:rPr sz="2600" spc="-5" dirty="0">
                <a:latin typeface="Times New Roman"/>
                <a:cs typeface="Times New Roman"/>
              </a:rPr>
              <a:t>Registration</a:t>
            </a:r>
            <a:r>
              <a:rPr sz="2600" spc="5" dirty="0">
                <a:latin typeface="Times New Roman"/>
                <a:cs typeface="Times New Roman"/>
              </a:rPr>
              <a:t> </a:t>
            </a:r>
            <a:r>
              <a:rPr sz="2600" dirty="0">
                <a:latin typeface="Times New Roman"/>
                <a:cs typeface="Times New Roman"/>
              </a:rPr>
              <a:t>Procedures</a:t>
            </a:r>
            <a:r>
              <a:rPr sz="2600" spc="-40" dirty="0">
                <a:latin typeface="Times New Roman"/>
                <a:cs typeface="Times New Roman"/>
              </a:rPr>
              <a:t> </a:t>
            </a:r>
            <a:r>
              <a:rPr sz="2600" dirty="0">
                <a:latin typeface="Times New Roman"/>
                <a:cs typeface="Times New Roman"/>
              </a:rPr>
              <a:t>for</a:t>
            </a:r>
            <a:r>
              <a:rPr sz="2600" spc="-10" dirty="0">
                <a:latin typeface="Times New Roman"/>
                <a:cs typeface="Times New Roman"/>
              </a:rPr>
              <a:t> </a:t>
            </a:r>
            <a:r>
              <a:rPr sz="2600" dirty="0">
                <a:latin typeface="Times New Roman"/>
                <a:cs typeface="Times New Roman"/>
              </a:rPr>
              <a:t>Filing</a:t>
            </a:r>
            <a:r>
              <a:rPr sz="2600" spc="5" dirty="0">
                <a:latin typeface="Times New Roman"/>
                <a:cs typeface="Times New Roman"/>
              </a:rPr>
              <a:t> </a:t>
            </a:r>
            <a:r>
              <a:rPr sz="2600" dirty="0">
                <a:latin typeface="Times New Roman"/>
                <a:cs typeface="Times New Roman"/>
              </a:rPr>
              <a:t>Copyright</a:t>
            </a:r>
            <a:endParaRPr sz="2600">
              <a:latin typeface="Times New Roman"/>
              <a:cs typeface="Times New Roman"/>
            </a:endParaRPr>
          </a:p>
          <a:p>
            <a:pPr marL="241300" marR="5080" indent="-228600" algn="just">
              <a:lnSpc>
                <a:spcPct val="80000"/>
              </a:lnSpc>
              <a:spcBef>
                <a:spcPts val="994"/>
              </a:spcBef>
              <a:buFont typeface="Arial MT"/>
              <a:buChar char="•"/>
              <a:tabLst>
                <a:tab pos="241300" algn="l"/>
              </a:tabLst>
            </a:pPr>
            <a:r>
              <a:rPr sz="2600" dirty="0">
                <a:latin typeface="Times New Roman"/>
                <a:cs typeface="Times New Roman"/>
              </a:rPr>
              <a:t>An application for copyright </a:t>
            </a:r>
            <a:r>
              <a:rPr sz="2600" spc="-5" dirty="0">
                <a:latin typeface="Times New Roman"/>
                <a:cs typeface="Times New Roman"/>
              </a:rPr>
              <a:t>registration contains three essential </a:t>
            </a:r>
            <a:r>
              <a:rPr sz="2600" dirty="0">
                <a:latin typeface="Times New Roman"/>
                <a:cs typeface="Times New Roman"/>
              </a:rPr>
              <a:t> </a:t>
            </a:r>
            <a:r>
              <a:rPr sz="2600" spc="-5" dirty="0">
                <a:latin typeface="Times New Roman"/>
                <a:cs typeface="Times New Roman"/>
              </a:rPr>
              <a:t>elements: </a:t>
            </a:r>
            <a:r>
              <a:rPr sz="2600" dirty="0">
                <a:latin typeface="Times New Roman"/>
                <a:cs typeface="Times New Roman"/>
              </a:rPr>
              <a:t>a </a:t>
            </a:r>
            <a:r>
              <a:rPr sz="2600" spc="-5" dirty="0">
                <a:latin typeface="Times New Roman"/>
                <a:cs typeface="Times New Roman"/>
              </a:rPr>
              <a:t>completed application form, </a:t>
            </a:r>
            <a:r>
              <a:rPr sz="2600" dirty="0">
                <a:latin typeface="Times New Roman"/>
                <a:cs typeface="Times New Roman"/>
              </a:rPr>
              <a:t>a </a:t>
            </a:r>
            <a:r>
              <a:rPr sz="2600" spc="-5" dirty="0">
                <a:latin typeface="Times New Roman"/>
                <a:cs typeface="Times New Roman"/>
              </a:rPr>
              <a:t>nonrefundable filing </a:t>
            </a:r>
            <a:r>
              <a:rPr sz="2600" dirty="0">
                <a:latin typeface="Times New Roman"/>
                <a:cs typeface="Times New Roman"/>
              </a:rPr>
              <a:t> </a:t>
            </a:r>
            <a:r>
              <a:rPr sz="2600" spc="-5" dirty="0">
                <a:latin typeface="Times New Roman"/>
                <a:cs typeface="Times New Roman"/>
              </a:rPr>
              <a:t>fee, </a:t>
            </a:r>
            <a:r>
              <a:rPr sz="2600" dirty="0">
                <a:latin typeface="Times New Roman"/>
                <a:cs typeface="Times New Roman"/>
              </a:rPr>
              <a:t>and a </a:t>
            </a:r>
            <a:r>
              <a:rPr sz="2600" spc="-5" dirty="0">
                <a:latin typeface="Times New Roman"/>
                <a:cs typeface="Times New Roman"/>
              </a:rPr>
              <a:t>nonrefundable </a:t>
            </a:r>
            <a:r>
              <a:rPr sz="2600" dirty="0">
                <a:latin typeface="Times New Roman"/>
                <a:cs typeface="Times New Roman"/>
              </a:rPr>
              <a:t>deposit—that </a:t>
            </a:r>
            <a:r>
              <a:rPr sz="2600" spc="-5" dirty="0">
                <a:latin typeface="Times New Roman"/>
                <a:cs typeface="Times New Roman"/>
              </a:rPr>
              <a:t>is, </a:t>
            </a:r>
            <a:r>
              <a:rPr sz="2600" dirty="0">
                <a:latin typeface="Times New Roman"/>
                <a:cs typeface="Times New Roman"/>
              </a:rPr>
              <a:t>a </a:t>
            </a:r>
            <a:r>
              <a:rPr sz="2600" spc="-5" dirty="0">
                <a:latin typeface="Times New Roman"/>
                <a:cs typeface="Times New Roman"/>
              </a:rPr>
              <a:t>copy </a:t>
            </a:r>
            <a:r>
              <a:rPr sz="2600" dirty="0">
                <a:latin typeface="Times New Roman"/>
                <a:cs typeface="Times New Roman"/>
              </a:rPr>
              <a:t>or </a:t>
            </a:r>
            <a:r>
              <a:rPr sz="2600" spc="-5" dirty="0">
                <a:latin typeface="Times New Roman"/>
                <a:cs typeface="Times New Roman"/>
              </a:rPr>
              <a:t>copies </a:t>
            </a:r>
            <a:r>
              <a:rPr sz="2600" dirty="0">
                <a:latin typeface="Times New Roman"/>
                <a:cs typeface="Times New Roman"/>
              </a:rPr>
              <a:t>of the </a:t>
            </a:r>
            <a:r>
              <a:rPr sz="2600" spc="5" dirty="0">
                <a:latin typeface="Times New Roman"/>
                <a:cs typeface="Times New Roman"/>
              </a:rPr>
              <a:t> </a:t>
            </a:r>
            <a:r>
              <a:rPr sz="2600" dirty="0">
                <a:latin typeface="Times New Roman"/>
                <a:cs typeface="Times New Roman"/>
              </a:rPr>
              <a:t>work</a:t>
            </a:r>
            <a:r>
              <a:rPr sz="2600" spc="-15" dirty="0">
                <a:latin typeface="Times New Roman"/>
                <a:cs typeface="Times New Roman"/>
              </a:rPr>
              <a:t> </a:t>
            </a:r>
            <a:r>
              <a:rPr sz="2600" dirty="0">
                <a:latin typeface="Times New Roman"/>
                <a:cs typeface="Times New Roman"/>
              </a:rPr>
              <a:t>being</a:t>
            </a:r>
            <a:r>
              <a:rPr sz="2600" spc="-20" dirty="0">
                <a:latin typeface="Times New Roman"/>
                <a:cs typeface="Times New Roman"/>
              </a:rPr>
              <a:t> </a:t>
            </a:r>
            <a:r>
              <a:rPr sz="2600" spc="-5" dirty="0">
                <a:latin typeface="Times New Roman"/>
                <a:cs typeface="Times New Roman"/>
              </a:rPr>
              <a:t>registered</a:t>
            </a:r>
            <a:r>
              <a:rPr sz="2600" spc="5" dirty="0">
                <a:latin typeface="Times New Roman"/>
                <a:cs typeface="Times New Roman"/>
              </a:rPr>
              <a:t> </a:t>
            </a:r>
            <a:r>
              <a:rPr sz="2600" dirty="0">
                <a:latin typeface="Times New Roman"/>
                <a:cs typeface="Times New Roman"/>
              </a:rPr>
              <a:t>and</a:t>
            </a:r>
            <a:r>
              <a:rPr sz="2600" spc="-20" dirty="0">
                <a:latin typeface="Times New Roman"/>
                <a:cs typeface="Times New Roman"/>
              </a:rPr>
              <a:t> </a:t>
            </a:r>
            <a:r>
              <a:rPr sz="2600" dirty="0">
                <a:latin typeface="Times New Roman"/>
                <a:cs typeface="Times New Roman"/>
              </a:rPr>
              <a:t>“deposited”</a:t>
            </a:r>
            <a:r>
              <a:rPr sz="2600" spc="-30" dirty="0">
                <a:latin typeface="Times New Roman"/>
                <a:cs typeface="Times New Roman"/>
              </a:rPr>
              <a:t> </a:t>
            </a:r>
            <a:r>
              <a:rPr sz="2600" dirty="0">
                <a:latin typeface="Times New Roman"/>
                <a:cs typeface="Times New Roman"/>
              </a:rPr>
              <a:t>with the</a:t>
            </a:r>
            <a:r>
              <a:rPr sz="2600" spc="-5" dirty="0">
                <a:latin typeface="Times New Roman"/>
                <a:cs typeface="Times New Roman"/>
              </a:rPr>
              <a:t> </a:t>
            </a:r>
            <a:r>
              <a:rPr sz="2600" dirty="0">
                <a:latin typeface="Times New Roman"/>
                <a:cs typeface="Times New Roman"/>
              </a:rPr>
              <a:t>Copyright</a:t>
            </a:r>
            <a:r>
              <a:rPr sz="2600" spc="-25" dirty="0">
                <a:latin typeface="Times New Roman"/>
                <a:cs typeface="Times New Roman"/>
              </a:rPr>
              <a:t> </a:t>
            </a:r>
            <a:r>
              <a:rPr sz="2600" spc="-10" dirty="0">
                <a:latin typeface="Times New Roman"/>
                <a:cs typeface="Times New Roman"/>
              </a:rPr>
              <a:t>Office.</a:t>
            </a:r>
            <a:endParaRPr sz="2600">
              <a:latin typeface="Times New Roman"/>
              <a:cs typeface="Times New Roman"/>
            </a:endParaRPr>
          </a:p>
          <a:p>
            <a:pPr marL="241300" marR="5080" indent="-228600" algn="just">
              <a:lnSpc>
                <a:spcPts val="2500"/>
              </a:lnSpc>
              <a:spcBef>
                <a:spcPts val="975"/>
              </a:spcBef>
              <a:buFont typeface="Arial MT"/>
              <a:buChar char="•"/>
              <a:tabLst>
                <a:tab pos="241300" algn="l"/>
              </a:tabLst>
            </a:pPr>
            <a:r>
              <a:rPr sz="2600" dirty="0">
                <a:latin typeface="Times New Roman"/>
                <a:cs typeface="Times New Roman"/>
              </a:rPr>
              <a:t>A </a:t>
            </a:r>
            <a:r>
              <a:rPr sz="2600" spc="-5" dirty="0">
                <a:latin typeface="Times New Roman"/>
                <a:cs typeface="Times New Roman"/>
              </a:rPr>
              <a:t>copyright registration is </a:t>
            </a:r>
            <a:r>
              <a:rPr sz="2600" spc="-10" dirty="0">
                <a:latin typeface="Times New Roman"/>
                <a:cs typeface="Times New Roman"/>
              </a:rPr>
              <a:t>effective </a:t>
            </a:r>
            <a:r>
              <a:rPr sz="2600" dirty="0">
                <a:latin typeface="Times New Roman"/>
                <a:cs typeface="Times New Roman"/>
              </a:rPr>
              <a:t>on the date the Copyright </a:t>
            </a:r>
            <a:r>
              <a:rPr sz="2600" spc="5" dirty="0">
                <a:latin typeface="Times New Roman"/>
                <a:cs typeface="Times New Roman"/>
              </a:rPr>
              <a:t> </a:t>
            </a:r>
            <a:r>
              <a:rPr sz="2600" spc="-10" dirty="0">
                <a:latin typeface="Times New Roman"/>
                <a:cs typeface="Times New Roman"/>
              </a:rPr>
              <a:t>Office</a:t>
            </a:r>
            <a:r>
              <a:rPr sz="2600" spc="-5" dirty="0">
                <a:latin typeface="Times New Roman"/>
                <a:cs typeface="Times New Roman"/>
              </a:rPr>
              <a:t> receives</a:t>
            </a:r>
            <a:r>
              <a:rPr sz="2600" dirty="0">
                <a:latin typeface="Times New Roman"/>
                <a:cs typeface="Times New Roman"/>
              </a:rPr>
              <a:t> </a:t>
            </a:r>
            <a:r>
              <a:rPr sz="2600" spc="-5" dirty="0">
                <a:latin typeface="Times New Roman"/>
                <a:cs typeface="Times New Roman"/>
              </a:rPr>
              <a:t>all</a:t>
            </a:r>
            <a:r>
              <a:rPr sz="2600" dirty="0">
                <a:latin typeface="Times New Roman"/>
                <a:cs typeface="Times New Roman"/>
              </a:rPr>
              <a:t> </a:t>
            </a:r>
            <a:r>
              <a:rPr sz="2600" spc="-5" dirty="0">
                <a:latin typeface="Times New Roman"/>
                <a:cs typeface="Times New Roman"/>
              </a:rPr>
              <a:t>required</a:t>
            </a:r>
            <a:r>
              <a:rPr sz="2600" dirty="0">
                <a:latin typeface="Times New Roman"/>
                <a:cs typeface="Times New Roman"/>
              </a:rPr>
              <a:t> </a:t>
            </a:r>
            <a:r>
              <a:rPr sz="2600" spc="-5" dirty="0">
                <a:latin typeface="Times New Roman"/>
                <a:cs typeface="Times New Roman"/>
              </a:rPr>
              <a:t>elements</a:t>
            </a:r>
            <a:r>
              <a:rPr sz="2600" dirty="0">
                <a:latin typeface="Times New Roman"/>
                <a:cs typeface="Times New Roman"/>
              </a:rPr>
              <a:t> </a:t>
            </a:r>
            <a:r>
              <a:rPr sz="2600" spc="-5" dirty="0">
                <a:latin typeface="Times New Roman"/>
                <a:cs typeface="Times New Roman"/>
              </a:rPr>
              <a:t>in</a:t>
            </a:r>
            <a:r>
              <a:rPr sz="2600" dirty="0">
                <a:latin typeface="Times New Roman"/>
                <a:cs typeface="Times New Roman"/>
              </a:rPr>
              <a:t> </a:t>
            </a:r>
            <a:r>
              <a:rPr sz="2600" spc="-5" dirty="0">
                <a:latin typeface="Times New Roman"/>
                <a:cs typeface="Times New Roman"/>
              </a:rPr>
              <a:t>acceptable</a:t>
            </a:r>
            <a:r>
              <a:rPr sz="2600" dirty="0">
                <a:latin typeface="Times New Roman"/>
                <a:cs typeface="Times New Roman"/>
              </a:rPr>
              <a:t> </a:t>
            </a:r>
            <a:r>
              <a:rPr sz="2600" spc="-5" dirty="0">
                <a:latin typeface="Times New Roman"/>
                <a:cs typeface="Times New Roman"/>
              </a:rPr>
              <a:t>form, </a:t>
            </a:r>
            <a:r>
              <a:rPr sz="2600" dirty="0">
                <a:latin typeface="Times New Roman"/>
                <a:cs typeface="Times New Roman"/>
              </a:rPr>
              <a:t> </a:t>
            </a:r>
            <a:r>
              <a:rPr sz="2600" spc="-5" dirty="0">
                <a:latin typeface="Times New Roman"/>
                <a:cs typeface="Times New Roman"/>
              </a:rPr>
              <a:t>regardless </a:t>
            </a:r>
            <a:r>
              <a:rPr sz="2600" dirty="0">
                <a:latin typeface="Times New Roman"/>
                <a:cs typeface="Times New Roman"/>
              </a:rPr>
              <a:t>of </a:t>
            </a:r>
            <a:r>
              <a:rPr sz="2600" spc="-5" dirty="0">
                <a:latin typeface="Times New Roman"/>
                <a:cs typeface="Times New Roman"/>
              </a:rPr>
              <a:t>how long it takes to process </a:t>
            </a:r>
            <a:r>
              <a:rPr sz="2600" dirty="0">
                <a:latin typeface="Times New Roman"/>
                <a:cs typeface="Times New Roman"/>
              </a:rPr>
              <a:t>the </a:t>
            </a:r>
            <a:r>
              <a:rPr sz="2600" spc="-5" dirty="0">
                <a:latin typeface="Times New Roman"/>
                <a:cs typeface="Times New Roman"/>
              </a:rPr>
              <a:t>application and mail </a:t>
            </a:r>
            <a:r>
              <a:rPr sz="2600" spc="-63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spc="-5" dirty="0">
                <a:latin typeface="Times New Roman"/>
                <a:cs typeface="Times New Roman"/>
              </a:rPr>
              <a:t>certificate</a:t>
            </a:r>
            <a:r>
              <a:rPr sz="2600" spc="5" dirty="0">
                <a:latin typeface="Times New Roman"/>
                <a:cs typeface="Times New Roman"/>
              </a:rPr>
              <a:t> </a:t>
            </a:r>
            <a:r>
              <a:rPr sz="2600" dirty="0">
                <a:latin typeface="Times New Roman"/>
                <a:cs typeface="Times New Roman"/>
              </a:rPr>
              <a:t>of</a:t>
            </a:r>
            <a:r>
              <a:rPr sz="2600" spc="-20" dirty="0">
                <a:latin typeface="Times New Roman"/>
                <a:cs typeface="Times New Roman"/>
              </a:rPr>
              <a:t> </a:t>
            </a:r>
            <a:r>
              <a:rPr sz="2600" spc="-5" dirty="0">
                <a:latin typeface="Times New Roman"/>
                <a:cs typeface="Times New Roman"/>
              </a:rPr>
              <a:t>registration.</a:t>
            </a:r>
            <a:endParaRPr sz="2600">
              <a:latin typeface="Times New Roman"/>
              <a:cs typeface="Times New Roman"/>
            </a:endParaRPr>
          </a:p>
          <a:p>
            <a:pPr marL="241300" marR="5080" indent="-228600" algn="just">
              <a:lnSpc>
                <a:spcPct val="80000"/>
              </a:lnSpc>
              <a:spcBef>
                <a:spcPts val="1019"/>
              </a:spcBef>
              <a:buFont typeface="Arial MT"/>
              <a:buChar char="•"/>
              <a:tabLst>
                <a:tab pos="241300" algn="l"/>
              </a:tabLst>
            </a:pPr>
            <a:r>
              <a:rPr sz="2600" dirty="0">
                <a:latin typeface="Times New Roman"/>
                <a:cs typeface="Times New Roman"/>
              </a:rPr>
              <a:t>The </a:t>
            </a:r>
            <a:r>
              <a:rPr sz="2600" spc="-5" dirty="0">
                <a:latin typeface="Times New Roman"/>
                <a:cs typeface="Times New Roman"/>
              </a:rPr>
              <a:t>time needed to process applications varies </a:t>
            </a:r>
            <a:r>
              <a:rPr sz="2600" dirty="0">
                <a:latin typeface="Times New Roman"/>
                <a:cs typeface="Times New Roman"/>
              </a:rPr>
              <a:t>depending </a:t>
            </a:r>
            <a:r>
              <a:rPr sz="2600" spc="-5" dirty="0">
                <a:latin typeface="Times New Roman"/>
                <a:cs typeface="Times New Roman"/>
              </a:rPr>
              <a:t>on </a:t>
            </a:r>
            <a:r>
              <a:rPr sz="2600" dirty="0">
                <a:latin typeface="Times New Roman"/>
                <a:cs typeface="Times New Roman"/>
              </a:rPr>
              <a:t>the </a:t>
            </a:r>
            <a:r>
              <a:rPr sz="2600" spc="5" dirty="0">
                <a:latin typeface="Times New Roman"/>
                <a:cs typeface="Times New Roman"/>
              </a:rPr>
              <a:t> </a:t>
            </a:r>
            <a:r>
              <a:rPr sz="2600" dirty="0">
                <a:latin typeface="Times New Roman"/>
                <a:cs typeface="Times New Roman"/>
              </a:rPr>
              <a:t>amount</a:t>
            </a:r>
            <a:r>
              <a:rPr sz="2600" spc="625" dirty="0">
                <a:latin typeface="Times New Roman"/>
                <a:cs typeface="Times New Roman"/>
              </a:rPr>
              <a:t> </a:t>
            </a:r>
            <a:r>
              <a:rPr sz="2600" dirty="0">
                <a:latin typeface="Times New Roman"/>
                <a:cs typeface="Times New Roman"/>
              </a:rPr>
              <a:t>of</a:t>
            </a:r>
            <a:r>
              <a:rPr sz="2600" spc="615" dirty="0">
                <a:latin typeface="Times New Roman"/>
                <a:cs typeface="Times New Roman"/>
              </a:rPr>
              <a:t> </a:t>
            </a:r>
            <a:r>
              <a:rPr sz="2600" spc="-5" dirty="0">
                <a:latin typeface="Times New Roman"/>
                <a:cs typeface="Times New Roman"/>
              </a:rPr>
              <a:t>material</a:t>
            </a:r>
            <a:r>
              <a:rPr sz="2600" spc="625" dirty="0">
                <a:latin typeface="Times New Roman"/>
                <a:cs typeface="Times New Roman"/>
              </a:rPr>
              <a:t> </a:t>
            </a:r>
            <a:r>
              <a:rPr sz="2600" dirty="0">
                <a:latin typeface="Times New Roman"/>
                <a:cs typeface="Times New Roman"/>
              </a:rPr>
              <a:t>the</a:t>
            </a:r>
            <a:r>
              <a:rPr sz="2600" spc="625" dirty="0">
                <a:latin typeface="Times New Roman"/>
                <a:cs typeface="Times New Roman"/>
              </a:rPr>
              <a:t> </a:t>
            </a:r>
            <a:r>
              <a:rPr sz="2600" spc="-10" dirty="0">
                <a:latin typeface="Times New Roman"/>
                <a:cs typeface="Times New Roman"/>
              </a:rPr>
              <a:t>office</a:t>
            </a:r>
            <a:r>
              <a:rPr sz="2600" spc="625" dirty="0">
                <a:latin typeface="Times New Roman"/>
                <a:cs typeface="Times New Roman"/>
              </a:rPr>
              <a:t> </a:t>
            </a:r>
            <a:r>
              <a:rPr sz="2600" spc="-10" dirty="0">
                <a:latin typeface="Times New Roman"/>
                <a:cs typeface="Times New Roman"/>
              </a:rPr>
              <a:t>is</a:t>
            </a:r>
            <a:r>
              <a:rPr sz="2600" spc="625" dirty="0">
                <a:latin typeface="Times New Roman"/>
                <a:cs typeface="Times New Roman"/>
              </a:rPr>
              <a:t> </a:t>
            </a:r>
            <a:r>
              <a:rPr sz="2600" dirty="0">
                <a:latin typeface="Times New Roman"/>
                <a:cs typeface="Times New Roman"/>
              </a:rPr>
              <a:t>receiving</a:t>
            </a:r>
            <a:r>
              <a:rPr sz="2600" spc="605" dirty="0">
                <a:latin typeface="Times New Roman"/>
                <a:cs typeface="Times New Roman"/>
              </a:rPr>
              <a:t> </a:t>
            </a:r>
            <a:r>
              <a:rPr sz="2600" spc="-5" dirty="0">
                <a:latin typeface="Times New Roman"/>
                <a:cs typeface="Times New Roman"/>
              </a:rPr>
              <a:t>and</a:t>
            </a:r>
            <a:r>
              <a:rPr sz="2600" dirty="0">
                <a:latin typeface="Times New Roman"/>
                <a:cs typeface="Times New Roman"/>
              </a:rPr>
              <a:t> the</a:t>
            </a:r>
            <a:r>
              <a:rPr sz="2600" spc="610" dirty="0">
                <a:latin typeface="Times New Roman"/>
                <a:cs typeface="Times New Roman"/>
              </a:rPr>
              <a:t> </a:t>
            </a:r>
            <a:r>
              <a:rPr sz="2600" spc="-5" dirty="0">
                <a:latin typeface="Times New Roman"/>
                <a:cs typeface="Times New Roman"/>
              </a:rPr>
              <a:t>method</a:t>
            </a:r>
            <a:r>
              <a:rPr sz="2600" spc="635" dirty="0">
                <a:latin typeface="Times New Roman"/>
                <a:cs typeface="Times New Roman"/>
              </a:rPr>
              <a:t> </a:t>
            </a:r>
            <a:r>
              <a:rPr sz="2600" spc="5" dirty="0">
                <a:latin typeface="Times New Roman"/>
                <a:cs typeface="Times New Roman"/>
              </a:rPr>
              <a:t>of </a:t>
            </a:r>
            <a:r>
              <a:rPr sz="2600" spc="-640" dirty="0">
                <a:latin typeface="Times New Roman"/>
                <a:cs typeface="Times New Roman"/>
              </a:rPr>
              <a:t> </a:t>
            </a:r>
            <a:r>
              <a:rPr sz="2600" dirty="0">
                <a:latin typeface="Times New Roman"/>
                <a:cs typeface="Times New Roman"/>
              </a:rPr>
              <a:t>application.</a:t>
            </a:r>
            <a:endParaRPr sz="2600">
              <a:latin typeface="Times New Roman"/>
              <a:cs typeface="Times New Roman"/>
            </a:endParaRPr>
          </a:p>
          <a:p>
            <a:pPr marL="12700" algn="just">
              <a:lnSpc>
                <a:spcPct val="100000"/>
              </a:lnSpc>
              <a:spcBef>
                <a:spcPts val="370"/>
              </a:spcBef>
            </a:pPr>
            <a:r>
              <a:rPr sz="2600" dirty="0">
                <a:latin typeface="Times New Roman"/>
                <a:cs typeface="Times New Roman"/>
              </a:rPr>
              <a:t>Option</a:t>
            </a:r>
            <a:r>
              <a:rPr sz="2600" spc="-10" dirty="0">
                <a:latin typeface="Times New Roman"/>
                <a:cs typeface="Times New Roman"/>
              </a:rPr>
              <a:t> </a:t>
            </a:r>
            <a:r>
              <a:rPr sz="2600" dirty="0">
                <a:latin typeface="Times New Roman"/>
                <a:cs typeface="Times New Roman"/>
              </a:rPr>
              <a:t>for</a:t>
            </a:r>
            <a:r>
              <a:rPr sz="2600" spc="-10" dirty="0">
                <a:latin typeface="Times New Roman"/>
                <a:cs typeface="Times New Roman"/>
              </a:rPr>
              <a:t> </a:t>
            </a:r>
            <a:r>
              <a:rPr sz="2600" spc="-5" dirty="0">
                <a:latin typeface="Times New Roman"/>
                <a:cs typeface="Times New Roman"/>
              </a:rPr>
              <a:t>registering</a:t>
            </a:r>
            <a:r>
              <a:rPr sz="2600" spc="10" dirty="0">
                <a:latin typeface="Times New Roman"/>
                <a:cs typeface="Times New Roman"/>
              </a:rPr>
              <a:t> </a:t>
            </a:r>
            <a:r>
              <a:rPr sz="2600" dirty="0">
                <a:latin typeface="Times New Roman"/>
                <a:cs typeface="Times New Roman"/>
              </a:rPr>
              <a:t>copyright</a:t>
            </a:r>
            <a:r>
              <a:rPr sz="2600" spc="-40" dirty="0">
                <a:latin typeface="Times New Roman"/>
                <a:cs typeface="Times New Roman"/>
              </a:rPr>
              <a:t> </a:t>
            </a:r>
            <a:r>
              <a:rPr sz="2600" spc="-5" dirty="0">
                <a:latin typeface="Times New Roman"/>
                <a:cs typeface="Times New Roman"/>
              </a:rPr>
              <a:t>software</a:t>
            </a:r>
            <a:endParaRPr sz="2600">
              <a:latin typeface="Times New Roman"/>
              <a:cs typeface="Times New Roman"/>
            </a:endParaRPr>
          </a:p>
          <a:p>
            <a:pPr marL="342900" indent="-330835">
              <a:lnSpc>
                <a:spcPct val="100000"/>
              </a:lnSpc>
              <a:spcBef>
                <a:spcPts val="375"/>
              </a:spcBef>
              <a:buAutoNum type="arabicPeriod"/>
              <a:tabLst>
                <a:tab pos="343535" algn="l"/>
              </a:tabLst>
            </a:pPr>
            <a:r>
              <a:rPr sz="2600" dirty="0">
                <a:latin typeface="Times New Roman"/>
                <a:cs typeface="Times New Roman"/>
              </a:rPr>
              <a:t>Online</a:t>
            </a:r>
            <a:r>
              <a:rPr sz="2600" spc="-40" dirty="0">
                <a:latin typeface="Times New Roman"/>
                <a:cs typeface="Times New Roman"/>
              </a:rPr>
              <a:t> </a:t>
            </a:r>
            <a:r>
              <a:rPr sz="2600" spc="-5" dirty="0">
                <a:latin typeface="Times New Roman"/>
                <a:cs typeface="Times New Roman"/>
              </a:rPr>
              <a:t>Registration</a:t>
            </a:r>
            <a:endParaRPr sz="2600">
              <a:latin typeface="Times New Roman"/>
              <a:cs typeface="Times New Roman"/>
            </a:endParaRPr>
          </a:p>
          <a:p>
            <a:pPr marL="342900" indent="-330835">
              <a:lnSpc>
                <a:spcPct val="100000"/>
              </a:lnSpc>
              <a:spcBef>
                <a:spcPts val="385"/>
              </a:spcBef>
              <a:buAutoNum type="arabicPeriod"/>
              <a:tabLst>
                <a:tab pos="343535" algn="l"/>
              </a:tabLst>
            </a:pPr>
            <a:r>
              <a:rPr sz="2600" spc="-5" dirty="0">
                <a:latin typeface="Times New Roman"/>
                <a:cs typeface="Times New Roman"/>
              </a:rPr>
              <a:t>Registration</a:t>
            </a:r>
            <a:r>
              <a:rPr sz="2600" dirty="0">
                <a:latin typeface="Times New Roman"/>
                <a:cs typeface="Times New Roman"/>
              </a:rPr>
              <a:t> with</a:t>
            </a:r>
            <a:r>
              <a:rPr sz="2600" spc="10" dirty="0">
                <a:latin typeface="Times New Roman"/>
                <a:cs typeface="Times New Roman"/>
              </a:rPr>
              <a:t> </a:t>
            </a:r>
            <a:r>
              <a:rPr sz="2600" spc="-5" dirty="0">
                <a:latin typeface="Times New Roman"/>
                <a:cs typeface="Times New Roman"/>
              </a:rPr>
              <a:t>Fill-In</a:t>
            </a:r>
            <a:r>
              <a:rPr sz="2600" spc="10" dirty="0">
                <a:latin typeface="Times New Roman"/>
                <a:cs typeface="Times New Roman"/>
              </a:rPr>
              <a:t> </a:t>
            </a:r>
            <a:r>
              <a:rPr sz="2600" dirty="0">
                <a:latin typeface="Times New Roman"/>
                <a:cs typeface="Times New Roman"/>
              </a:rPr>
              <a:t>Form</a:t>
            </a:r>
            <a:r>
              <a:rPr sz="2600" spc="-5" dirty="0">
                <a:latin typeface="Times New Roman"/>
                <a:cs typeface="Times New Roman"/>
              </a:rPr>
              <a:t> </a:t>
            </a:r>
            <a:r>
              <a:rPr sz="2600" dirty="0">
                <a:latin typeface="Times New Roman"/>
                <a:cs typeface="Times New Roman"/>
              </a:rPr>
              <a:t>CO</a:t>
            </a:r>
            <a:r>
              <a:rPr sz="2600" spc="-5" dirty="0">
                <a:latin typeface="Times New Roman"/>
                <a:cs typeface="Times New Roman"/>
              </a:rPr>
              <a:t> </a:t>
            </a:r>
            <a:r>
              <a:rPr sz="2600" dirty="0">
                <a:latin typeface="Times New Roman"/>
                <a:cs typeface="Times New Roman"/>
              </a:rPr>
              <a:t>(copyright</a:t>
            </a:r>
            <a:r>
              <a:rPr sz="2600" spc="-30" dirty="0">
                <a:latin typeface="Times New Roman"/>
                <a:cs typeface="Times New Roman"/>
              </a:rPr>
              <a:t> </a:t>
            </a:r>
            <a:r>
              <a:rPr sz="2600" spc="-10" dirty="0">
                <a:latin typeface="Times New Roman"/>
                <a:cs typeface="Times New Roman"/>
              </a:rPr>
              <a:t>office)</a:t>
            </a:r>
            <a:endParaRPr sz="2600">
              <a:latin typeface="Times New Roman"/>
              <a:cs typeface="Times New Roman"/>
            </a:endParaRPr>
          </a:p>
          <a:p>
            <a:pPr marL="342900" indent="-330835">
              <a:lnSpc>
                <a:spcPct val="100000"/>
              </a:lnSpc>
              <a:spcBef>
                <a:spcPts val="370"/>
              </a:spcBef>
              <a:buAutoNum type="arabicPeriod"/>
              <a:tabLst>
                <a:tab pos="343535" algn="l"/>
              </a:tabLst>
            </a:pPr>
            <a:r>
              <a:rPr sz="2600" spc="-5" dirty="0">
                <a:latin typeface="Times New Roman"/>
                <a:cs typeface="Times New Roman"/>
              </a:rPr>
              <a:t>Registration</a:t>
            </a:r>
            <a:r>
              <a:rPr sz="2600" spc="-10" dirty="0">
                <a:latin typeface="Times New Roman"/>
                <a:cs typeface="Times New Roman"/>
              </a:rPr>
              <a:t> </a:t>
            </a:r>
            <a:r>
              <a:rPr sz="2600" dirty="0">
                <a:latin typeface="Times New Roman"/>
                <a:cs typeface="Times New Roman"/>
              </a:rPr>
              <a:t>with Paper</a:t>
            </a:r>
            <a:r>
              <a:rPr sz="2600" spc="-15" dirty="0">
                <a:latin typeface="Times New Roman"/>
                <a:cs typeface="Times New Roman"/>
              </a:rPr>
              <a:t> </a:t>
            </a:r>
            <a:r>
              <a:rPr sz="2600" spc="-5" dirty="0">
                <a:latin typeface="Times New Roman"/>
                <a:cs typeface="Times New Roman"/>
              </a:rPr>
              <a:t>Forms</a:t>
            </a:r>
            <a:endParaRPr sz="26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9695" cy="6252845"/>
          </a:xfrm>
          <a:prstGeom prst="rect">
            <a:avLst/>
          </a:prstGeom>
        </p:spPr>
        <p:txBody>
          <a:bodyPr vert="horz" wrap="square" lIns="0" tIns="55244" rIns="0" bIns="0" rtlCol="0">
            <a:spAutoFit/>
          </a:bodyPr>
          <a:lstStyle/>
          <a:p>
            <a:pPr marL="241300" indent="-228600" algn="just">
              <a:lnSpc>
                <a:spcPct val="100000"/>
              </a:lnSpc>
              <a:spcBef>
                <a:spcPts val="434"/>
              </a:spcBef>
              <a:buFont typeface="Arial MT"/>
              <a:buChar char="•"/>
              <a:tabLst>
                <a:tab pos="241300" algn="l"/>
              </a:tabLst>
            </a:pPr>
            <a:r>
              <a:rPr sz="2800" spc="-5" dirty="0">
                <a:solidFill>
                  <a:srgbClr val="EC7C30"/>
                </a:solidFill>
                <a:latin typeface="Times New Roman"/>
                <a:cs typeface="Times New Roman"/>
              </a:rPr>
              <a:t>Requirements</a:t>
            </a:r>
            <a:r>
              <a:rPr sz="2800" spc="5" dirty="0">
                <a:solidFill>
                  <a:srgbClr val="EC7C30"/>
                </a:solidFill>
                <a:latin typeface="Times New Roman"/>
                <a:cs typeface="Times New Roman"/>
              </a:rPr>
              <a:t> </a:t>
            </a:r>
            <a:r>
              <a:rPr sz="2800" dirty="0">
                <a:solidFill>
                  <a:srgbClr val="EC7C30"/>
                </a:solidFill>
                <a:latin typeface="Times New Roman"/>
                <a:cs typeface="Times New Roman"/>
              </a:rPr>
              <a:t>for </a:t>
            </a:r>
            <a:r>
              <a:rPr sz="2800" spc="-5" dirty="0">
                <a:solidFill>
                  <a:srgbClr val="EC7C30"/>
                </a:solidFill>
                <a:latin typeface="Times New Roman"/>
                <a:cs typeface="Times New Roman"/>
              </a:rPr>
              <a:t>Registration</a:t>
            </a:r>
            <a:r>
              <a:rPr sz="2800" spc="-15" dirty="0">
                <a:solidFill>
                  <a:srgbClr val="EC7C30"/>
                </a:solidFill>
                <a:latin typeface="Times New Roman"/>
                <a:cs typeface="Times New Roman"/>
              </a:rPr>
              <a:t> </a:t>
            </a:r>
            <a:r>
              <a:rPr sz="2800" spc="-5" dirty="0">
                <a:solidFill>
                  <a:srgbClr val="EC7C30"/>
                </a:solidFill>
                <a:latin typeface="Times New Roman"/>
                <a:cs typeface="Times New Roman"/>
              </a:rPr>
              <a:t>Of</a:t>
            </a:r>
            <a:r>
              <a:rPr sz="2800" spc="10" dirty="0">
                <a:solidFill>
                  <a:srgbClr val="EC7C30"/>
                </a:solidFill>
                <a:latin typeface="Times New Roman"/>
                <a:cs typeface="Times New Roman"/>
              </a:rPr>
              <a:t> </a:t>
            </a:r>
            <a:r>
              <a:rPr sz="2800" dirty="0">
                <a:solidFill>
                  <a:srgbClr val="EC7C30"/>
                </a:solidFill>
                <a:latin typeface="Times New Roman"/>
                <a:cs typeface="Times New Roman"/>
              </a:rPr>
              <a:t>Copyright</a:t>
            </a:r>
            <a:r>
              <a:rPr sz="2800" spc="-5" dirty="0">
                <a:solidFill>
                  <a:srgbClr val="EC7C30"/>
                </a:solidFill>
                <a:latin typeface="Times New Roman"/>
                <a:cs typeface="Times New Roman"/>
              </a:rPr>
              <a:t> Software</a:t>
            </a:r>
            <a:endParaRPr sz="2800">
              <a:latin typeface="Times New Roman"/>
              <a:cs typeface="Times New Roman"/>
            </a:endParaRPr>
          </a:p>
          <a:p>
            <a:pPr marL="241300" indent="-228600" algn="just">
              <a:lnSpc>
                <a:spcPct val="100000"/>
              </a:lnSpc>
              <a:spcBef>
                <a:spcPts val="340"/>
              </a:spcBef>
              <a:buFont typeface="Arial MT"/>
              <a:buChar char="•"/>
              <a:tabLst>
                <a:tab pos="241300" algn="l"/>
              </a:tabLst>
            </a:pPr>
            <a:r>
              <a:rPr sz="2800" spc="-5" dirty="0">
                <a:latin typeface="Times New Roman"/>
                <a:cs typeface="Times New Roman"/>
              </a:rPr>
              <a:t>Computer</a:t>
            </a:r>
            <a:r>
              <a:rPr sz="2800" spc="10" dirty="0">
                <a:latin typeface="Times New Roman"/>
                <a:cs typeface="Times New Roman"/>
              </a:rPr>
              <a:t> </a:t>
            </a:r>
            <a:r>
              <a:rPr sz="2800" spc="-5" dirty="0">
                <a:latin typeface="Times New Roman"/>
                <a:cs typeface="Times New Roman"/>
              </a:rPr>
              <a:t>Programs</a:t>
            </a:r>
            <a:r>
              <a:rPr sz="2800" spc="20" dirty="0">
                <a:latin typeface="Times New Roman"/>
                <a:cs typeface="Times New Roman"/>
              </a:rPr>
              <a:t> </a:t>
            </a:r>
            <a:r>
              <a:rPr sz="2800" spc="-5" dirty="0">
                <a:latin typeface="Times New Roman"/>
                <a:cs typeface="Times New Roman"/>
              </a:rPr>
              <a:t>without</a:t>
            </a:r>
            <a:r>
              <a:rPr sz="2800" spc="-70" dirty="0">
                <a:latin typeface="Times New Roman"/>
                <a:cs typeface="Times New Roman"/>
              </a:rPr>
              <a:t> </a:t>
            </a:r>
            <a:r>
              <a:rPr sz="2800" spc="-25" dirty="0">
                <a:latin typeface="Times New Roman"/>
                <a:cs typeface="Times New Roman"/>
              </a:rPr>
              <a:t>Trade</a:t>
            </a:r>
            <a:r>
              <a:rPr sz="2800" spc="5" dirty="0">
                <a:latin typeface="Times New Roman"/>
                <a:cs typeface="Times New Roman"/>
              </a:rPr>
              <a:t> </a:t>
            </a:r>
            <a:r>
              <a:rPr sz="2800" spc="-5" dirty="0">
                <a:latin typeface="Times New Roman"/>
                <a:cs typeface="Times New Roman"/>
              </a:rPr>
              <a:t>Secrets</a:t>
            </a:r>
            <a:endParaRPr sz="2800">
              <a:latin typeface="Times New Roman"/>
              <a:cs typeface="Times New Roman"/>
            </a:endParaRPr>
          </a:p>
          <a:p>
            <a:pPr marL="12700" marR="5080" algn="just">
              <a:lnSpc>
                <a:spcPct val="80000"/>
              </a:lnSpc>
              <a:spcBef>
                <a:spcPts val="994"/>
              </a:spcBef>
            </a:pPr>
            <a:r>
              <a:rPr sz="2800" dirty="0">
                <a:latin typeface="Times New Roman"/>
                <a:cs typeface="Times New Roman"/>
              </a:rPr>
              <a:t>1. For </a:t>
            </a:r>
            <a:r>
              <a:rPr sz="2800" spc="-5" dirty="0">
                <a:latin typeface="Times New Roman"/>
                <a:cs typeface="Times New Roman"/>
              </a:rPr>
              <a:t>published </a:t>
            </a:r>
            <a:r>
              <a:rPr sz="2800" dirty="0">
                <a:latin typeface="Times New Roman"/>
                <a:cs typeface="Times New Roman"/>
              </a:rPr>
              <a:t>or unpublished </a:t>
            </a:r>
            <a:r>
              <a:rPr sz="2800" spc="-5" dirty="0">
                <a:latin typeface="Times New Roman"/>
                <a:cs typeface="Times New Roman"/>
              </a:rPr>
              <a:t>computer programs, send </a:t>
            </a:r>
            <a:r>
              <a:rPr sz="2800" dirty="0">
                <a:latin typeface="Times New Roman"/>
                <a:cs typeface="Times New Roman"/>
              </a:rPr>
              <a:t>one </a:t>
            </a:r>
            <a:r>
              <a:rPr sz="2800" spc="5" dirty="0">
                <a:latin typeface="Times New Roman"/>
                <a:cs typeface="Times New Roman"/>
              </a:rPr>
              <a:t> </a:t>
            </a:r>
            <a:r>
              <a:rPr sz="2800" spc="-5" dirty="0">
                <a:latin typeface="Times New Roman"/>
                <a:cs typeface="Times New Roman"/>
              </a:rPr>
              <a:t>copy</a:t>
            </a:r>
            <a:r>
              <a:rPr sz="2800" spc="295" dirty="0">
                <a:latin typeface="Times New Roman"/>
                <a:cs typeface="Times New Roman"/>
              </a:rPr>
              <a:t> </a:t>
            </a:r>
            <a:r>
              <a:rPr sz="2800" dirty="0">
                <a:latin typeface="Times New Roman"/>
                <a:cs typeface="Times New Roman"/>
              </a:rPr>
              <a:t>of</a:t>
            </a:r>
            <a:r>
              <a:rPr sz="2800" spc="290" dirty="0">
                <a:latin typeface="Times New Roman"/>
                <a:cs typeface="Times New Roman"/>
              </a:rPr>
              <a:t> </a:t>
            </a:r>
            <a:r>
              <a:rPr sz="2800" spc="-5" dirty="0">
                <a:latin typeface="Times New Roman"/>
                <a:cs typeface="Times New Roman"/>
              </a:rPr>
              <a:t>identifying</a:t>
            </a:r>
            <a:r>
              <a:rPr sz="2800" spc="285" dirty="0">
                <a:latin typeface="Times New Roman"/>
                <a:cs typeface="Times New Roman"/>
              </a:rPr>
              <a:t> </a:t>
            </a:r>
            <a:r>
              <a:rPr sz="2800" dirty="0">
                <a:latin typeface="Times New Roman"/>
                <a:cs typeface="Times New Roman"/>
              </a:rPr>
              <a:t>portions</a:t>
            </a:r>
            <a:r>
              <a:rPr sz="2800" spc="290" dirty="0">
                <a:latin typeface="Times New Roman"/>
                <a:cs typeface="Times New Roman"/>
              </a:rPr>
              <a:t> </a:t>
            </a:r>
            <a:r>
              <a:rPr sz="2800" spc="-10" dirty="0">
                <a:latin typeface="Times New Roman"/>
                <a:cs typeface="Times New Roman"/>
              </a:rPr>
              <a:t>of</a:t>
            </a:r>
            <a:r>
              <a:rPr sz="2800" spc="290" dirty="0">
                <a:latin typeface="Times New Roman"/>
                <a:cs typeface="Times New Roman"/>
              </a:rPr>
              <a:t> </a:t>
            </a:r>
            <a:r>
              <a:rPr sz="2800" dirty="0">
                <a:latin typeface="Times New Roman"/>
                <a:cs typeface="Times New Roman"/>
              </a:rPr>
              <a:t>the</a:t>
            </a:r>
            <a:r>
              <a:rPr sz="2800" spc="280" dirty="0">
                <a:latin typeface="Times New Roman"/>
                <a:cs typeface="Times New Roman"/>
              </a:rPr>
              <a:t> </a:t>
            </a:r>
            <a:r>
              <a:rPr sz="2800" spc="-5" dirty="0">
                <a:latin typeface="Times New Roman"/>
                <a:cs typeface="Times New Roman"/>
              </a:rPr>
              <a:t>program</a:t>
            </a:r>
            <a:r>
              <a:rPr sz="2800" spc="290" dirty="0">
                <a:latin typeface="Times New Roman"/>
                <a:cs typeface="Times New Roman"/>
              </a:rPr>
              <a:t> </a:t>
            </a:r>
            <a:r>
              <a:rPr sz="2800" dirty="0">
                <a:latin typeface="Times New Roman"/>
                <a:cs typeface="Times New Roman"/>
              </a:rPr>
              <a:t>(first</a:t>
            </a:r>
            <a:r>
              <a:rPr sz="2800" spc="310" dirty="0">
                <a:latin typeface="Times New Roman"/>
                <a:cs typeface="Times New Roman"/>
              </a:rPr>
              <a:t> </a:t>
            </a:r>
            <a:r>
              <a:rPr sz="2800" dirty="0">
                <a:latin typeface="Times New Roman"/>
                <a:cs typeface="Times New Roman"/>
              </a:rPr>
              <a:t>25</a:t>
            </a:r>
            <a:r>
              <a:rPr sz="2800" spc="290" dirty="0">
                <a:latin typeface="Times New Roman"/>
                <a:cs typeface="Times New Roman"/>
              </a:rPr>
              <a:t> </a:t>
            </a:r>
            <a:r>
              <a:rPr sz="2800" spc="-5" dirty="0">
                <a:latin typeface="Times New Roman"/>
                <a:cs typeface="Times New Roman"/>
              </a:rPr>
              <a:t>and</a:t>
            </a:r>
            <a:r>
              <a:rPr sz="2800" spc="295" dirty="0">
                <a:latin typeface="Times New Roman"/>
                <a:cs typeface="Times New Roman"/>
              </a:rPr>
              <a:t> </a:t>
            </a:r>
            <a:r>
              <a:rPr sz="2800" spc="-5" dirty="0">
                <a:latin typeface="Times New Roman"/>
                <a:cs typeface="Times New Roman"/>
              </a:rPr>
              <a:t>last</a:t>
            </a:r>
            <a:endParaRPr sz="2800">
              <a:latin typeface="Times New Roman"/>
              <a:cs typeface="Times New Roman"/>
            </a:endParaRPr>
          </a:p>
          <a:p>
            <a:pPr marL="12700" marR="6350" algn="just">
              <a:lnSpc>
                <a:spcPct val="80000"/>
              </a:lnSpc>
            </a:pPr>
            <a:r>
              <a:rPr sz="2800" spc="-5" dirty="0">
                <a:latin typeface="Times New Roman"/>
                <a:cs typeface="Times New Roman"/>
              </a:rPr>
              <a:t>25</a:t>
            </a:r>
            <a:r>
              <a:rPr sz="2800" dirty="0">
                <a:latin typeface="Times New Roman"/>
                <a:cs typeface="Times New Roman"/>
              </a:rPr>
              <a:t> </a:t>
            </a:r>
            <a:r>
              <a:rPr sz="2800" spc="-5" dirty="0">
                <a:latin typeface="Times New Roman"/>
                <a:cs typeface="Times New Roman"/>
              </a:rPr>
              <a:t>pages</a:t>
            </a:r>
            <a:r>
              <a:rPr sz="2800" dirty="0">
                <a:latin typeface="Times New Roman"/>
                <a:cs typeface="Times New Roman"/>
              </a:rPr>
              <a:t> </a:t>
            </a:r>
            <a:r>
              <a:rPr sz="2800" spc="-5" dirty="0">
                <a:latin typeface="Times New Roman"/>
                <a:cs typeface="Times New Roman"/>
              </a:rPr>
              <a:t>of</a:t>
            </a:r>
            <a:r>
              <a:rPr sz="2800" dirty="0">
                <a:latin typeface="Times New Roman"/>
                <a:cs typeface="Times New Roman"/>
              </a:rPr>
              <a:t> </a:t>
            </a:r>
            <a:r>
              <a:rPr sz="2800" spc="-5" dirty="0">
                <a:latin typeface="Times New Roman"/>
                <a:cs typeface="Times New Roman"/>
              </a:rPr>
              <a:t>source</a:t>
            </a:r>
            <a:r>
              <a:rPr sz="2800" dirty="0">
                <a:latin typeface="Times New Roman"/>
                <a:cs typeface="Times New Roman"/>
              </a:rPr>
              <a:t> </a:t>
            </a:r>
            <a:r>
              <a:rPr sz="2800" spc="-5" dirty="0">
                <a:latin typeface="Times New Roman"/>
                <a:cs typeface="Times New Roman"/>
              </a:rPr>
              <a:t>code)</a:t>
            </a:r>
            <a:r>
              <a:rPr sz="2800" dirty="0">
                <a:latin typeface="Times New Roman"/>
                <a:cs typeface="Times New Roman"/>
              </a:rPr>
              <a:t> </a:t>
            </a:r>
            <a:r>
              <a:rPr sz="2800" spc="-5" dirty="0">
                <a:latin typeface="Times New Roman"/>
                <a:cs typeface="Times New Roman"/>
              </a:rPr>
              <a:t>reproduced</a:t>
            </a:r>
            <a:r>
              <a:rPr sz="280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form</a:t>
            </a:r>
            <a:r>
              <a:rPr sz="2800" spc="5" dirty="0">
                <a:latin typeface="Times New Roman"/>
                <a:cs typeface="Times New Roman"/>
              </a:rPr>
              <a:t> </a:t>
            </a:r>
            <a:r>
              <a:rPr sz="2800" spc="-5" dirty="0">
                <a:latin typeface="Times New Roman"/>
                <a:cs typeface="Times New Roman"/>
              </a:rPr>
              <a:t>visually </a:t>
            </a:r>
            <a:r>
              <a:rPr sz="2800" dirty="0">
                <a:latin typeface="Times New Roman"/>
                <a:cs typeface="Times New Roman"/>
              </a:rPr>
              <a:t> </a:t>
            </a:r>
            <a:r>
              <a:rPr sz="2800" spc="-5" dirty="0">
                <a:latin typeface="Times New Roman"/>
                <a:cs typeface="Times New Roman"/>
              </a:rPr>
              <a:t>perceptible without </a:t>
            </a:r>
            <a:r>
              <a:rPr sz="2800" dirty="0">
                <a:latin typeface="Times New Roman"/>
                <a:cs typeface="Times New Roman"/>
              </a:rPr>
              <a:t>the </a:t>
            </a:r>
            <a:r>
              <a:rPr sz="2800" spc="-5" dirty="0">
                <a:latin typeface="Times New Roman"/>
                <a:cs typeface="Times New Roman"/>
              </a:rPr>
              <a:t>aid of a machine or device, either on </a:t>
            </a:r>
            <a:r>
              <a:rPr sz="2800" dirty="0">
                <a:latin typeface="Times New Roman"/>
                <a:cs typeface="Times New Roman"/>
              </a:rPr>
              <a:t> </a:t>
            </a:r>
            <a:r>
              <a:rPr sz="2800" spc="-5" dirty="0">
                <a:latin typeface="Times New Roman"/>
                <a:cs typeface="Times New Roman"/>
              </a:rPr>
              <a:t>paper </a:t>
            </a:r>
            <a:r>
              <a:rPr sz="2800" dirty="0">
                <a:latin typeface="Times New Roman"/>
                <a:cs typeface="Times New Roman"/>
              </a:rPr>
              <a:t>or in </a:t>
            </a:r>
            <a:r>
              <a:rPr sz="2800" spc="-5" dirty="0">
                <a:latin typeface="Times New Roman"/>
                <a:cs typeface="Times New Roman"/>
              </a:rPr>
              <a:t>microform, together with </a:t>
            </a:r>
            <a:r>
              <a:rPr sz="2800" dirty="0">
                <a:latin typeface="Times New Roman"/>
                <a:cs typeface="Times New Roman"/>
              </a:rPr>
              <a:t>the </a:t>
            </a:r>
            <a:r>
              <a:rPr sz="2800" spc="-5" dirty="0">
                <a:latin typeface="Times New Roman"/>
                <a:cs typeface="Times New Roman"/>
              </a:rPr>
              <a:t>page </a:t>
            </a:r>
            <a:r>
              <a:rPr sz="2800" dirty="0">
                <a:latin typeface="Times New Roman"/>
                <a:cs typeface="Times New Roman"/>
              </a:rPr>
              <a:t>or </a:t>
            </a:r>
            <a:r>
              <a:rPr sz="2800" spc="-5" dirty="0">
                <a:latin typeface="Times New Roman"/>
                <a:cs typeface="Times New Roman"/>
              </a:rPr>
              <a:t>equivalent </a:t>
            </a:r>
            <a:r>
              <a:rPr sz="2800" dirty="0">
                <a:latin typeface="Times New Roman"/>
                <a:cs typeface="Times New Roman"/>
              </a:rPr>
              <a:t> </a:t>
            </a:r>
            <a:r>
              <a:rPr sz="2800" spc="-5" dirty="0">
                <a:latin typeface="Times New Roman"/>
                <a:cs typeface="Times New Roman"/>
              </a:rPr>
              <a:t>unit</a:t>
            </a:r>
            <a:r>
              <a:rPr sz="2800" spc="-15" dirty="0">
                <a:latin typeface="Times New Roman"/>
                <a:cs typeface="Times New Roman"/>
              </a:rPr>
              <a:t> </a:t>
            </a:r>
            <a:r>
              <a:rPr sz="2800" spc="-5" dirty="0">
                <a:latin typeface="Times New Roman"/>
                <a:cs typeface="Times New Roman"/>
              </a:rPr>
              <a:t>containing</a:t>
            </a:r>
            <a:r>
              <a:rPr sz="2800" spc="-1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copyright</a:t>
            </a:r>
            <a:r>
              <a:rPr sz="2800" spc="-10" dirty="0">
                <a:latin typeface="Times New Roman"/>
                <a:cs typeface="Times New Roman"/>
              </a:rPr>
              <a:t> </a:t>
            </a:r>
            <a:r>
              <a:rPr sz="2800" spc="-5" dirty="0">
                <a:latin typeface="Times New Roman"/>
                <a:cs typeface="Times New Roman"/>
              </a:rPr>
              <a:t>notice.</a:t>
            </a:r>
            <a:endParaRPr sz="2800">
              <a:latin typeface="Times New Roman"/>
              <a:cs typeface="Times New Roman"/>
            </a:endParaRPr>
          </a:p>
          <a:p>
            <a:pPr marL="12700" marR="7620" algn="just">
              <a:lnSpc>
                <a:spcPts val="2690"/>
              </a:lnSpc>
              <a:spcBef>
                <a:spcPts val="975"/>
              </a:spcBef>
              <a:buAutoNum type="arabicPeriod" startAt="2"/>
              <a:tabLst>
                <a:tab pos="391160" algn="l"/>
              </a:tabLst>
            </a:pPr>
            <a:r>
              <a:rPr sz="2800" dirty="0">
                <a:latin typeface="Times New Roman"/>
                <a:cs typeface="Times New Roman"/>
              </a:rPr>
              <a:t>For </a:t>
            </a:r>
            <a:r>
              <a:rPr sz="2800" spc="-5" dirty="0">
                <a:latin typeface="Times New Roman"/>
                <a:cs typeface="Times New Roman"/>
              </a:rPr>
              <a:t>a program less than </a:t>
            </a:r>
            <a:r>
              <a:rPr sz="2800" dirty="0">
                <a:latin typeface="Times New Roman"/>
                <a:cs typeface="Times New Roman"/>
              </a:rPr>
              <a:t>50 </a:t>
            </a:r>
            <a:r>
              <a:rPr sz="2800" spc="-5" dirty="0">
                <a:latin typeface="Times New Roman"/>
                <a:cs typeface="Times New Roman"/>
              </a:rPr>
              <a:t>pages in length, send a visually </a:t>
            </a:r>
            <a:r>
              <a:rPr sz="2800" dirty="0">
                <a:latin typeface="Times New Roman"/>
                <a:cs typeface="Times New Roman"/>
              </a:rPr>
              <a:t> </a:t>
            </a:r>
            <a:r>
              <a:rPr sz="2800" spc="-5" dirty="0">
                <a:latin typeface="Times New Roman"/>
                <a:cs typeface="Times New Roman"/>
              </a:rPr>
              <a:t>perceptible</a:t>
            </a:r>
            <a:r>
              <a:rPr sz="2800" spc="-10" dirty="0">
                <a:latin typeface="Times New Roman"/>
                <a:cs typeface="Times New Roman"/>
              </a:rPr>
              <a:t> </a:t>
            </a:r>
            <a:r>
              <a:rPr sz="2800" spc="-5" dirty="0">
                <a:latin typeface="Times New Roman"/>
                <a:cs typeface="Times New Roman"/>
              </a:rPr>
              <a:t>copy</a:t>
            </a:r>
            <a:r>
              <a:rPr sz="2800" spc="-10" dirty="0">
                <a:latin typeface="Times New Roman"/>
                <a:cs typeface="Times New Roman"/>
              </a:rPr>
              <a:t> </a:t>
            </a:r>
            <a:r>
              <a:rPr sz="2800" spc="-5" dirty="0">
                <a:latin typeface="Times New Roman"/>
                <a:cs typeface="Times New Roman"/>
              </a:rPr>
              <a:t>of</a:t>
            </a:r>
            <a:r>
              <a:rPr sz="2800" dirty="0">
                <a:latin typeface="Times New Roman"/>
                <a:cs typeface="Times New Roman"/>
              </a:rPr>
              <a:t> the</a:t>
            </a:r>
            <a:r>
              <a:rPr sz="2800" spc="-10" dirty="0">
                <a:latin typeface="Times New Roman"/>
                <a:cs typeface="Times New Roman"/>
              </a:rPr>
              <a:t> </a:t>
            </a:r>
            <a:r>
              <a:rPr sz="2800" spc="-5" dirty="0">
                <a:latin typeface="Times New Roman"/>
                <a:cs typeface="Times New Roman"/>
              </a:rPr>
              <a:t>entire </a:t>
            </a:r>
            <a:r>
              <a:rPr sz="2800" dirty="0">
                <a:latin typeface="Times New Roman"/>
                <a:cs typeface="Times New Roman"/>
              </a:rPr>
              <a:t>source</a:t>
            </a:r>
            <a:r>
              <a:rPr sz="2800" spc="-25" dirty="0">
                <a:latin typeface="Times New Roman"/>
                <a:cs typeface="Times New Roman"/>
              </a:rPr>
              <a:t> </a:t>
            </a:r>
            <a:r>
              <a:rPr sz="2800" spc="-5" dirty="0">
                <a:latin typeface="Times New Roman"/>
                <a:cs typeface="Times New Roman"/>
              </a:rPr>
              <a:t>code.</a:t>
            </a:r>
            <a:endParaRPr sz="2800">
              <a:latin typeface="Times New Roman"/>
              <a:cs typeface="Times New Roman"/>
            </a:endParaRPr>
          </a:p>
          <a:p>
            <a:pPr marL="12700" marR="5715" algn="just">
              <a:lnSpc>
                <a:spcPct val="80000"/>
              </a:lnSpc>
              <a:spcBef>
                <a:spcPts val="1030"/>
              </a:spcBef>
              <a:buAutoNum type="arabicPeriod" startAt="2"/>
              <a:tabLst>
                <a:tab pos="280670" algn="l"/>
              </a:tabLst>
            </a:pPr>
            <a:r>
              <a:rPr sz="2800" spc="-5" dirty="0">
                <a:latin typeface="Times New Roman"/>
                <a:cs typeface="Times New Roman"/>
              </a:rPr>
              <a:t>Where </a:t>
            </a:r>
            <a:r>
              <a:rPr sz="2800" spc="-10" dirty="0">
                <a:latin typeface="Times New Roman"/>
                <a:cs typeface="Times New Roman"/>
              </a:rPr>
              <a:t>an </a:t>
            </a:r>
            <a:r>
              <a:rPr sz="2800" spc="-5" dirty="0">
                <a:latin typeface="Times New Roman"/>
                <a:cs typeface="Times New Roman"/>
              </a:rPr>
              <a:t>applicant is unable </a:t>
            </a:r>
            <a:r>
              <a:rPr sz="2800" dirty="0">
                <a:latin typeface="Times New Roman"/>
                <a:cs typeface="Times New Roman"/>
              </a:rPr>
              <a:t>or </a:t>
            </a:r>
            <a:r>
              <a:rPr sz="2800" spc="-5" dirty="0">
                <a:latin typeface="Times New Roman"/>
                <a:cs typeface="Times New Roman"/>
              </a:rPr>
              <a:t>unwilling </a:t>
            </a:r>
            <a:r>
              <a:rPr sz="2800" spc="-10" dirty="0">
                <a:latin typeface="Times New Roman"/>
                <a:cs typeface="Times New Roman"/>
              </a:rPr>
              <a:t>to </a:t>
            </a:r>
            <a:r>
              <a:rPr sz="2800" spc="-5" dirty="0">
                <a:latin typeface="Times New Roman"/>
                <a:cs typeface="Times New Roman"/>
              </a:rPr>
              <a:t>deposit source </a:t>
            </a:r>
            <a:r>
              <a:rPr sz="2800" dirty="0">
                <a:latin typeface="Times New Roman"/>
                <a:cs typeface="Times New Roman"/>
              </a:rPr>
              <a:t> </a:t>
            </a:r>
            <a:r>
              <a:rPr sz="2800" spc="-5" dirty="0">
                <a:latin typeface="Times New Roman"/>
                <a:cs typeface="Times New Roman"/>
              </a:rPr>
              <a:t>code, he/she must state in writing that </a:t>
            </a:r>
            <a:r>
              <a:rPr sz="2800" dirty="0">
                <a:latin typeface="Times New Roman"/>
                <a:cs typeface="Times New Roman"/>
              </a:rPr>
              <a:t>the </a:t>
            </a:r>
            <a:r>
              <a:rPr sz="2800" spc="-5" dirty="0">
                <a:latin typeface="Times New Roman"/>
                <a:cs typeface="Times New Roman"/>
              </a:rPr>
              <a:t>work </a:t>
            </a:r>
            <a:r>
              <a:rPr sz="2800" spc="-10" dirty="0">
                <a:latin typeface="Times New Roman"/>
                <a:cs typeface="Times New Roman"/>
              </a:rPr>
              <a:t>as </a:t>
            </a:r>
            <a:r>
              <a:rPr sz="2800" spc="-5" dirty="0">
                <a:latin typeface="Times New Roman"/>
                <a:cs typeface="Times New Roman"/>
              </a:rPr>
              <a:t>deposited </a:t>
            </a:r>
            <a:r>
              <a:rPr sz="2800" spc="-15" dirty="0">
                <a:latin typeface="Times New Roman"/>
                <a:cs typeface="Times New Roman"/>
              </a:rPr>
              <a:t>in </a:t>
            </a:r>
            <a:r>
              <a:rPr sz="2800" spc="-685" dirty="0">
                <a:latin typeface="Times New Roman"/>
                <a:cs typeface="Times New Roman"/>
              </a:rPr>
              <a:t> </a:t>
            </a:r>
            <a:r>
              <a:rPr sz="2800" spc="-5" dirty="0">
                <a:latin typeface="Times New Roman"/>
                <a:cs typeface="Times New Roman"/>
              </a:rPr>
              <a:t>object</a:t>
            </a:r>
            <a:r>
              <a:rPr sz="2800" spc="-15" dirty="0">
                <a:latin typeface="Times New Roman"/>
                <a:cs typeface="Times New Roman"/>
              </a:rPr>
              <a:t> </a:t>
            </a:r>
            <a:r>
              <a:rPr sz="2800" spc="-5" dirty="0">
                <a:latin typeface="Times New Roman"/>
                <a:cs typeface="Times New Roman"/>
              </a:rPr>
              <a:t>code contains</a:t>
            </a:r>
            <a:r>
              <a:rPr sz="2800" spc="-15" dirty="0">
                <a:latin typeface="Times New Roman"/>
                <a:cs typeface="Times New Roman"/>
              </a:rPr>
              <a:t> </a:t>
            </a:r>
            <a:r>
              <a:rPr sz="2800" spc="-5" dirty="0">
                <a:latin typeface="Times New Roman"/>
                <a:cs typeface="Times New Roman"/>
              </a:rPr>
              <a:t>copyrightable</a:t>
            </a:r>
            <a:r>
              <a:rPr sz="2800" spc="-15" dirty="0">
                <a:latin typeface="Times New Roman"/>
                <a:cs typeface="Times New Roman"/>
              </a:rPr>
              <a:t> </a:t>
            </a:r>
            <a:r>
              <a:rPr sz="2800" dirty="0">
                <a:latin typeface="Times New Roman"/>
                <a:cs typeface="Times New Roman"/>
              </a:rPr>
              <a:t>authorship.</a:t>
            </a:r>
            <a:endParaRPr sz="2800">
              <a:latin typeface="Times New Roman"/>
              <a:cs typeface="Times New Roman"/>
            </a:endParaRPr>
          </a:p>
          <a:p>
            <a:pPr marL="12700" marR="5080" algn="just">
              <a:lnSpc>
                <a:spcPct val="80000"/>
              </a:lnSpc>
              <a:spcBef>
                <a:spcPts val="994"/>
              </a:spcBef>
            </a:pPr>
            <a:r>
              <a:rPr sz="2800" spc="-5" dirty="0">
                <a:latin typeface="Times New Roman"/>
                <a:cs typeface="Times New Roman"/>
              </a:rPr>
              <a:t>The </a:t>
            </a:r>
            <a:r>
              <a:rPr sz="2800" spc="-10" dirty="0">
                <a:latin typeface="Times New Roman"/>
                <a:cs typeface="Times New Roman"/>
              </a:rPr>
              <a:t>Office </a:t>
            </a:r>
            <a:r>
              <a:rPr sz="2800" spc="-5" dirty="0">
                <a:latin typeface="Times New Roman"/>
                <a:cs typeface="Times New Roman"/>
              </a:rPr>
              <a:t>will then register </a:t>
            </a:r>
            <a:r>
              <a:rPr sz="2800" spc="-10" dirty="0">
                <a:latin typeface="Times New Roman"/>
                <a:cs typeface="Times New Roman"/>
              </a:rPr>
              <a:t>the </a:t>
            </a:r>
            <a:r>
              <a:rPr sz="2800" spc="-5" dirty="0">
                <a:latin typeface="Times New Roman"/>
                <a:cs typeface="Times New Roman"/>
              </a:rPr>
              <a:t>work </a:t>
            </a:r>
            <a:r>
              <a:rPr sz="2800" dirty="0">
                <a:latin typeface="Times New Roman"/>
                <a:cs typeface="Times New Roman"/>
              </a:rPr>
              <a:t>under </a:t>
            </a:r>
            <a:r>
              <a:rPr sz="2800" spc="-5" dirty="0">
                <a:latin typeface="Times New Roman"/>
                <a:cs typeface="Times New Roman"/>
              </a:rPr>
              <a:t>its rule of doubt </a:t>
            </a:r>
            <a:r>
              <a:rPr sz="2800" dirty="0">
                <a:latin typeface="Times New Roman"/>
                <a:cs typeface="Times New Roman"/>
              </a:rPr>
              <a:t> since</a:t>
            </a:r>
            <a:r>
              <a:rPr sz="2800" spc="5" dirty="0">
                <a:latin typeface="Times New Roman"/>
                <a:cs typeface="Times New Roman"/>
              </a:rPr>
              <a:t> </a:t>
            </a:r>
            <a:r>
              <a:rPr sz="2800" spc="-5" dirty="0">
                <a:latin typeface="Times New Roman"/>
                <a:cs typeface="Times New Roman"/>
              </a:rPr>
              <a:t>it</a:t>
            </a:r>
            <a:r>
              <a:rPr sz="2800" dirty="0">
                <a:latin typeface="Times New Roman"/>
                <a:cs typeface="Times New Roman"/>
              </a:rPr>
              <a:t> </a:t>
            </a:r>
            <a:r>
              <a:rPr sz="2800" spc="-10" dirty="0">
                <a:latin typeface="Times New Roman"/>
                <a:cs typeface="Times New Roman"/>
              </a:rPr>
              <a:t>has</a:t>
            </a:r>
            <a:r>
              <a:rPr sz="2800" spc="-5" dirty="0">
                <a:latin typeface="Times New Roman"/>
                <a:cs typeface="Times New Roman"/>
              </a:rPr>
              <a:t> </a:t>
            </a:r>
            <a:r>
              <a:rPr sz="2800" dirty="0">
                <a:latin typeface="Times New Roman"/>
                <a:cs typeface="Times New Roman"/>
              </a:rPr>
              <a:t>not</a:t>
            </a:r>
            <a:r>
              <a:rPr sz="2800" spc="5" dirty="0">
                <a:latin typeface="Times New Roman"/>
                <a:cs typeface="Times New Roman"/>
              </a:rPr>
              <a:t> </a:t>
            </a:r>
            <a:r>
              <a:rPr sz="2800" spc="-5" dirty="0">
                <a:latin typeface="Times New Roman"/>
                <a:cs typeface="Times New Roman"/>
              </a:rPr>
              <a:t>determined</a:t>
            </a:r>
            <a:r>
              <a:rPr sz="2800" dirty="0">
                <a:latin typeface="Times New Roman"/>
                <a:cs typeface="Times New Roman"/>
              </a:rPr>
              <a:t> the</a:t>
            </a:r>
            <a:r>
              <a:rPr sz="2800" spc="5" dirty="0">
                <a:latin typeface="Times New Roman"/>
                <a:cs typeface="Times New Roman"/>
              </a:rPr>
              <a:t> </a:t>
            </a:r>
            <a:r>
              <a:rPr sz="2800" spc="-5" dirty="0">
                <a:latin typeface="Times New Roman"/>
                <a:cs typeface="Times New Roman"/>
              </a:rPr>
              <a:t>existence</a:t>
            </a:r>
            <a:r>
              <a:rPr sz="2800" dirty="0">
                <a:latin typeface="Times New Roman"/>
                <a:cs typeface="Times New Roman"/>
              </a:rPr>
              <a:t> of</a:t>
            </a:r>
            <a:r>
              <a:rPr sz="2800" spc="5" dirty="0">
                <a:latin typeface="Times New Roman"/>
                <a:cs typeface="Times New Roman"/>
              </a:rPr>
              <a:t> </a:t>
            </a:r>
            <a:r>
              <a:rPr sz="2800" dirty="0">
                <a:latin typeface="Times New Roman"/>
                <a:cs typeface="Times New Roman"/>
              </a:rPr>
              <a:t>copyrightable </a:t>
            </a:r>
            <a:r>
              <a:rPr sz="2800" spc="5" dirty="0">
                <a:latin typeface="Times New Roman"/>
                <a:cs typeface="Times New Roman"/>
              </a:rPr>
              <a:t> </a:t>
            </a:r>
            <a:r>
              <a:rPr sz="2800" dirty="0">
                <a:latin typeface="Times New Roman"/>
                <a:cs typeface="Times New Roman"/>
              </a:rPr>
              <a:t>authorship.</a:t>
            </a:r>
            <a:endParaRPr sz="28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7790" cy="6677025"/>
          </a:xfrm>
          <a:prstGeom prst="rect">
            <a:avLst/>
          </a:prstGeom>
        </p:spPr>
        <p:txBody>
          <a:bodyPr vert="horz" wrap="square" lIns="0" tIns="97155" rIns="0" bIns="0" rtlCol="0">
            <a:spAutoFit/>
          </a:bodyPr>
          <a:lstStyle/>
          <a:p>
            <a:pPr marL="12700" marR="5080" algn="just">
              <a:lnSpc>
                <a:spcPct val="80000"/>
              </a:lnSpc>
              <a:spcBef>
                <a:spcPts val="765"/>
              </a:spcBef>
            </a:pPr>
            <a:r>
              <a:rPr sz="2800" spc="-5" dirty="0">
                <a:latin typeface="Times New Roman"/>
                <a:cs typeface="Times New Roman"/>
              </a:rPr>
              <a:t>4.When</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computer</a:t>
            </a:r>
            <a:r>
              <a:rPr sz="2800" dirty="0">
                <a:latin typeface="Times New Roman"/>
                <a:cs typeface="Times New Roman"/>
              </a:rPr>
              <a:t> </a:t>
            </a:r>
            <a:r>
              <a:rPr sz="2800" spc="-5" dirty="0">
                <a:latin typeface="Times New Roman"/>
                <a:cs typeface="Times New Roman"/>
              </a:rPr>
              <a:t>program</a:t>
            </a:r>
            <a:r>
              <a:rPr sz="280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embodied</a:t>
            </a:r>
            <a:r>
              <a:rPr sz="2800" dirty="0">
                <a:latin typeface="Times New Roman"/>
                <a:cs typeface="Times New Roman"/>
              </a:rPr>
              <a:t> </a:t>
            </a:r>
            <a:r>
              <a:rPr sz="2800" spc="-10" dirty="0">
                <a:latin typeface="Times New Roman"/>
                <a:cs typeface="Times New Roman"/>
              </a:rPr>
              <a:t>in</a:t>
            </a:r>
            <a:r>
              <a:rPr sz="2800" spc="-5" dirty="0">
                <a:latin typeface="Times New Roman"/>
                <a:cs typeface="Times New Roman"/>
              </a:rPr>
              <a:t> a</a:t>
            </a:r>
            <a:r>
              <a:rPr sz="2800" dirty="0">
                <a:latin typeface="Times New Roman"/>
                <a:cs typeface="Times New Roman"/>
              </a:rPr>
              <a:t> </a:t>
            </a:r>
            <a:r>
              <a:rPr sz="2800" spc="-5" dirty="0">
                <a:latin typeface="Times New Roman"/>
                <a:cs typeface="Times New Roman"/>
              </a:rPr>
              <a:t>CD-ROM, </a:t>
            </a:r>
            <a:r>
              <a:rPr sz="2800" dirty="0">
                <a:latin typeface="Times New Roman"/>
                <a:cs typeface="Times New Roman"/>
              </a:rPr>
              <a:t> </a:t>
            </a:r>
            <a:r>
              <a:rPr sz="2800" spc="-5" dirty="0">
                <a:latin typeface="Times New Roman"/>
                <a:cs typeface="Times New Roman"/>
              </a:rPr>
              <a:t>ordinarily the entire CD-ROM package must be </a:t>
            </a:r>
            <a:r>
              <a:rPr sz="2800" spc="-10" dirty="0">
                <a:latin typeface="Times New Roman"/>
                <a:cs typeface="Times New Roman"/>
              </a:rPr>
              <a:t>mailed </a:t>
            </a:r>
            <a:r>
              <a:rPr sz="2800" spc="-5" dirty="0">
                <a:latin typeface="Times New Roman"/>
                <a:cs typeface="Times New Roman"/>
              </a:rPr>
              <a:t>to </a:t>
            </a:r>
            <a:r>
              <a:rPr sz="2800" spc="-10" dirty="0">
                <a:latin typeface="Times New Roman"/>
                <a:cs typeface="Times New Roman"/>
              </a:rPr>
              <a:t>the </a:t>
            </a:r>
            <a:r>
              <a:rPr sz="2800" spc="-5" dirty="0">
                <a:latin typeface="Times New Roman"/>
                <a:cs typeface="Times New Roman"/>
              </a:rPr>
              <a:t> Copyright</a:t>
            </a:r>
            <a:r>
              <a:rPr sz="2800" dirty="0">
                <a:latin typeface="Times New Roman"/>
                <a:cs typeface="Times New Roman"/>
              </a:rPr>
              <a:t> </a:t>
            </a:r>
            <a:r>
              <a:rPr sz="2800" spc="-10" dirty="0">
                <a:latin typeface="Times New Roman"/>
                <a:cs typeface="Times New Roman"/>
              </a:rPr>
              <a:t>Office,</a:t>
            </a:r>
            <a:r>
              <a:rPr sz="2800" spc="-5" dirty="0">
                <a:latin typeface="Times New Roman"/>
                <a:cs typeface="Times New Roman"/>
              </a:rPr>
              <a:t> including</a:t>
            </a:r>
            <a:r>
              <a:rPr sz="280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complete</a:t>
            </a:r>
            <a:r>
              <a:rPr sz="2800" dirty="0">
                <a:latin typeface="Times New Roman"/>
                <a:cs typeface="Times New Roman"/>
              </a:rPr>
              <a:t> </a:t>
            </a:r>
            <a:r>
              <a:rPr sz="2800" spc="-5" dirty="0">
                <a:latin typeface="Times New Roman"/>
                <a:cs typeface="Times New Roman"/>
              </a:rPr>
              <a:t>copy</a:t>
            </a:r>
            <a:r>
              <a:rPr sz="2800" dirty="0">
                <a:latin typeface="Times New Roman"/>
                <a:cs typeface="Times New Roman"/>
              </a:rPr>
              <a:t> of</a:t>
            </a:r>
            <a:r>
              <a:rPr sz="2800" spc="5" dirty="0">
                <a:latin typeface="Times New Roman"/>
                <a:cs typeface="Times New Roman"/>
              </a:rPr>
              <a:t> </a:t>
            </a:r>
            <a:r>
              <a:rPr sz="2800" spc="-5" dirty="0">
                <a:latin typeface="Times New Roman"/>
                <a:cs typeface="Times New Roman"/>
              </a:rPr>
              <a:t>any </a:t>
            </a:r>
            <a:r>
              <a:rPr sz="2800" dirty="0">
                <a:latin typeface="Times New Roman"/>
                <a:cs typeface="Times New Roman"/>
              </a:rPr>
              <a:t> </a:t>
            </a:r>
            <a:r>
              <a:rPr sz="2800" spc="-5" dirty="0">
                <a:latin typeface="Times New Roman"/>
                <a:cs typeface="Times New Roman"/>
              </a:rPr>
              <a:t>accompanying</a:t>
            </a:r>
            <a:r>
              <a:rPr sz="2800" spc="15" dirty="0">
                <a:latin typeface="Times New Roman"/>
                <a:cs typeface="Times New Roman"/>
              </a:rPr>
              <a:t> </a:t>
            </a:r>
            <a:r>
              <a:rPr sz="2800" spc="-5" dirty="0">
                <a:latin typeface="Times New Roman"/>
                <a:cs typeface="Times New Roman"/>
              </a:rPr>
              <a:t>operating software</a:t>
            </a:r>
            <a:r>
              <a:rPr sz="2800" spc="15" dirty="0">
                <a:latin typeface="Times New Roman"/>
                <a:cs typeface="Times New Roman"/>
              </a:rPr>
              <a:t> </a:t>
            </a:r>
            <a:r>
              <a:rPr sz="2800" spc="-5" dirty="0">
                <a:latin typeface="Times New Roman"/>
                <a:cs typeface="Times New Roman"/>
              </a:rPr>
              <a:t>and instructional</a:t>
            </a:r>
            <a:r>
              <a:rPr sz="2800" spc="-20" dirty="0">
                <a:latin typeface="Times New Roman"/>
                <a:cs typeface="Times New Roman"/>
              </a:rPr>
              <a:t> </a:t>
            </a:r>
            <a:r>
              <a:rPr sz="2800" spc="-5" dirty="0">
                <a:latin typeface="Times New Roman"/>
                <a:cs typeface="Times New Roman"/>
              </a:rPr>
              <a:t>manual.</a:t>
            </a:r>
            <a:endParaRPr sz="2800">
              <a:latin typeface="Times New Roman"/>
              <a:cs typeface="Times New Roman"/>
            </a:endParaRPr>
          </a:p>
          <a:p>
            <a:pPr marL="241300" marR="5080" indent="-228600" algn="just">
              <a:lnSpc>
                <a:spcPct val="80000"/>
              </a:lnSpc>
              <a:spcBef>
                <a:spcPts val="1010"/>
              </a:spcBef>
              <a:buFont typeface="Arial MT"/>
              <a:buChar char="•"/>
              <a:tabLst>
                <a:tab pos="241300" algn="l"/>
              </a:tabLst>
            </a:pPr>
            <a:r>
              <a:rPr sz="2800" spc="-5" dirty="0">
                <a:latin typeface="Times New Roman"/>
                <a:cs typeface="Times New Roman"/>
              </a:rPr>
              <a:t>If</a:t>
            </a:r>
            <a:r>
              <a:rPr sz="2800" dirty="0">
                <a:latin typeface="Times New Roman"/>
                <a:cs typeface="Times New Roman"/>
              </a:rPr>
              <a:t> </a:t>
            </a:r>
            <a:r>
              <a:rPr sz="2800" spc="-5" dirty="0">
                <a:latin typeface="Times New Roman"/>
                <a:cs typeface="Times New Roman"/>
              </a:rPr>
              <a:t>registration</a:t>
            </a:r>
            <a:r>
              <a:rPr sz="280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sought</a:t>
            </a:r>
            <a:r>
              <a:rPr sz="2800" dirty="0">
                <a:latin typeface="Times New Roman"/>
                <a:cs typeface="Times New Roman"/>
              </a:rPr>
              <a:t> for</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computer</a:t>
            </a:r>
            <a:r>
              <a:rPr sz="2800" dirty="0">
                <a:latin typeface="Times New Roman"/>
                <a:cs typeface="Times New Roman"/>
              </a:rPr>
              <a:t> </a:t>
            </a:r>
            <a:r>
              <a:rPr sz="2800" spc="-5" dirty="0">
                <a:latin typeface="Times New Roman"/>
                <a:cs typeface="Times New Roman"/>
              </a:rPr>
              <a:t>program,</a:t>
            </a:r>
            <a:r>
              <a:rPr sz="2800" spc="690" dirty="0">
                <a:latin typeface="Times New Roman"/>
                <a:cs typeface="Times New Roman"/>
              </a:rPr>
              <a:t> </a:t>
            </a:r>
            <a:r>
              <a:rPr sz="2800" dirty="0">
                <a:latin typeface="Times New Roman"/>
                <a:cs typeface="Times New Roman"/>
              </a:rPr>
              <a:t>the </a:t>
            </a:r>
            <a:r>
              <a:rPr sz="2800" spc="5" dirty="0">
                <a:latin typeface="Times New Roman"/>
                <a:cs typeface="Times New Roman"/>
              </a:rPr>
              <a:t> </a:t>
            </a:r>
            <a:r>
              <a:rPr sz="2800" spc="-5" dirty="0">
                <a:latin typeface="Times New Roman"/>
                <a:cs typeface="Times New Roman"/>
              </a:rPr>
              <a:t>deposit should </a:t>
            </a:r>
            <a:r>
              <a:rPr sz="2800" spc="-10" dirty="0">
                <a:latin typeface="Times New Roman"/>
                <a:cs typeface="Times New Roman"/>
              </a:rPr>
              <a:t>also </a:t>
            </a:r>
            <a:r>
              <a:rPr sz="2800" spc="-5" dirty="0">
                <a:latin typeface="Times New Roman"/>
                <a:cs typeface="Times New Roman"/>
              </a:rPr>
              <a:t>include a printout of the </a:t>
            </a:r>
            <a:r>
              <a:rPr sz="2800" dirty="0">
                <a:latin typeface="Times New Roman"/>
                <a:cs typeface="Times New Roman"/>
              </a:rPr>
              <a:t>first </a:t>
            </a:r>
            <a:r>
              <a:rPr sz="2800" spc="-10" dirty="0">
                <a:latin typeface="Times New Roman"/>
                <a:cs typeface="Times New Roman"/>
              </a:rPr>
              <a:t>25 </a:t>
            </a:r>
            <a:r>
              <a:rPr sz="2800" spc="-5" dirty="0">
                <a:latin typeface="Times New Roman"/>
                <a:cs typeface="Times New Roman"/>
              </a:rPr>
              <a:t>and last </a:t>
            </a:r>
            <a:r>
              <a:rPr sz="2800" dirty="0">
                <a:latin typeface="Times New Roman"/>
                <a:cs typeface="Times New Roman"/>
              </a:rPr>
              <a:t> 25</a:t>
            </a:r>
            <a:r>
              <a:rPr sz="2800" spc="-5" dirty="0">
                <a:latin typeface="Times New Roman"/>
                <a:cs typeface="Times New Roman"/>
              </a:rPr>
              <a:t> pages</a:t>
            </a:r>
            <a:r>
              <a:rPr sz="2800" spc="-10" dirty="0">
                <a:latin typeface="Times New Roman"/>
                <a:cs typeface="Times New Roman"/>
              </a:rPr>
              <a:t> </a:t>
            </a:r>
            <a:r>
              <a:rPr sz="2800" dirty="0">
                <a:latin typeface="Times New Roman"/>
                <a:cs typeface="Times New Roman"/>
              </a:rPr>
              <a:t>of </a:t>
            </a:r>
            <a:r>
              <a:rPr sz="2800" spc="-5" dirty="0">
                <a:latin typeface="Times New Roman"/>
                <a:cs typeface="Times New Roman"/>
              </a:rPr>
              <a:t>source</a:t>
            </a:r>
            <a:r>
              <a:rPr sz="2800" spc="-10" dirty="0">
                <a:latin typeface="Times New Roman"/>
                <a:cs typeface="Times New Roman"/>
              </a:rPr>
              <a:t> </a:t>
            </a:r>
            <a:r>
              <a:rPr sz="2800" spc="-5" dirty="0">
                <a:latin typeface="Times New Roman"/>
                <a:cs typeface="Times New Roman"/>
              </a:rPr>
              <a:t>code </a:t>
            </a:r>
            <a:r>
              <a:rPr sz="2800" dirty="0">
                <a:latin typeface="Times New Roman"/>
                <a:cs typeface="Times New Roman"/>
              </a:rPr>
              <a:t>for the</a:t>
            </a:r>
            <a:r>
              <a:rPr sz="2800" spc="-10" dirty="0">
                <a:latin typeface="Times New Roman"/>
                <a:cs typeface="Times New Roman"/>
              </a:rPr>
              <a:t> </a:t>
            </a:r>
            <a:r>
              <a:rPr sz="2800" spc="-5" dirty="0">
                <a:latin typeface="Times New Roman"/>
                <a:cs typeface="Times New Roman"/>
              </a:rPr>
              <a:t>program.</a:t>
            </a:r>
            <a:endParaRPr sz="2800">
              <a:latin typeface="Times New Roman"/>
              <a:cs typeface="Times New Roman"/>
            </a:endParaRPr>
          </a:p>
          <a:p>
            <a:pPr marL="241300" indent="-228600" algn="just">
              <a:lnSpc>
                <a:spcPct val="100000"/>
              </a:lnSpc>
              <a:spcBef>
                <a:spcPts val="325"/>
              </a:spcBef>
              <a:buFont typeface="Arial MT"/>
              <a:buChar char="•"/>
              <a:tabLst>
                <a:tab pos="241300" algn="l"/>
              </a:tabLst>
            </a:pPr>
            <a:r>
              <a:rPr sz="2800" spc="-5" dirty="0">
                <a:solidFill>
                  <a:srgbClr val="EC7C30"/>
                </a:solidFill>
                <a:latin typeface="Times New Roman"/>
                <a:cs typeface="Times New Roman"/>
              </a:rPr>
              <a:t>Computer</a:t>
            </a:r>
            <a:r>
              <a:rPr sz="2800" spc="15" dirty="0">
                <a:solidFill>
                  <a:srgbClr val="EC7C30"/>
                </a:solidFill>
                <a:latin typeface="Times New Roman"/>
                <a:cs typeface="Times New Roman"/>
              </a:rPr>
              <a:t> </a:t>
            </a:r>
            <a:r>
              <a:rPr sz="2800" spc="-5" dirty="0">
                <a:solidFill>
                  <a:srgbClr val="EC7C30"/>
                </a:solidFill>
                <a:latin typeface="Times New Roman"/>
                <a:cs typeface="Times New Roman"/>
              </a:rPr>
              <a:t>Programs</a:t>
            </a:r>
            <a:r>
              <a:rPr sz="2800" spc="20" dirty="0">
                <a:solidFill>
                  <a:srgbClr val="EC7C30"/>
                </a:solidFill>
                <a:latin typeface="Times New Roman"/>
                <a:cs typeface="Times New Roman"/>
              </a:rPr>
              <a:t> </a:t>
            </a:r>
            <a:r>
              <a:rPr sz="2800" spc="-5" dirty="0">
                <a:solidFill>
                  <a:srgbClr val="EC7C30"/>
                </a:solidFill>
                <a:latin typeface="Times New Roman"/>
                <a:cs typeface="Times New Roman"/>
              </a:rPr>
              <a:t>Containing</a:t>
            </a:r>
            <a:r>
              <a:rPr sz="2800" spc="-75" dirty="0">
                <a:solidFill>
                  <a:srgbClr val="EC7C30"/>
                </a:solidFill>
                <a:latin typeface="Times New Roman"/>
                <a:cs typeface="Times New Roman"/>
              </a:rPr>
              <a:t> </a:t>
            </a:r>
            <a:r>
              <a:rPr sz="2800" spc="-25" dirty="0">
                <a:solidFill>
                  <a:srgbClr val="EC7C30"/>
                </a:solidFill>
                <a:latin typeface="Times New Roman"/>
                <a:cs typeface="Times New Roman"/>
              </a:rPr>
              <a:t>Trade</a:t>
            </a:r>
            <a:r>
              <a:rPr sz="2800" spc="10" dirty="0">
                <a:solidFill>
                  <a:srgbClr val="EC7C30"/>
                </a:solidFill>
                <a:latin typeface="Times New Roman"/>
                <a:cs typeface="Times New Roman"/>
              </a:rPr>
              <a:t> </a:t>
            </a:r>
            <a:r>
              <a:rPr sz="2800" spc="-5" dirty="0">
                <a:solidFill>
                  <a:srgbClr val="EC7C30"/>
                </a:solidFill>
                <a:latin typeface="Times New Roman"/>
                <a:cs typeface="Times New Roman"/>
              </a:rPr>
              <a:t>Secrets</a:t>
            </a:r>
            <a:endParaRPr sz="2800">
              <a:latin typeface="Times New Roman"/>
              <a:cs typeface="Times New Roman"/>
            </a:endParaRPr>
          </a:p>
          <a:p>
            <a:pPr marL="12700" marR="5715" algn="just">
              <a:lnSpc>
                <a:spcPts val="2690"/>
              </a:lnSpc>
              <a:spcBef>
                <a:spcPts val="969"/>
              </a:spcBef>
              <a:buAutoNum type="arabicPeriod"/>
              <a:tabLst>
                <a:tab pos="445770" algn="l"/>
              </a:tabLst>
            </a:pPr>
            <a:r>
              <a:rPr sz="2800" dirty="0">
                <a:latin typeface="Times New Roman"/>
                <a:cs typeface="Times New Roman"/>
              </a:rPr>
              <a:t>First </a:t>
            </a:r>
            <a:r>
              <a:rPr sz="2800" spc="-10" dirty="0">
                <a:latin typeface="Times New Roman"/>
                <a:cs typeface="Times New Roman"/>
              </a:rPr>
              <a:t>25 </a:t>
            </a:r>
            <a:r>
              <a:rPr sz="2800" spc="-5" dirty="0">
                <a:latin typeface="Times New Roman"/>
                <a:cs typeface="Times New Roman"/>
              </a:rPr>
              <a:t>and last </a:t>
            </a:r>
            <a:r>
              <a:rPr sz="2800" dirty="0">
                <a:latin typeface="Times New Roman"/>
                <a:cs typeface="Times New Roman"/>
              </a:rPr>
              <a:t>25 </a:t>
            </a:r>
            <a:r>
              <a:rPr sz="2800" spc="-5" dirty="0">
                <a:latin typeface="Times New Roman"/>
                <a:cs typeface="Times New Roman"/>
              </a:rPr>
              <a:t>pages </a:t>
            </a:r>
            <a:r>
              <a:rPr sz="2800" dirty="0">
                <a:latin typeface="Times New Roman"/>
                <a:cs typeface="Times New Roman"/>
              </a:rPr>
              <a:t>of </a:t>
            </a:r>
            <a:r>
              <a:rPr sz="2800" spc="-5" dirty="0">
                <a:latin typeface="Times New Roman"/>
                <a:cs typeface="Times New Roman"/>
              </a:rPr>
              <a:t>source code with portions </a:t>
            </a:r>
            <a:r>
              <a:rPr sz="2800" dirty="0">
                <a:latin typeface="Times New Roman"/>
                <a:cs typeface="Times New Roman"/>
              </a:rPr>
              <a:t> </a:t>
            </a:r>
            <a:r>
              <a:rPr sz="2800" spc="-5" dirty="0">
                <a:latin typeface="Times New Roman"/>
                <a:cs typeface="Times New Roman"/>
              </a:rPr>
              <a:t>containing</a:t>
            </a:r>
            <a:r>
              <a:rPr sz="2800" spc="-20" dirty="0">
                <a:latin typeface="Times New Roman"/>
                <a:cs typeface="Times New Roman"/>
              </a:rPr>
              <a:t> </a:t>
            </a:r>
            <a:r>
              <a:rPr sz="2800" spc="-5" dirty="0">
                <a:latin typeface="Times New Roman"/>
                <a:cs typeface="Times New Roman"/>
              </a:rPr>
              <a:t>trade</a:t>
            </a:r>
            <a:r>
              <a:rPr sz="2800" spc="-10" dirty="0">
                <a:latin typeface="Times New Roman"/>
                <a:cs typeface="Times New Roman"/>
              </a:rPr>
              <a:t> </a:t>
            </a:r>
            <a:r>
              <a:rPr sz="2800" spc="-5" dirty="0">
                <a:latin typeface="Times New Roman"/>
                <a:cs typeface="Times New Roman"/>
              </a:rPr>
              <a:t>secrets</a:t>
            </a:r>
            <a:r>
              <a:rPr sz="2800" spc="-10" dirty="0">
                <a:latin typeface="Times New Roman"/>
                <a:cs typeface="Times New Roman"/>
              </a:rPr>
              <a:t> </a:t>
            </a:r>
            <a:r>
              <a:rPr sz="2800" dirty="0">
                <a:latin typeface="Times New Roman"/>
                <a:cs typeface="Times New Roman"/>
              </a:rPr>
              <a:t>blocked</a:t>
            </a:r>
            <a:r>
              <a:rPr sz="2800" spc="-20" dirty="0">
                <a:latin typeface="Times New Roman"/>
                <a:cs typeface="Times New Roman"/>
              </a:rPr>
              <a:t> </a:t>
            </a:r>
            <a:r>
              <a:rPr sz="2800" spc="-5" dirty="0">
                <a:latin typeface="Times New Roman"/>
                <a:cs typeface="Times New Roman"/>
              </a:rPr>
              <a:t>out;</a:t>
            </a:r>
            <a:r>
              <a:rPr sz="2800" spc="-15" dirty="0">
                <a:latin typeface="Times New Roman"/>
                <a:cs typeface="Times New Roman"/>
              </a:rPr>
              <a:t> </a:t>
            </a:r>
            <a:r>
              <a:rPr sz="2800" spc="-5" dirty="0">
                <a:latin typeface="Times New Roman"/>
                <a:cs typeface="Times New Roman"/>
              </a:rPr>
              <a:t>or</a:t>
            </a:r>
            <a:endParaRPr sz="2800">
              <a:latin typeface="Times New Roman"/>
              <a:cs typeface="Times New Roman"/>
            </a:endParaRPr>
          </a:p>
          <a:p>
            <a:pPr marL="12700" marR="6350" algn="just">
              <a:lnSpc>
                <a:spcPts val="2690"/>
              </a:lnSpc>
              <a:spcBef>
                <a:spcPts val="1005"/>
              </a:spcBef>
              <a:buAutoNum type="arabicPeriod"/>
              <a:tabLst>
                <a:tab pos="427355" algn="l"/>
              </a:tabLst>
            </a:pPr>
            <a:r>
              <a:rPr sz="2800" dirty="0">
                <a:latin typeface="Times New Roman"/>
                <a:cs typeface="Times New Roman"/>
              </a:rPr>
              <a:t>First </a:t>
            </a:r>
            <a:r>
              <a:rPr sz="2800" spc="-10" dirty="0">
                <a:latin typeface="Times New Roman"/>
                <a:cs typeface="Times New Roman"/>
              </a:rPr>
              <a:t>10 </a:t>
            </a:r>
            <a:r>
              <a:rPr sz="2800" spc="-5" dirty="0">
                <a:latin typeface="Times New Roman"/>
                <a:cs typeface="Times New Roman"/>
              </a:rPr>
              <a:t>and </a:t>
            </a:r>
            <a:r>
              <a:rPr sz="2800" spc="-10" dirty="0">
                <a:latin typeface="Times New Roman"/>
                <a:cs typeface="Times New Roman"/>
              </a:rPr>
              <a:t>last </a:t>
            </a:r>
            <a:r>
              <a:rPr sz="2800" dirty="0">
                <a:latin typeface="Times New Roman"/>
                <a:cs typeface="Times New Roman"/>
              </a:rPr>
              <a:t>10 </a:t>
            </a:r>
            <a:r>
              <a:rPr sz="2800" spc="-5" dirty="0">
                <a:latin typeface="Times New Roman"/>
                <a:cs typeface="Times New Roman"/>
              </a:rPr>
              <a:t>pages </a:t>
            </a:r>
            <a:r>
              <a:rPr sz="2800" dirty="0">
                <a:latin typeface="Times New Roman"/>
                <a:cs typeface="Times New Roman"/>
              </a:rPr>
              <a:t>of source </a:t>
            </a:r>
            <a:r>
              <a:rPr sz="2800" spc="-5" dirty="0">
                <a:latin typeface="Times New Roman"/>
                <a:cs typeface="Times New Roman"/>
              </a:rPr>
              <a:t>code alone, with </a:t>
            </a:r>
            <a:r>
              <a:rPr sz="2800" dirty="0">
                <a:latin typeface="Times New Roman"/>
                <a:cs typeface="Times New Roman"/>
              </a:rPr>
              <a:t>no </a:t>
            </a:r>
            <a:r>
              <a:rPr sz="2800" spc="5" dirty="0">
                <a:latin typeface="Times New Roman"/>
                <a:cs typeface="Times New Roman"/>
              </a:rPr>
              <a:t> </a:t>
            </a:r>
            <a:r>
              <a:rPr sz="2800" spc="-5" dirty="0">
                <a:latin typeface="Times New Roman"/>
                <a:cs typeface="Times New Roman"/>
              </a:rPr>
              <a:t>blocked</a:t>
            </a:r>
            <a:r>
              <a:rPr sz="2800" spc="-10" dirty="0">
                <a:latin typeface="Times New Roman"/>
                <a:cs typeface="Times New Roman"/>
              </a:rPr>
              <a:t> </a:t>
            </a:r>
            <a:r>
              <a:rPr sz="2800" dirty="0">
                <a:latin typeface="Times New Roman"/>
                <a:cs typeface="Times New Roman"/>
              </a:rPr>
              <a:t>out</a:t>
            </a:r>
            <a:r>
              <a:rPr sz="2800" spc="-15" dirty="0">
                <a:latin typeface="Times New Roman"/>
                <a:cs typeface="Times New Roman"/>
              </a:rPr>
              <a:t> </a:t>
            </a:r>
            <a:r>
              <a:rPr sz="2800" dirty="0">
                <a:latin typeface="Times New Roman"/>
                <a:cs typeface="Times New Roman"/>
              </a:rPr>
              <a:t>portions;</a:t>
            </a:r>
            <a:r>
              <a:rPr sz="2800" spc="-25" dirty="0">
                <a:latin typeface="Times New Roman"/>
                <a:cs typeface="Times New Roman"/>
              </a:rPr>
              <a:t> </a:t>
            </a:r>
            <a:r>
              <a:rPr sz="2800" dirty="0">
                <a:latin typeface="Times New Roman"/>
                <a:cs typeface="Times New Roman"/>
              </a:rPr>
              <a:t>or</a:t>
            </a:r>
            <a:endParaRPr sz="2800">
              <a:latin typeface="Times New Roman"/>
              <a:cs typeface="Times New Roman"/>
            </a:endParaRPr>
          </a:p>
          <a:p>
            <a:pPr marL="12700" marR="6350" algn="just">
              <a:lnSpc>
                <a:spcPct val="80000"/>
              </a:lnSpc>
              <a:spcBef>
                <a:spcPts val="1015"/>
              </a:spcBef>
              <a:buAutoNum type="arabicPeriod"/>
              <a:tabLst>
                <a:tab pos="427355" algn="l"/>
              </a:tabLst>
            </a:pPr>
            <a:r>
              <a:rPr sz="2800" dirty="0">
                <a:latin typeface="Times New Roman"/>
                <a:cs typeface="Times New Roman"/>
              </a:rPr>
              <a:t>First</a:t>
            </a:r>
            <a:r>
              <a:rPr sz="2800" spc="470" dirty="0">
                <a:latin typeface="Times New Roman"/>
                <a:cs typeface="Times New Roman"/>
              </a:rPr>
              <a:t> </a:t>
            </a:r>
            <a:r>
              <a:rPr sz="2800" spc="-10" dirty="0">
                <a:latin typeface="Times New Roman"/>
                <a:cs typeface="Times New Roman"/>
              </a:rPr>
              <a:t>25</a:t>
            </a:r>
            <a:r>
              <a:rPr sz="2800" spc="465" dirty="0">
                <a:latin typeface="Times New Roman"/>
                <a:cs typeface="Times New Roman"/>
              </a:rPr>
              <a:t> </a:t>
            </a:r>
            <a:r>
              <a:rPr sz="2800" spc="-5" dirty="0">
                <a:latin typeface="Times New Roman"/>
                <a:cs typeface="Times New Roman"/>
              </a:rPr>
              <a:t>and</a:t>
            </a:r>
            <a:r>
              <a:rPr sz="2800" spc="465" dirty="0">
                <a:latin typeface="Times New Roman"/>
                <a:cs typeface="Times New Roman"/>
              </a:rPr>
              <a:t> </a:t>
            </a:r>
            <a:r>
              <a:rPr sz="2800" spc="-5" dirty="0">
                <a:latin typeface="Times New Roman"/>
                <a:cs typeface="Times New Roman"/>
              </a:rPr>
              <a:t>last</a:t>
            </a:r>
            <a:r>
              <a:rPr sz="2800" spc="459" dirty="0">
                <a:latin typeface="Times New Roman"/>
                <a:cs typeface="Times New Roman"/>
              </a:rPr>
              <a:t> </a:t>
            </a:r>
            <a:r>
              <a:rPr sz="2800" spc="-5" dirty="0">
                <a:latin typeface="Times New Roman"/>
                <a:cs typeface="Times New Roman"/>
              </a:rPr>
              <a:t>25</a:t>
            </a:r>
            <a:r>
              <a:rPr sz="2800" spc="465" dirty="0">
                <a:latin typeface="Times New Roman"/>
                <a:cs typeface="Times New Roman"/>
              </a:rPr>
              <a:t> </a:t>
            </a:r>
            <a:r>
              <a:rPr sz="2800" spc="-5" dirty="0">
                <a:latin typeface="Times New Roman"/>
                <a:cs typeface="Times New Roman"/>
              </a:rPr>
              <a:t>pages</a:t>
            </a:r>
            <a:r>
              <a:rPr sz="2800" spc="450" dirty="0">
                <a:latin typeface="Times New Roman"/>
                <a:cs typeface="Times New Roman"/>
              </a:rPr>
              <a:t> </a:t>
            </a:r>
            <a:r>
              <a:rPr sz="2800" spc="-5" dirty="0">
                <a:latin typeface="Times New Roman"/>
                <a:cs typeface="Times New Roman"/>
              </a:rPr>
              <a:t>of</a:t>
            </a:r>
            <a:r>
              <a:rPr sz="2800" spc="470" dirty="0">
                <a:latin typeface="Times New Roman"/>
                <a:cs typeface="Times New Roman"/>
              </a:rPr>
              <a:t> </a:t>
            </a:r>
            <a:r>
              <a:rPr sz="2800" dirty="0">
                <a:latin typeface="Times New Roman"/>
                <a:cs typeface="Times New Roman"/>
              </a:rPr>
              <a:t>object</a:t>
            </a:r>
            <a:r>
              <a:rPr sz="2800" spc="440" dirty="0">
                <a:latin typeface="Times New Roman"/>
                <a:cs typeface="Times New Roman"/>
              </a:rPr>
              <a:t> </a:t>
            </a:r>
            <a:r>
              <a:rPr sz="2800" spc="-5" dirty="0">
                <a:latin typeface="Times New Roman"/>
                <a:cs typeface="Times New Roman"/>
              </a:rPr>
              <a:t>code</a:t>
            </a:r>
            <a:r>
              <a:rPr sz="2800" spc="459" dirty="0">
                <a:latin typeface="Times New Roman"/>
                <a:cs typeface="Times New Roman"/>
              </a:rPr>
              <a:t> </a:t>
            </a:r>
            <a:r>
              <a:rPr sz="2800" dirty="0">
                <a:latin typeface="Times New Roman"/>
                <a:cs typeface="Times New Roman"/>
              </a:rPr>
              <a:t>plus</a:t>
            </a:r>
            <a:r>
              <a:rPr sz="2800" spc="459" dirty="0">
                <a:latin typeface="Times New Roman"/>
                <a:cs typeface="Times New Roman"/>
              </a:rPr>
              <a:t> </a:t>
            </a:r>
            <a:r>
              <a:rPr sz="2800" spc="-5" dirty="0">
                <a:latin typeface="Times New Roman"/>
                <a:cs typeface="Times New Roman"/>
              </a:rPr>
              <a:t>any</a:t>
            </a:r>
            <a:r>
              <a:rPr sz="2800" spc="470" dirty="0">
                <a:latin typeface="Times New Roman"/>
                <a:cs typeface="Times New Roman"/>
              </a:rPr>
              <a:t> </a:t>
            </a:r>
            <a:r>
              <a:rPr sz="2800" spc="-5" dirty="0">
                <a:latin typeface="Times New Roman"/>
                <a:cs typeface="Times New Roman"/>
              </a:rPr>
              <a:t>10</a:t>
            </a:r>
            <a:r>
              <a:rPr sz="2800" spc="465" dirty="0">
                <a:latin typeface="Times New Roman"/>
                <a:cs typeface="Times New Roman"/>
              </a:rPr>
              <a:t> </a:t>
            </a:r>
            <a:r>
              <a:rPr sz="2800" spc="-15" dirty="0">
                <a:latin typeface="Times New Roman"/>
                <a:cs typeface="Times New Roman"/>
              </a:rPr>
              <a:t>or </a:t>
            </a:r>
            <a:r>
              <a:rPr sz="2800" spc="-690" dirty="0">
                <a:latin typeface="Times New Roman"/>
                <a:cs typeface="Times New Roman"/>
              </a:rPr>
              <a:t> </a:t>
            </a:r>
            <a:r>
              <a:rPr sz="2800" spc="-5" dirty="0">
                <a:latin typeface="Times New Roman"/>
                <a:cs typeface="Times New Roman"/>
              </a:rPr>
              <a:t>more </a:t>
            </a:r>
            <a:r>
              <a:rPr sz="2800" dirty="0">
                <a:latin typeface="Times New Roman"/>
                <a:cs typeface="Times New Roman"/>
              </a:rPr>
              <a:t>consecutive </a:t>
            </a:r>
            <a:r>
              <a:rPr sz="2800" spc="-5" dirty="0">
                <a:latin typeface="Times New Roman"/>
                <a:cs typeface="Times New Roman"/>
              </a:rPr>
              <a:t>pages of source code, with no blocked-out </a:t>
            </a:r>
            <a:r>
              <a:rPr sz="2800" dirty="0">
                <a:latin typeface="Times New Roman"/>
                <a:cs typeface="Times New Roman"/>
              </a:rPr>
              <a:t> portions;</a:t>
            </a:r>
            <a:r>
              <a:rPr sz="2800" spc="-45" dirty="0">
                <a:latin typeface="Times New Roman"/>
                <a:cs typeface="Times New Roman"/>
              </a:rPr>
              <a:t> </a:t>
            </a:r>
            <a:r>
              <a:rPr sz="2800" dirty="0">
                <a:latin typeface="Times New Roman"/>
                <a:cs typeface="Times New Roman"/>
              </a:rPr>
              <a:t>or</a:t>
            </a:r>
            <a:endParaRPr sz="2800">
              <a:latin typeface="Times New Roman"/>
              <a:cs typeface="Times New Roman"/>
            </a:endParaRPr>
          </a:p>
          <a:p>
            <a:pPr marL="12700" marR="6350" algn="just">
              <a:lnSpc>
                <a:spcPts val="2690"/>
              </a:lnSpc>
              <a:spcBef>
                <a:spcPts val="975"/>
              </a:spcBef>
              <a:buAutoNum type="arabicPeriod"/>
              <a:tabLst>
                <a:tab pos="389255" algn="l"/>
              </a:tabLst>
            </a:pPr>
            <a:r>
              <a:rPr sz="2800" dirty="0">
                <a:latin typeface="Times New Roman"/>
                <a:cs typeface="Times New Roman"/>
              </a:rPr>
              <a:t>For </a:t>
            </a:r>
            <a:r>
              <a:rPr sz="2800" spc="-5" dirty="0">
                <a:latin typeface="Times New Roman"/>
                <a:cs typeface="Times New Roman"/>
              </a:rPr>
              <a:t>programs </a:t>
            </a:r>
            <a:r>
              <a:rPr sz="2800" dirty="0">
                <a:latin typeface="Times New Roman"/>
                <a:cs typeface="Times New Roman"/>
              </a:rPr>
              <a:t>50 </a:t>
            </a:r>
            <a:r>
              <a:rPr sz="2800" spc="-5" dirty="0">
                <a:latin typeface="Times New Roman"/>
                <a:cs typeface="Times New Roman"/>
              </a:rPr>
              <a:t>pages </a:t>
            </a:r>
            <a:r>
              <a:rPr sz="2800" dirty="0">
                <a:latin typeface="Times New Roman"/>
                <a:cs typeface="Times New Roman"/>
              </a:rPr>
              <a:t>or </a:t>
            </a:r>
            <a:r>
              <a:rPr sz="2800" spc="-5" dirty="0">
                <a:latin typeface="Times New Roman"/>
                <a:cs typeface="Times New Roman"/>
              </a:rPr>
              <a:t>less </a:t>
            </a:r>
            <a:r>
              <a:rPr sz="2800" spc="-10" dirty="0">
                <a:latin typeface="Times New Roman"/>
                <a:cs typeface="Times New Roman"/>
              </a:rPr>
              <a:t>in </a:t>
            </a:r>
            <a:r>
              <a:rPr sz="2800" spc="-5" dirty="0">
                <a:latin typeface="Times New Roman"/>
                <a:cs typeface="Times New Roman"/>
              </a:rPr>
              <a:t>length, entire source code </a:t>
            </a:r>
            <a:r>
              <a:rPr sz="2800" dirty="0">
                <a:latin typeface="Times New Roman"/>
                <a:cs typeface="Times New Roman"/>
              </a:rPr>
              <a:t> </a:t>
            </a:r>
            <a:r>
              <a:rPr sz="2800" spc="-5" dirty="0">
                <a:latin typeface="Times New Roman"/>
                <a:cs typeface="Times New Roman"/>
              </a:rPr>
              <a:t>with</a:t>
            </a:r>
            <a:r>
              <a:rPr sz="2800" dirty="0">
                <a:latin typeface="Times New Roman"/>
                <a:cs typeface="Times New Roman"/>
              </a:rPr>
              <a:t> </a:t>
            </a:r>
            <a:r>
              <a:rPr sz="2800" spc="-5" dirty="0">
                <a:latin typeface="Times New Roman"/>
                <a:cs typeface="Times New Roman"/>
              </a:rPr>
              <a:t>trade</a:t>
            </a:r>
            <a:r>
              <a:rPr sz="2800" dirty="0">
                <a:latin typeface="Times New Roman"/>
                <a:cs typeface="Times New Roman"/>
              </a:rPr>
              <a:t> </a:t>
            </a:r>
            <a:r>
              <a:rPr sz="2800" spc="-5" dirty="0">
                <a:latin typeface="Times New Roman"/>
                <a:cs typeface="Times New Roman"/>
              </a:rPr>
              <a:t>secret</a:t>
            </a:r>
            <a:r>
              <a:rPr sz="2800" spc="-10" dirty="0">
                <a:latin typeface="Times New Roman"/>
                <a:cs typeface="Times New Roman"/>
              </a:rPr>
              <a:t> </a:t>
            </a:r>
            <a:r>
              <a:rPr sz="2800" dirty="0">
                <a:latin typeface="Times New Roman"/>
                <a:cs typeface="Times New Roman"/>
              </a:rPr>
              <a:t>portions</a:t>
            </a:r>
            <a:r>
              <a:rPr sz="2800" spc="-15" dirty="0">
                <a:latin typeface="Times New Roman"/>
                <a:cs typeface="Times New Roman"/>
              </a:rPr>
              <a:t> </a:t>
            </a:r>
            <a:r>
              <a:rPr sz="2800" spc="-5" dirty="0">
                <a:latin typeface="Times New Roman"/>
                <a:cs typeface="Times New Roman"/>
              </a:rPr>
              <a:t>blocked </a:t>
            </a:r>
            <a:r>
              <a:rPr sz="2800" dirty="0">
                <a:latin typeface="Times New Roman"/>
                <a:cs typeface="Times New Roman"/>
              </a:rPr>
              <a:t>out.</a:t>
            </a:r>
            <a:endParaRPr sz="2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9695" cy="5697220"/>
          </a:xfrm>
          <a:prstGeom prst="rect">
            <a:avLst/>
          </a:prstGeom>
        </p:spPr>
        <p:txBody>
          <a:bodyPr vert="horz" wrap="square" lIns="0" tIns="60325" rIns="0" bIns="0" rtlCol="0">
            <a:spAutoFit/>
          </a:bodyPr>
          <a:lstStyle/>
          <a:p>
            <a:pPr marL="12700" marR="9525">
              <a:lnSpc>
                <a:spcPts val="3030"/>
              </a:lnSpc>
              <a:spcBef>
                <a:spcPts val="475"/>
              </a:spcBef>
            </a:pPr>
            <a:r>
              <a:rPr sz="2800" spc="-5" dirty="0">
                <a:solidFill>
                  <a:srgbClr val="EC7C30"/>
                </a:solidFill>
                <a:latin typeface="Times New Roman"/>
                <a:cs typeface="Times New Roman"/>
              </a:rPr>
              <a:t>Whenever</a:t>
            </a:r>
            <a:r>
              <a:rPr sz="2800" spc="105" dirty="0">
                <a:solidFill>
                  <a:srgbClr val="EC7C30"/>
                </a:solidFill>
                <a:latin typeface="Times New Roman"/>
                <a:cs typeface="Times New Roman"/>
              </a:rPr>
              <a:t> </a:t>
            </a:r>
            <a:r>
              <a:rPr sz="2800" dirty="0">
                <a:solidFill>
                  <a:srgbClr val="EC7C30"/>
                </a:solidFill>
                <a:latin typeface="Times New Roman"/>
                <a:cs typeface="Times New Roman"/>
              </a:rPr>
              <a:t>Portions</a:t>
            </a:r>
            <a:r>
              <a:rPr sz="2800" spc="120" dirty="0">
                <a:solidFill>
                  <a:srgbClr val="EC7C30"/>
                </a:solidFill>
                <a:latin typeface="Times New Roman"/>
                <a:cs typeface="Times New Roman"/>
              </a:rPr>
              <a:t> </a:t>
            </a:r>
            <a:r>
              <a:rPr sz="2800" spc="-5" dirty="0">
                <a:solidFill>
                  <a:srgbClr val="EC7C30"/>
                </a:solidFill>
                <a:latin typeface="Times New Roman"/>
                <a:cs typeface="Times New Roman"/>
              </a:rPr>
              <a:t>Of</a:t>
            </a:r>
            <a:r>
              <a:rPr sz="2800" spc="140" dirty="0">
                <a:solidFill>
                  <a:srgbClr val="EC7C30"/>
                </a:solidFill>
                <a:latin typeface="Times New Roman"/>
                <a:cs typeface="Times New Roman"/>
              </a:rPr>
              <a:t> </a:t>
            </a:r>
            <a:r>
              <a:rPr sz="2800" spc="-5" dirty="0">
                <a:solidFill>
                  <a:srgbClr val="EC7C30"/>
                </a:solidFill>
                <a:latin typeface="Times New Roman"/>
                <a:cs typeface="Times New Roman"/>
              </a:rPr>
              <a:t>Code</a:t>
            </a:r>
            <a:r>
              <a:rPr sz="2800" spc="130" dirty="0">
                <a:solidFill>
                  <a:srgbClr val="EC7C30"/>
                </a:solidFill>
                <a:latin typeface="Times New Roman"/>
                <a:cs typeface="Times New Roman"/>
              </a:rPr>
              <a:t> </a:t>
            </a:r>
            <a:r>
              <a:rPr sz="2800" spc="-5" dirty="0">
                <a:solidFill>
                  <a:srgbClr val="EC7C30"/>
                </a:solidFill>
                <a:latin typeface="Times New Roman"/>
                <a:cs typeface="Times New Roman"/>
              </a:rPr>
              <a:t>Are</a:t>
            </a:r>
            <a:r>
              <a:rPr sz="2800" spc="125" dirty="0">
                <a:solidFill>
                  <a:srgbClr val="EC7C30"/>
                </a:solidFill>
                <a:latin typeface="Times New Roman"/>
                <a:cs typeface="Times New Roman"/>
              </a:rPr>
              <a:t> </a:t>
            </a:r>
            <a:r>
              <a:rPr sz="2800" spc="-5" dirty="0">
                <a:solidFill>
                  <a:srgbClr val="EC7C30"/>
                </a:solidFill>
                <a:latin typeface="Times New Roman"/>
                <a:cs typeface="Times New Roman"/>
              </a:rPr>
              <a:t>Blocked</a:t>
            </a:r>
            <a:r>
              <a:rPr sz="2800" spc="125" dirty="0">
                <a:solidFill>
                  <a:srgbClr val="EC7C30"/>
                </a:solidFill>
                <a:latin typeface="Times New Roman"/>
                <a:cs typeface="Times New Roman"/>
              </a:rPr>
              <a:t> </a:t>
            </a:r>
            <a:r>
              <a:rPr sz="2800" spc="-5" dirty="0">
                <a:solidFill>
                  <a:srgbClr val="EC7C30"/>
                </a:solidFill>
                <a:latin typeface="Times New Roman"/>
                <a:cs typeface="Times New Roman"/>
              </a:rPr>
              <a:t>Out,</a:t>
            </a:r>
            <a:r>
              <a:rPr sz="2800" spc="130" dirty="0">
                <a:solidFill>
                  <a:srgbClr val="EC7C30"/>
                </a:solidFill>
                <a:latin typeface="Times New Roman"/>
                <a:cs typeface="Times New Roman"/>
              </a:rPr>
              <a:t> </a:t>
            </a:r>
            <a:r>
              <a:rPr sz="2800" dirty="0">
                <a:solidFill>
                  <a:srgbClr val="EC7C30"/>
                </a:solidFill>
                <a:latin typeface="Times New Roman"/>
                <a:cs typeface="Times New Roman"/>
              </a:rPr>
              <a:t>The</a:t>
            </a:r>
            <a:r>
              <a:rPr sz="2800" spc="120" dirty="0">
                <a:solidFill>
                  <a:srgbClr val="EC7C30"/>
                </a:solidFill>
                <a:latin typeface="Times New Roman"/>
                <a:cs typeface="Times New Roman"/>
              </a:rPr>
              <a:t> </a:t>
            </a:r>
            <a:r>
              <a:rPr sz="2800" spc="-5" dirty="0">
                <a:solidFill>
                  <a:srgbClr val="EC7C30"/>
                </a:solidFill>
                <a:latin typeface="Times New Roman"/>
                <a:cs typeface="Times New Roman"/>
              </a:rPr>
              <a:t>Following </a:t>
            </a:r>
            <a:r>
              <a:rPr sz="2800" spc="-685" dirty="0">
                <a:solidFill>
                  <a:srgbClr val="EC7C30"/>
                </a:solidFill>
                <a:latin typeface="Times New Roman"/>
                <a:cs typeface="Times New Roman"/>
              </a:rPr>
              <a:t> </a:t>
            </a:r>
            <a:r>
              <a:rPr sz="2800" spc="-5" dirty="0">
                <a:solidFill>
                  <a:srgbClr val="EC7C30"/>
                </a:solidFill>
                <a:latin typeface="Times New Roman"/>
                <a:cs typeface="Times New Roman"/>
              </a:rPr>
              <a:t>Requirements</a:t>
            </a:r>
            <a:r>
              <a:rPr sz="2800" spc="5" dirty="0">
                <a:solidFill>
                  <a:srgbClr val="EC7C30"/>
                </a:solidFill>
                <a:latin typeface="Times New Roman"/>
                <a:cs typeface="Times New Roman"/>
              </a:rPr>
              <a:t> </a:t>
            </a:r>
            <a:r>
              <a:rPr sz="2800" spc="-5" dirty="0">
                <a:solidFill>
                  <a:srgbClr val="EC7C30"/>
                </a:solidFill>
                <a:latin typeface="Times New Roman"/>
                <a:cs typeface="Times New Roman"/>
              </a:rPr>
              <a:t>Must</a:t>
            </a:r>
            <a:r>
              <a:rPr sz="2800" dirty="0">
                <a:solidFill>
                  <a:srgbClr val="EC7C30"/>
                </a:solidFill>
                <a:latin typeface="Times New Roman"/>
                <a:cs typeface="Times New Roman"/>
              </a:rPr>
              <a:t> </a:t>
            </a:r>
            <a:r>
              <a:rPr sz="2800" spc="-5" dirty="0">
                <a:solidFill>
                  <a:srgbClr val="EC7C30"/>
                </a:solidFill>
                <a:latin typeface="Times New Roman"/>
                <a:cs typeface="Times New Roman"/>
              </a:rPr>
              <a:t>Be</a:t>
            </a:r>
            <a:r>
              <a:rPr sz="2800" spc="-10" dirty="0">
                <a:solidFill>
                  <a:srgbClr val="EC7C30"/>
                </a:solidFill>
                <a:latin typeface="Times New Roman"/>
                <a:cs typeface="Times New Roman"/>
              </a:rPr>
              <a:t> </a:t>
            </a:r>
            <a:r>
              <a:rPr sz="2800" spc="-5" dirty="0">
                <a:solidFill>
                  <a:srgbClr val="EC7C30"/>
                </a:solidFill>
                <a:latin typeface="Times New Roman"/>
                <a:cs typeface="Times New Roman"/>
              </a:rPr>
              <a:t>Met:</a:t>
            </a:r>
            <a:endParaRPr sz="2800">
              <a:latin typeface="Times New Roman"/>
              <a:cs typeface="Times New Roman"/>
            </a:endParaRPr>
          </a:p>
          <a:p>
            <a:pPr marL="241300" marR="6985" indent="-228600">
              <a:lnSpc>
                <a:spcPts val="3020"/>
              </a:lnSpc>
              <a:spcBef>
                <a:spcPts val="1005"/>
              </a:spcBef>
              <a:buFont typeface="Arial MT"/>
              <a:buChar char="•"/>
              <a:tabLst>
                <a:tab pos="241300" algn="l"/>
                <a:tab pos="824865" algn="l"/>
                <a:tab pos="2097405" algn="l"/>
                <a:tab pos="2700655" algn="l"/>
                <a:tab pos="4018279" algn="l"/>
                <a:tab pos="4856480" algn="l"/>
                <a:tab pos="5340985" algn="l"/>
                <a:tab pos="7682230" algn="l"/>
                <a:tab pos="8364855" algn="l"/>
              </a:tabLst>
            </a:pP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b</a:t>
            </a:r>
            <a:r>
              <a:rPr sz="2800" spc="-5" dirty="0">
                <a:latin typeface="Times New Roman"/>
                <a:cs typeface="Times New Roman"/>
              </a:rPr>
              <a:t>locked</a:t>
            </a:r>
            <a:r>
              <a:rPr sz="2800" dirty="0">
                <a:latin typeface="Times New Roman"/>
                <a:cs typeface="Times New Roman"/>
              </a:rPr>
              <a:t>	ou</a:t>
            </a:r>
            <a:r>
              <a:rPr sz="2800" spc="-5" dirty="0">
                <a:latin typeface="Times New Roman"/>
                <a:cs typeface="Times New Roman"/>
              </a:rPr>
              <a:t>t</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o</a:t>
            </a:r>
            <a:r>
              <a:rPr sz="2800" spc="-5" dirty="0">
                <a:latin typeface="Times New Roman"/>
                <a:cs typeface="Times New Roman"/>
              </a:rPr>
              <a:t>rtio</a:t>
            </a:r>
            <a:r>
              <a:rPr sz="2800" dirty="0">
                <a:latin typeface="Times New Roman"/>
                <a:cs typeface="Times New Roman"/>
              </a:rPr>
              <a:t>n</a:t>
            </a:r>
            <a:r>
              <a:rPr sz="2800" spc="-5" dirty="0">
                <a:latin typeface="Times New Roman"/>
                <a:cs typeface="Times New Roman"/>
              </a:rPr>
              <a:t>s</a:t>
            </a:r>
            <a:r>
              <a:rPr sz="2800" dirty="0">
                <a:latin typeface="Times New Roman"/>
                <a:cs typeface="Times New Roman"/>
              </a:rPr>
              <a:t>	</a:t>
            </a:r>
            <a:r>
              <a:rPr sz="2800" spc="-20" dirty="0">
                <a:latin typeface="Times New Roman"/>
                <a:cs typeface="Times New Roman"/>
              </a:rPr>
              <a:t>m</a:t>
            </a:r>
            <a:r>
              <a:rPr sz="2800" spc="-5" dirty="0">
                <a:latin typeface="Times New Roman"/>
                <a:cs typeface="Times New Roman"/>
              </a:rPr>
              <a:t>u</a:t>
            </a:r>
            <a:r>
              <a:rPr sz="2800" dirty="0">
                <a:latin typeface="Times New Roman"/>
                <a:cs typeface="Times New Roman"/>
              </a:rPr>
              <a:t>s</a:t>
            </a:r>
            <a:r>
              <a:rPr sz="2800" spc="-5" dirty="0">
                <a:latin typeface="Times New Roman"/>
                <a:cs typeface="Times New Roman"/>
              </a:rPr>
              <a:t>t</a:t>
            </a:r>
            <a:r>
              <a:rPr sz="2800" dirty="0">
                <a:latin typeface="Times New Roman"/>
                <a:cs typeface="Times New Roman"/>
              </a:rPr>
              <a:t>	b</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r</a:t>
            </a:r>
            <a:r>
              <a:rPr sz="2800" spc="-5" dirty="0">
                <a:latin typeface="Times New Roman"/>
                <a:cs typeface="Times New Roman"/>
              </a:rPr>
              <a:t>o</a:t>
            </a:r>
            <a:r>
              <a:rPr sz="2800" dirty="0">
                <a:latin typeface="Times New Roman"/>
                <a:cs typeface="Times New Roman"/>
              </a:rPr>
              <a:t>p</a:t>
            </a:r>
            <a:r>
              <a:rPr sz="2800" spc="-5" dirty="0">
                <a:latin typeface="Times New Roman"/>
                <a:cs typeface="Times New Roman"/>
              </a:rPr>
              <a:t>orti</a:t>
            </a:r>
            <a:r>
              <a:rPr sz="2800" dirty="0">
                <a:latin typeface="Times New Roman"/>
                <a:cs typeface="Times New Roman"/>
              </a:rPr>
              <a:t>o</a:t>
            </a:r>
            <a:r>
              <a:rPr sz="2800" spc="-5" dirty="0">
                <a:latin typeface="Times New Roman"/>
                <a:cs typeface="Times New Roman"/>
              </a:rPr>
              <a:t>n</a:t>
            </a:r>
            <a:r>
              <a:rPr sz="2800" spc="-20" dirty="0">
                <a:latin typeface="Times New Roman"/>
                <a:cs typeface="Times New Roman"/>
              </a:rPr>
              <a:t>a</a:t>
            </a:r>
            <a:r>
              <a:rPr sz="2800" spc="-5" dirty="0">
                <a:latin typeface="Times New Roman"/>
                <a:cs typeface="Times New Roman"/>
              </a:rPr>
              <a:t>tely</a:t>
            </a:r>
            <a:r>
              <a:rPr sz="2800" dirty="0">
                <a:latin typeface="Times New Roman"/>
                <a:cs typeface="Times New Roman"/>
              </a:rPr>
              <a:t>	</a:t>
            </a:r>
            <a:r>
              <a:rPr sz="2800" spc="-5" dirty="0">
                <a:latin typeface="Times New Roman"/>
                <a:cs typeface="Times New Roman"/>
              </a:rPr>
              <a:t>less</a:t>
            </a:r>
            <a:r>
              <a:rPr sz="2800" dirty="0">
                <a:latin typeface="Times New Roman"/>
                <a:cs typeface="Times New Roman"/>
              </a:rPr>
              <a:t>	</a:t>
            </a:r>
            <a:r>
              <a:rPr sz="2800" spc="-15" dirty="0">
                <a:latin typeface="Times New Roman"/>
                <a:cs typeface="Times New Roman"/>
              </a:rPr>
              <a:t>t</a:t>
            </a:r>
            <a:r>
              <a:rPr sz="2800" spc="-5" dirty="0">
                <a:latin typeface="Times New Roman"/>
                <a:cs typeface="Times New Roman"/>
              </a:rPr>
              <a:t>h</a:t>
            </a:r>
            <a:r>
              <a:rPr sz="2800" spc="-20" dirty="0">
                <a:latin typeface="Times New Roman"/>
                <a:cs typeface="Times New Roman"/>
              </a:rPr>
              <a:t>a</a:t>
            </a:r>
            <a:r>
              <a:rPr sz="2800" spc="-5" dirty="0">
                <a:latin typeface="Times New Roman"/>
                <a:cs typeface="Times New Roman"/>
              </a:rPr>
              <a:t>n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material remaining;</a:t>
            </a:r>
            <a:r>
              <a:rPr sz="2800" spc="-15" dirty="0">
                <a:latin typeface="Times New Roman"/>
                <a:cs typeface="Times New Roman"/>
              </a:rPr>
              <a:t> </a:t>
            </a:r>
            <a:r>
              <a:rPr sz="2800" spc="-5" dirty="0">
                <a:latin typeface="Times New Roman"/>
                <a:cs typeface="Times New Roman"/>
              </a:rPr>
              <a:t>and</a:t>
            </a:r>
            <a:endParaRPr sz="2800">
              <a:latin typeface="Times New Roman"/>
              <a:cs typeface="Times New Roman"/>
            </a:endParaRPr>
          </a:p>
          <a:p>
            <a:pPr marL="241300" marR="6350" indent="-228600">
              <a:lnSpc>
                <a:spcPts val="3030"/>
              </a:lnSpc>
              <a:spcBef>
                <a:spcPts val="994"/>
              </a:spcBef>
              <a:buFont typeface="Arial MT"/>
              <a:buChar char="•"/>
              <a:tabLst>
                <a:tab pos="241300" algn="l"/>
              </a:tabLst>
            </a:pPr>
            <a:r>
              <a:rPr sz="2800" spc="-5" dirty="0">
                <a:latin typeface="Times New Roman"/>
                <a:cs typeface="Times New Roman"/>
              </a:rPr>
              <a:t>the</a:t>
            </a:r>
            <a:r>
              <a:rPr sz="2800" spc="280" dirty="0">
                <a:latin typeface="Times New Roman"/>
                <a:cs typeface="Times New Roman"/>
              </a:rPr>
              <a:t> </a:t>
            </a:r>
            <a:r>
              <a:rPr sz="2800" dirty="0">
                <a:latin typeface="Times New Roman"/>
                <a:cs typeface="Times New Roman"/>
              </a:rPr>
              <a:t>visible</a:t>
            </a:r>
            <a:r>
              <a:rPr sz="2800" spc="254" dirty="0">
                <a:latin typeface="Times New Roman"/>
                <a:cs typeface="Times New Roman"/>
              </a:rPr>
              <a:t> </a:t>
            </a:r>
            <a:r>
              <a:rPr sz="2800" dirty="0">
                <a:latin typeface="Times New Roman"/>
                <a:cs typeface="Times New Roman"/>
              </a:rPr>
              <a:t>portion</a:t>
            </a:r>
            <a:r>
              <a:rPr sz="2800" spc="295" dirty="0">
                <a:latin typeface="Times New Roman"/>
                <a:cs typeface="Times New Roman"/>
              </a:rPr>
              <a:t> </a:t>
            </a:r>
            <a:r>
              <a:rPr sz="2800" spc="-10" dirty="0">
                <a:latin typeface="Times New Roman"/>
                <a:cs typeface="Times New Roman"/>
              </a:rPr>
              <a:t>must</a:t>
            </a:r>
            <a:r>
              <a:rPr sz="2800" spc="290" dirty="0">
                <a:latin typeface="Times New Roman"/>
                <a:cs typeface="Times New Roman"/>
              </a:rPr>
              <a:t> </a:t>
            </a:r>
            <a:r>
              <a:rPr sz="2800" spc="-5" dirty="0">
                <a:latin typeface="Times New Roman"/>
                <a:cs typeface="Times New Roman"/>
              </a:rPr>
              <a:t>represent</a:t>
            </a:r>
            <a:r>
              <a:rPr sz="2800" spc="290" dirty="0">
                <a:latin typeface="Times New Roman"/>
                <a:cs typeface="Times New Roman"/>
              </a:rPr>
              <a:t> </a:t>
            </a:r>
            <a:r>
              <a:rPr sz="2800" spc="-10" dirty="0">
                <a:latin typeface="Times New Roman"/>
                <a:cs typeface="Times New Roman"/>
              </a:rPr>
              <a:t>an</a:t>
            </a:r>
            <a:r>
              <a:rPr sz="2800" spc="285" dirty="0">
                <a:latin typeface="Times New Roman"/>
                <a:cs typeface="Times New Roman"/>
              </a:rPr>
              <a:t> </a:t>
            </a:r>
            <a:r>
              <a:rPr sz="2800" spc="-5" dirty="0">
                <a:latin typeface="Times New Roman"/>
                <a:cs typeface="Times New Roman"/>
              </a:rPr>
              <a:t>appreciable</a:t>
            </a:r>
            <a:r>
              <a:rPr sz="2800" spc="280" dirty="0">
                <a:latin typeface="Times New Roman"/>
                <a:cs typeface="Times New Roman"/>
              </a:rPr>
              <a:t> </a:t>
            </a:r>
            <a:r>
              <a:rPr sz="2800" spc="-5" dirty="0">
                <a:latin typeface="Times New Roman"/>
                <a:cs typeface="Times New Roman"/>
              </a:rPr>
              <a:t>amount</a:t>
            </a:r>
            <a:r>
              <a:rPr sz="2800" spc="290" dirty="0">
                <a:latin typeface="Times New Roman"/>
                <a:cs typeface="Times New Roman"/>
              </a:rPr>
              <a:t> </a:t>
            </a:r>
            <a:r>
              <a:rPr sz="2800" spc="-5" dirty="0">
                <a:latin typeface="Times New Roman"/>
                <a:cs typeface="Times New Roman"/>
              </a:rPr>
              <a:t>of </a:t>
            </a:r>
            <a:r>
              <a:rPr sz="2800" spc="-685" dirty="0">
                <a:latin typeface="Times New Roman"/>
                <a:cs typeface="Times New Roman"/>
              </a:rPr>
              <a:t> </a:t>
            </a:r>
            <a:r>
              <a:rPr sz="2800" dirty="0">
                <a:latin typeface="Times New Roman"/>
                <a:cs typeface="Times New Roman"/>
              </a:rPr>
              <a:t>original</a:t>
            </a:r>
            <a:r>
              <a:rPr sz="2800" spc="-25" dirty="0">
                <a:latin typeface="Times New Roman"/>
                <a:cs typeface="Times New Roman"/>
              </a:rPr>
              <a:t> </a:t>
            </a:r>
            <a:r>
              <a:rPr sz="2800" spc="-5" dirty="0">
                <a:latin typeface="Times New Roman"/>
                <a:cs typeface="Times New Roman"/>
              </a:rPr>
              <a:t>computer</a:t>
            </a:r>
            <a:r>
              <a:rPr sz="2800" spc="10" dirty="0">
                <a:latin typeface="Times New Roman"/>
                <a:cs typeface="Times New Roman"/>
              </a:rPr>
              <a:t> </a:t>
            </a:r>
            <a:r>
              <a:rPr sz="2800" spc="-5" dirty="0">
                <a:latin typeface="Times New Roman"/>
                <a:cs typeface="Times New Roman"/>
              </a:rPr>
              <a:t>code.</a:t>
            </a:r>
            <a:endParaRPr sz="2800">
              <a:latin typeface="Times New Roman"/>
              <a:cs typeface="Times New Roman"/>
            </a:endParaRPr>
          </a:p>
          <a:p>
            <a:pPr marL="12700">
              <a:lnSpc>
                <a:spcPct val="100000"/>
              </a:lnSpc>
              <a:spcBef>
                <a:spcPts val="610"/>
              </a:spcBef>
            </a:pPr>
            <a:r>
              <a:rPr sz="2800" spc="-10" dirty="0">
                <a:solidFill>
                  <a:srgbClr val="EC7C30"/>
                </a:solidFill>
                <a:latin typeface="Times New Roman"/>
                <a:cs typeface="Times New Roman"/>
              </a:rPr>
              <a:t>Effective </a:t>
            </a:r>
            <a:r>
              <a:rPr sz="2800" spc="-5" dirty="0">
                <a:solidFill>
                  <a:srgbClr val="EC7C30"/>
                </a:solidFill>
                <a:latin typeface="Times New Roman"/>
                <a:cs typeface="Times New Roman"/>
              </a:rPr>
              <a:t>Date</a:t>
            </a:r>
            <a:r>
              <a:rPr sz="2800" spc="-10" dirty="0">
                <a:solidFill>
                  <a:srgbClr val="EC7C30"/>
                </a:solidFill>
                <a:latin typeface="Times New Roman"/>
                <a:cs typeface="Times New Roman"/>
              </a:rPr>
              <a:t> </a:t>
            </a:r>
            <a:r>
              <a:rPr sz="2800" dirty="0">
                <a:solidFill>
                  <a:srgbClr val="EC7C30"/>
                </a:solidFill>
                <a:latin typeface="Times New Roman"/>
                <a:cs typeface="Times New Roman"/>
              </a:rPr>
              <a:t>of</a:t>
            </a:r>
            <a:r>
              <a:rPr sz="2800" spc="-5" dirty="0">
                <a:solidFill>
                  <a:srgbClr val="EC7C30"/>
                </a:solidFill>
                <a:latin typeface="Times New Roman"/>
                <a:cs typeface="Times New Roman"/>
              </a:rPr>
              <a:t> Registration</a:t>
            </a:r>
            <a:endParaRPr sz="2800">
              <a:latin typeface="Times New Roman"/>
              <a:cs typeface="Times New Roman"/>
            </a:endParaRPr>
          </a:p>
          <a:p>
            <a:pPr marL="241300" marR="6350" indent="-228600" algn="just">
              <a:lnSpc>
                <a:spcPct val="90000"/>
              </a:lnSpc>
              <a:spcBef>
                <a:spcPts val="1010"/>
              </a:spcBef>
              <a:buFont typeface="Arial MT"/>
              <a:buChar char="•"/>
              <a:tabLst>
                <a:tab pos="241300" algn="l"/>
              </a:tabLst>
            </a:pPr>
            <a:r>
              <a:rPr sz="2800" spc="-5" dirty="0">
                <a:latin typeface="Times New Roman"/>
                <a:cs typeface="Times New Roman"/>
              </a:rPr>
              <a:t>A</a:t>
            </a:r>
            <a:r>
              <a:rPr sz="2800" dirty="0">
                <a:latin typeface="Times New Roman"/>
                <a:cs typeface="Times New Roman"/>
              </a:rPr>
              <a:t> copyright</a:t>
            </a:r>
            <a:r>
              <a:rPr sz="2800" spc="5" dirty="0">
                <a:latin typeface="Times New Roman"/>
                <a:cs typeface="Times New Roman"/>
              </a:rPr>
              <a:t> </a:t>
            </a:r>
            <a:r>
              <a:rPr sz="2800" spc="-5" dirty="0">
                <a:latin typeface="Times New Roman"/>
                <a:cs typeface="Times New Roman"/>
              </a:rPr>
              <a:t>registration</a:t>
            </a:r>
            <a:r>
              <a:rPr sz="280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10" dirty="0">
                <a:latin typeface="Times New Roman"/>
                <a:cs typeface="Times New Roman"/>
              </a:rPr>
              <a:t>effective</a:t>
            </a:r>
            <a:r>
              <a:rPr sz="2800" spc="-5" dirty="0">
                <a:latin typeface="Times New Roman"/>
                <a:cs typeface="Times New Roman"/>
              </a:rPr>
              <a:t> on</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date</a:t>
            </a:r>
            <a:r>
              <a:rPr sz="2800" spc="695" dirty="0">
                <a:latin typeface="Times New Roman"/>
                <a:cs typeface="Times New Roman"/>
              </a:rPr>
              <a:t> </a:t>
            </a:r>
            <a:r>
              <a:rPr sz="2800" spc="-5" dirty="0">
                <a:latin typeface="Times New Roman"/>
                <a:cs typeface="Times New Roman"/>
              </a:rPr>
              <a:t>the </a:t>
            </a:r>
            <a:r>
              <a:rPr sz="2800" dirty="0">
                <a:latin typeface="Times New Roman"/>
                <a:cs typeface="Times New Roman"/>
              </a:rPr>
              <a:t> </a:t>
            </a:r>
            <a:r>
              <a:rPr sz="2800" spc="-5" dirty="0">
                <a:latin typeface="Times New Roman"/>
                <a:cs typeface="Times New Roman"/>
              </a:rPr>
              <a:t>Copyright</a:t>
            </a:r>
            <a:r>
              <a:rPr sz="2800" dirty="0">
                <a:latin typeface="Times New Roman"/>
                <a:cs typeface="Times New Roman"/>
              </a:rPr>
              <a:t> </a:t>
            </a:r>
            <a:r>
              <a:rPr sz="2800" spc="-10" dirty="0">
                <a:latin typeface="Times New Roman"/>
                <a:cs typeface="Times New Roman"/>
              </a:rPr>
              <a:t>Office</a:t>
            </a:r>
            <a:r>
              <a:rPr sz="2800" spc="-5" dirty="0">
                <a:latin typeface="Times New Roman"/>
                <a:cs typeface="Times New Roman"/>
              </a:rPr>
              <a:t> receives</a:t>
            </a:r>
            <a:r>
              <a:rPr sz="2800" dirty="0">
                <a:latin typeface="Times New Roman"/>
                <a:cs typeface="Times New Roman"/>
              </a:rPr>
              <a:t> </a:t>
            </a:r>
            <a:r>
              <a:rPr sz="2800" spc="-10" dirty="0">
                <a:latin typeface="Times New Roman"/>
                <a:cs typeface="Times New Roman"/>
              </a:rPr>
              <a:t>all</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required</a:t>
            </a:r>
            <a:r>
              <a:rPr sz="2800" dirty="0">
                <a:latin typeface="Times New Roman"/>
                <a:cs typeface="Times New Roman"/>
              </a:rPr>
              <a:t> </a:t>
            </a:r>
            <a:r>
              <a:rPr sz="2800" spc="-10" dirty="0">
                <a:latin typeface="Times New Roman"/>
                <a:cs typeface="Times New Roman"/>
              </a:rPr>
              <a:t>elements</a:t>
            </a:r>
            <a:r>
              <a:rPr sz="2800" spc="-5" dirty="0">
                <a:latin typeface="Times New Roman"/>
                <a:cs typeface="Times New Roman"/>
              </a:rPr>
              <a:t> in </a:t>
            </a:r>
            <a:r>
              <a:rPr sz="2800" dirty="0">
                <a:latin typeface="Times New Roman"/>
                <a:cs typeface="Times New Roman"/>
              </a:rPr>
              <a:t> </a:t>
            </a:r>
            <a:r>
              <a:rPr sz="2800" spc="-5" dirty="0">
                <a:latin typeface="Times New Roman"/>
                <a:cs typeface="Times New Roman"/>
              </a:rPr>
              <a:t>acceptable form.</a:t>
            </a:r>
            <a:endParaRPr sz="2800">
              <a:latin typeface="Times New Roman"/>
              <a:cs typeface="Times New Roman"/>
            </a:endParaRPr>
          </a:p>
          <a:p>
            <a:pPr marL="241300" marR="5080" indent="-228600" algn="just">
              <a:lnSpc>
                <a:spcPct val="90000"/>
              </a:lnSpc>
              <a:spcBef>
                <a:spcPts val="994"/>
              </a:spcBef>
              <a:buFont typeface="Arial MT"/>
              <a:buChar char="•"/>
              <a:tabLst>
                <a:tab pos="241300" algn="l"/>
              </a:tabLst>
            </a:pPr>
            <a:r>
              <a:rPr sz="2800" spc="-5" dirty="0">
                <a:latin typeface="Times New Roman"/>
                <a:cs typeface="Times New Roman"/>
              </a:rPr>
              <a:t>The</a:t>
            </a:r>
            <a:r>
              <a:rPr sz="2800" dirty="0">
                <a:latin typeface="Times New Roman"/>
                <a:cs typeface="Times New Roman"/>
              </a:rPr>
              <a:t> </a:t>
            </a:r>
            <a:r>
              <a:rPr sz="2800" spc="-10" dirty="0">
                <a:latin typeface="Times New Roman"/>
                <a:cs typeface="Times New Roman"/>
              </a:rPr>
              <a:t>time</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Copyright</a:t>
            </a:r>
            <a:r>
              <a:rPr sz="2800" dirty="0">
                <a:latin typeface="Times New Roman"/>
                <a:cs typeface="Times New Roman"/>
              </a:rPr>
              <a:t> </a:t>
            </a:r>
            <a:r>
              <a:rPr sz="2800" spc="-10" dirty="0">
                <a:latin typeface="Times New Roman"/>
                <a:cs typeface="Times New Roman"/>
              </a:rPr>
              <a:t>Office</a:t>
            </a:r>
            <a:r>
              <a:rPr sz="2800" spc="-5" dirty="0">
                <a:latin typeface="Times New Roman"/>
                <a:cs typeface="Times New Roman"/>
              </a:rPr>
              <a:t> requires</a:t>
            </a:r>
            <a:r>
              <a:rPr sz="2800"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process</a:t>
            </a:r>
            <a:r>
              <a:rPr sz="2800" dirty="0">
                <a:latin typeface="Times New Roman"/>
                <a:cs typeface="Times New Roman"/>
              </a:rPr>
              <a:t> </a:t>
            </a:r>
            <a:r>
              <a:rPr sz="2800" spc="-15" dirty="0">
                <a:latin typeface="Times New Roman"/>
                <a:cs typeface="Times New Roman"/>
              </a:rPr>
              <a:t>an </a:t>
            </a:r>
            <a:r>
              <a:rPr sz="2800" spc="-10" dirty="0">
                <a:latin typeface="Times New Roman"/>
                <a:cs typeface="Times New Roman"/>
              </a:rPr>
              <a:t> </a:t>
            </a:r>
            <a:r>
              <a:rPr sz="2800" spc="-5" dirty="0">
                <a:latin typeface="Times New Roman"/>
                <a:cs typeface="Times New Roman"/>
              </a:rPr>
              <a:t>application varies, depending on the amount of material the </a:t>
            </a:r>
            <a:r>
              <a:rPr sz="2800" dirty="0">
                <a:latin typeface="Times New Roman"/>
                <a:cs typeface="Times New Roman"/>
              </a:rPr>
              <a:t> </a:t>
            </a:r>
            <a:r>
              <a:rPr sz="2800" spc="-10" dirty="0">
                <a:latin typeface="Times New Roman"/>
                <a:cs typeface="Times New Roman"/>
              </a:rPr>
              <a:t>Office</a:t>
            </a:r>
            <a:r>
              <a:rPr sz="2800" dirty="0">
                <a:latin typeface="Times New Roman"/>
                <a:cs typeface="Times New Roman"/>
              </a:rPr>
              <a:t> </a:t>
            </a:r>
            <a:r>
              <a:rPr sz="2800" spc="-5" dirty="0">
                <a:latin typeface="Times New Roman"/>
                <a:cs typeface="Times New Roman"/>
              </a:rPr>
              <a:t>is</a:t>
            </a:r>
            <a:r>
              <a:rPr sz="2800" spc="-15" dirty="0">
                <a:latin typeface="Times New Roman"/>
                <a:cs typeface="Times New Roman"/>
              </a:rPr>
              <a:t> </a:t>
            </a:r>
            <a:r>
              <a:rPr sz="2800" spc="-5" dirty="0">
                <a:latin typeface="Times New Roman"/>
                <a:cs typeface="Times New Roman"/>
              </a:rPr>
              <a:t>receiving.</a:t>
            </a:r>
            <a:endParaRPr sz="2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4861" y="346963"/>
            <a:ext cx="1955800"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rPr>
              <a:t>Syllabus</a:t>
            </a:r>
            <a:endParaRPr sz="4400"/>
          </a:p>
        </p:txBody>
      </p:sp>
      <p:sp>
        <p:nvSpPr>
          <p:cNvPr id="3" name="object 3"/>
          <p:cNvSpPr txBox="1"/>
          <p:nvPr/>
        </p:nvSpPr>
        <p:spPr>
          <a:xfrm>
            <a:off x="78739" y="1247978"/>
            <a:ext cx="8987790" cy="1304844"/>
          </a:xfrm>
          <a:prstGeom prst="rect">
            <a:avLst/>
          </a:prstGeom>
        </p:spPr>
        <p:txBody>
          <a:bodyPr vert="horz" wrap="square" lIns="0" tIns="12065" rIns="0" bIns="0" rtlCol="0">
            <a:spAutoFit/>
          </a:bodyPr>
          <a:lstStyle/>
          <a:p>
            <a:pPr marL="241300" marR="6985" indent="-228600" algn="just">
              <a:lnSpc>
                <a:spcPct val="100000"/>
              </a:lnSpc>
              <a:spcBef>
                <a:spcPts val="1000"/>
              </a:spcBef>
              <a:buFont typeface="Arial MT"/>
              <a:buChar char="•"/>
              <a:tabLst>
                <a:tab pos="241300" algn="l"/>
              </a:tabLst>
            </a:pPr>
            <a:r>
              <a:rPr sz="2800" b="1" spc="-10" smtClean="0">
                <a:latin typeface="Times New Roman"/>
                <a:cs typeface="Times New Roman"/>
              </a:rPr>
              <a:t>Software</a:t>
            </a:r>
            <a:r>
              <a:rPr sz="2800" b="1" spc="-5" smtClean="0">
                <a:latin typeface="Times New Roman"/>
                <a:cs typeface="Times New Roman"/>
              </a:rPr>
              <a:t> </a:t>
            </a:r>
            <a:r>
              <a:rPr sz="2800" b="1" spc="-5" dirty="0">
                <a:latin typeface="Times New Roman"/>
                <a:cs typeface="Times New Roman"/>
              </a:rPr>
              <a:t>Copyright</a:t>
            </a:r>
            <a:r>
              <a:rPr sz="2800" spc="-5" dirty="0">
                <a:latin typeface="Times New Roman"/>
                <a:cs typeface="Times New Roman"/>
              </a:rPr>
              <a:t>–Introduction</a:t>
            </a:r>
            <a:r>
              <a:rPr sz="2800" dirty="0">
                <a:latin typeface="Times New Roman"/>
                <a:cs typeface="Times New Roman"/>
              </a:rPr>
              <a:t> </a:t>
            </a:r>
            <a:r>
              <a:rPr sz="2800" spc="-5" dirty="0">
                <a:latin typeface="Times New Roman"/>
                <a:cs typeface="Times New Roman"/>
              </a:rPr>
              <a:t>–</a:t>
            </a:r>
            <a:r>
              <a:rPr sz="2800" dirty="0">
                <a:latin typeface="Times New Roman"/>
                <a:cs typeface="Times New Roman"/>
              </a:rPr>
              <a:t> </a:t>
            </a:r>
            <a:r>
              <a:rPr sz="2800" spc="-10" dirty="0">
                <a:latin typeface="Times New Roman"/>
                <a:cs typeface="Times New Roman"/>
              </a:rPr>
              <a:t>Need</a:t>
            </a:r>
            <a:r>
              <a:rPr sz="2800" spc="-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spc="-5" dirty="0">
                <a:latin typeface="Times New Roman"/>
                <a:cs typeface="Times New Roman"/>
              </a:rPr>
              <a:t>software </a:t>
            </a:r>
            <a:r>
              <a:rPr sz="2800" dirty="0">
                <a:latin typeface="Times New Roman"/>
                <a:cs typeface="Times New Roman"/>
              </a:rPr>
              <a:t> </a:t>
            </a:r>
            <a:r>
              <a:rPr sz="2800" spc="-5" dirty="0">
                <a:latin typeface="Times New Roman"/>
                <a:cs typeface="Times New Roman"/>
              </a:rPr>
              <a:t>copyright</a:t>
            </a:r>
            <a:r>
              <a:rPr sz="2800" spc="155" dirty="0">
                <a:latin typeface="Times New Roman"/>
                <a:cs typeface="Times New Roman"/>
              </a:rPr>
              <a:t> </a:t>
            </a:r>
            <a:r>
              <a:rPr sz="2800" spc="-5" dirty="0">
                <a:latin typeface="Times New Roman"/>
                <a:cs typeface="Times New Roman"/>
              </a:rPr>
              <a:t>–</a:t>
            </a:r>
            <a:r>
              <a:rPr sz="2800" spc="160" dirty="0">
                <a:latin typeface="Times New Roman"/>
                <a:cs typeface="Times New Roman"/>
              </a:rPr>
              <a:t> </a:t>
            </a:r>
            <a:r>
              <a:rPr sz="2800" spc="-5" dirty="0">
                <a:latin typeface="Times New Roman"/>
                <a:cs typeface="Times New Roman"/>
              </a:rPr>
              <a:t>classification</a:t>
            </a:r>
            <a:r>
              <a:rPr sz="2800" spc="175" dirty="0">
                <a:latin typeface="Times New Roman"/>
                <a:cs typeface="Times New Roman"/>
              </a:rPr>
              <a:t> </a:t>
            </a:r>
            <a:r>
              <a:rPr sz="2800" spc="-5" dirty="0">
                <a:latin typeface="Times New Roman"/>
                <a:cs typeface="Times New Roman"/>
              </a:rPr>
              <a:t>of</a:t>
            </a:r>
            <a:r>
              <a:rPr sz="2800" spc="160" dirty="0">
                <a:latin typeface="Times New Roman"/>
                <a:cs typeface="Times New Roman"/>
              </a:rPr>
              <a:t> </a:t>
            </a:r>
            <a:r>
              <a:rPr sz="2800" spc="-5" dirty="0">
                <a:latin typeface="Times New Roman"/>
                <a:cs typeface="Times New Roman"/>
              </a:rPr>
              <a:t>software</a:t>
            </a:r>
            <a:r>
              <a:rPr sz="2800" spc="160" dirty="0">
                <a:latin typeface="Times New Roman"/>
                <a:cs typeface="Times New Roman"/>
              </a:rPr>
              <a:t> </a:t>
            </a:r>
            <a:r>
              <a:rPr sz="2800" spc="-5" dirty="0">
                <a:latin typeface="Times New Roman"/>
                <a:cs typeface="Times New Roman"/>
              </a:rPr>
              <a:t>according</a:t>
            </a:r>
            <a:r>
              <a:rPr sz="2800" spc="165" dirty="0">
                <a:latin typeface="Times New Roman"/>
                <a:cs typeface="Times New Roman"/>
              </a:rPr>
              <a:t> </a:t>
            </a:r>
            <a:r>
              <a:rPr sz="2800" spc="-5" dirty="0">
                <a:latin typeface="Times New Roman"/>
                <a:cs typeface="Times New Roman"/>
              </a:rPr>
              <a:t>to</a:t>
            </a:r>
            <a:r>
              <a:rPr sz="2800" spc="155" dirty="0">
                <a:latin typeface="Times New Roman"/>
                <a:cs typeface="Times New Roman"/>
              </a:rPr>
              <a:t> </a:t>
            </a:r>
            <a:r>
              <a:rPr sz="2800" spc="-5" dirty="0">
                <a:latin typeface="Times New Roman"/>
                <a:cs typeface="Times New Roman"/>
              </a:rPr>
              <a:t>copyright</a:t>
            </a:r>
            <a:endParaRPr sz="2800">
              <a:latin typeface="Times New Roman"/>
              <a:cs typeface="Times New Roman"/>
            </a:endParaRPr>
          </a:p>
          <a:p>
            <a:pPr marL="241300" algn="just">
              <a:lnSpc>
                <a:spcPct val="100000"/>
              </a:lnSpc>
              <a:spcBef>
                <a:spcPts val="5"/>
              </a:spcBef>
            </a:pPr>
            <a:r>
              <a:rPr sz="2800" spc="-5" dirty="0">
                <a:latin typeface="Times New Roman"/>
                <a:cs typeface="Times New Roman"/>
              </a:rPr>
              <a:t>–software</a:t>
            </a:r>
            <a:r>
              <a:rPr sz="2800" spc="5" dirty="0">
                <a:latin typeface="Times New Roman"/>
                <a:cs typeface="Times New Roman"/>
              </a:rPr>
              <a:t> </a:t>
            </a:r>
            <a:r>
              <a:rPr sz="2800" spc="-5" dirty="0">
                <a:latin typeface="Times New Roman"/>
                <a:cs typeface="Times New Roman"/>
              </a:rPr>
              <a:t>auditing</a:t>
            </a:r>
            <a:r>
              <a:rPr sz="2800" spc="-10" dirty="0">
                <a:latin typeface="Times New Roman"/>
                <a:cs typeface="Times New Roman"/>
              </a:rPr>
              <a:t> </a:t>
            </a:r>
            <a:r>
              <a:rPr sz="2800" dirty="0">
                <a:latin typeface="Times New Roman"/>
                <a:cs typeface="Times New Roman"/>
              </a:rPr>
              <a:t>–copyright</a:t>
            </a:r>
            <a:r>
              <a:rPr sz="2800" spc="-10" dirty="0">
                <a:latin typeface="Times New Roman"/>
                <a:cs typeface="Times New Roman"/>
              </a:rPr>
              <a:t> </a:t>
            </a:r>
            <a:r>
              <a:rPr sz="2800" spc="-5" dirty="0">
                <a:latin typeface="Times New Roman"/>
                <a:cs typeface="Times New Roman"/>
              </a:rPr>
              <a:t>notice –</a:t>
            </a:r>
            <a:r>
              <a:rPr sz="2800" spc="5" dirty="0">
                <a:latin typeface="Times New Roman"/>
                <a:cs typeface="Times New Roman"/>
              </a:rPr>
              <a:t> </a:t>
            </a:r>
            <a:r>
              <a:rPr sz="2800" spc="-5" dirty="0">
                <a:latin typeface="Times New Roman"/>
                <a:cs typeface="Times New Roman"/>
              </a:rPr>
              <a:t>transfer</a:t>
            </a:r>
            <a:r>
              <a:rPr sz="2800" spc="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copyright.</a:t>
            </a:r>
            <a:endParaRPr sz="2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721090" cy="6038215"/>
          </a:xfrm>
          <a:prstGeom prst="rect">
            <a:avLst/>
          </a:prstGeom>
        </p:spPr>
        <p:txBody>
          <a:bodyPr vert="horz" wrap="square" lIns="0" tIns="98425" rIns="0" bIns="0" rtlCol="0">
            <a:spAutoFit/>
          </a:bodyPr>
          <a:lstStyle/>
          <a:p>
            <a:pPr marL="271145" algn="ctr">
              <a:lnSpc>
                <a:spcPct val="100000"/>
              </a:lnSpc>
              <a:spcBef>
                <a:spcPts val="775"/>
              </a:spcBef>
            </a:pPr>
            <a:r>
              <a:rPr sz="2800" spc="-45">
                <a:solidFill>
                  <a:srgbClr val="EC7C30"/>
                </a:solidFill>
                <a:latin typeface="Times New Roman"/>
                <a:cs typeface="Times New Roman"/>
              </a:rPr>
              <a:t>SOFTWARE</a:t>
            </a:r>
            <a:r>
              <a:rPr sz="2800" spc="-5">
                <a:solidFill>
                  <a:srgbClr val="EC7C30"/>
                </a:solidFill>
                <a:latin typeface="Times New Roman"/>
                <a:cs typeface="Times New Roman"/>
              </a:rPr>
              <a:t> </a:t>
            </a:r>
            <a:r>
              <a:rPr sz="2800" spc="-5" smtClean="0">
                <a:solidFill>
                  <a:srgbClr val="EC7C30"/>
                </a:solidFill>
                <a:latin typeface="Times New Roman"/>
                <a:cs typeface="Times New Roman"/>
              </a:rPr>
              <a:t>COPYRIGHT</a:t>
            </a:r>
            <a:r>
              <a:rPr lang="en-US" sz="2800" spc="-5" smtClean="0">
                <a:solidFill>
                  <a:srgbClr val="EC7C30"/>
                </a:solidFill>
                <a:latin typeface="Times New Roman"/>
                <a:cs typeface="Times New Roman"/>
              </a:rPr>
              <a:t>-INTRODUCTION</a:t>
            </a:r>
            <a:endParaRPr sz="2800">
              <a:latin typeface="Times New Roman"/>
              <a:cs typeface="Times New Roman"/>
            </a:endParaRPr>
          </a:p>
          <a:p>
            <a:pPr marL="241300" marR="673100" indent="-228600">
              <a:lnSpc>
                <a:spcPts val="3020"/>
              </a:lnSpc>
              <a:spcBef>
                <a:spcPts val="1060"/>
              </a:spcBef>
              <a:buFont typeface="Arial MT"/>
              <a:buChar char="•"/>
              <a:tabLst>
                <a:tab pos="241300" algn="l"/>
              </a:tabLst>
            </a:pPr>
            <a:r>
              <a:rPr sz="2800" spc="-10" dirty="0">
                <a:latin typeface="Times New Roman"/>
                <a:cs typeface="Times New Roman"/>
              </a:rPr>
              <a:t>Affects</a:t>
            </a:r>
            <a:r>
              <a:rPr sz="2800" spc="5" dirty="0">
                <a:latin typeface="Times New Roman"/>
                <a:cs typeface="Times New Roman"/>
              </a:rPr>
              <a:t> </a:t>
            </a:r>
            <a:r>
              <a:rPr sz="2800" spc="-5" dirty="0">
                <a:latin typeface="Times New Roman"/>
                <a:cs typeface="Times New Roman"/>
              </a:rPr>
              <a:t>anyone</a:t>
            </a:r>
            <a:r>
              <a:rPr sz="2800" spc="-15"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computer</a:t>
            </a:r>
            <a:r>
              <a:rPr sz="2800" spc="2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most</a:t>
            </a:r>
            <a:r>
              <a:rPr sz="2800" spc="5" dirty="0">
                <a:latin typeface="Times New Roman"/>
                <a:cs typeface="Times New Roman"/>
              </a:rPr>
              <a:t> </a:t>
            </a:r>
            <a:r>
              <a:rPr sz="2800" spc="-5" dirty="0">
                <a:latin typeface="Times New Roman"/>
                <a:cs typeface="Times New Roman"/>
              </a:rPr>
              <a:t>particularly </a:t>
            </a:r>
            <a:r>
              <a:rPr sz="2800" spc="-685" dirty="0">
                <a:latin typeface="Times New Roman"/>
                <a:cs typeface="Times New Roman"/>
              </a:rPr>
              <a:t> </a:t>
            </a:r>
            <a:r>
              <a:rPr sz="2800" spc="-5" dirty="0">
                <a:latin typeface="Times New Roman"/>
                <a:cs typeface="Times New Roman"/>
              </a:rPr>
              <a:t>businesses.</a:t>
            </a:r>
            <a:endParaRPr sz="2800" dirty="0">
              <a:latin typeface="Times New Roman"/>
              <a:cs typeface="Times New Roman"/>
            </a:endParaRPr>
          </a:p>
          <a:p>
            <a:pPr marL="241300" marR="567055" indent="-228600">
              <a:lnSpc>
                <a:spcPts val="3020"/>
              </a:lnSpc>
              <a:spcBef>
                <a:spcPts val="1005"/>
              </a:spcBef>
              <a:buFont typeface="Arial MT"/>
              <a:buChar char="•"/>
              <a:tabLst>
                <a:tab pos="241300" algn="l"/>
              </a:tabLst>
            </a:pPr>
            <a:r>
              <a:rPr sz="2800" spc="-5" dirty="0">
                <a:latin typeface="Times New Roman"/>
                <a:cs typeface="Times New Roman"/>
              </a:rPr>
              <a:t>Primary</a:t>
            </a:r>
            <a:r>
              <a:rPr sz="2800" spc="10" dirty="0">
                <a:latin typeface="Times New Roman"/>
                <a:cs typeface="Times New Roman"/>
              </a:rPr>
              <a:t> </a:t>
            </a:r>
            <a:r>
              <a:rPr sz="2800" spc="-5" dirty="0">
                <a:latin typeface="Times New Roman"/>
                <a:cs typeface="Times New Roman"/>
              </a:rPr>
              <a:t>source</a:t>
            </a:r>
            <a:r>
              <a:rPr sz="2800" spc="-10" dirty="0">
                <a:latin typeface="Times New Roman"/>
                <a:cs typeface="Times New Roman"/>
              </a:rPr>
              <a:t> </a:t>
            </a:r>
            <a:r>
              <a:rPr sz="2800" spc="-5" dirty="0">
                <a:latin typeface="Times New Roman"/>
                <a:cs typeface="Times New Roman"/>
              </a:rPr>
              <a:t>is</a:t>
            </a:r>
            <a:r>
              <a:rPr sz="2800" spc="10" dirty="0">
                <a:latin typeface="Times New Roman"/>
                <a:cs typeface="Times New Roman"/>
              </a:rPr>
              <a:t> </a:t>
            </a:r>
            <a:r>
              <a:rPr sz="2800" spc="-5" dirty="0">
                <a:latin typeface="Times New Roman"/>
                <a:cs typeface="Times New Roman"/>
              </a:rPr>
              <a:t>–</a:t>
            </a:r>
            <a:r>
              <a:rPr sz="2800" spc="10" dirty="0">
                <a:latin typeface="Times New Roman"/>
                <a:cs typeface="Times New Roman"/>
              </a:rPr>
              <a:t> </a:t>
            </a:r>
            <a:r>
              <a:rPr sz="2800" dirty="0">
                <a:latin typeface="Times New Roman"/>
                <a:cs typeface="Times New Roman"/>
              </a:rPr>
              <a:t>Copyright,</a:t>
            </a:r>
            <a:r>
              <a:rPr sz="2800" spc="-35" dirty="0">
                <a:latin typeface="Times New Roman"/>
                <a:cs typeface="Times New Roman"/>
              </a:rPr>
              <a:t> </a:t>
            </a:r>
            <a:r>
              <a:rPr sz="2800" spc="-5" dirty="0">
                <a:latin typeface="Times New Roman"/>
                <a:cs typeface="Times New Roman"/>
              </a:rPr>
              <a:t>Designs and</a:t>
            </a:r>
            <a:r>
              <a:rPr sz="2800" dirty="0">
                <a:latin typeface="Times New Roman"/>
                <a:cs typeface="Times New Roman"/>
              </a:rPr>
              <a:t> </a:t>
            </a:r>
            <a:r>
              <a:rPr sz="2800" spc="-5" dirty="0">
                <a:latin typeface="Times New Roman"/>
                <a:cs typeface="Times New Roman"/>
              </a:rPr>
              <a:t>Patents</a:t>
            </a:r>
            <a:r>
              <a:rPr sz="2800" spc="-155" dirty="0">
                <a:latin typeface="Times New Roman"/>
                <a:cs typeface="Times New Roman"/>
              </a:rPr>
              <a:t> </a:t>
            </a:r>
            <a:r>
              <a:rPr sz="2800" spc="-5" dirty="0">
                <a:latin typeface="Times New Roman"/>
                <a:cs typeface="Times New Roman"/>
              </a:rPr>
              <a:t>Act </a:t>
            </a:r>
            <a:r>
              <a:rPr sz="2800" spc="-685" dirty="0">
                <a:latin typeface="Times New Roman"/>
                <a:cs typeface="Times New Roman"/>
              </a:rPr>
              <a:t> </a:t>
            </a:r>
            <a:r>
              <a:rPr sz="2800" dirty="0">
                <a:latin typeface="Times New Roman"/>
                <a:cs typeface="Times New Roman"/>
              </a:rPr>
              <a:t>1988.</a:t>
            </a:r>
          </a:p>
          <a:p>
            <a:pPr marL="241300" indent="-228600">
              <a:lnSpc>
                <a:spcPct val="100000"/>
              </a:lnSpc>
              <a:spcBef>
                <a:spcPts val="620"/>
              </a:spcBef>
              <a:buFont typeface="Arial MT"/>
              <a:buChar char="•"/>
              <a:tabLst>
                <a:tab pos="241300" algn="l"/>
              </a:tabLst>
            </a:pPr>
            <a:r>
              <a:rPr sz="2800" spc="-40" dirty="0">
                <a:latin typeface="Times New Roman"/>
                <a:cs typeface="Times New Roman"/>
              </a:rPr>
              <a:t>Terms:</a:t>
            </a:r>
            <a:r>
              <a:rPr sz="2800" spc="10" dirty="0">
                <a:latin typeface="Times New Roman"/>
                <a:cs typeface="Times New Roman"/>
              </a:rPr>
              <a:t> </a:t>
            </a:r>
            <a:r>
              <a:rPr sz="2800" spc="-5" dirty="0">
                <a:latin typeface="Times New Roman"/>
                <a:cs typeface="Times New Roman"/>
              </a:rPr>
              <a:t>Software,</a:t>
            </a:r>
            <a:r>
              <a:rPr sz="2800" spc="15" dirty="0">
                <a:latin typeface="Times New Roman"/>
                <a:cs typeface="Times New Roman"/>
              </a:rPr>
              <a:t> </a:t>
            </a:r>
            <a:r>
              <a:rPr sz="2800" spc="-5" dirty="0">
                <a:latin typeface="Times New Roman"/>
                <a:cs typeface="Times New Roman"/>
              </a:rPr>
              <a:t>hardware,</a:t>
            </a:r>
            <a:r>
              <a:rPr sz="2800" dirty="0">
                <a:latin typeface="Times New Roman"/>
                <a:cs typeface="Times New Roman"/>
              </a:rPr>
              <a:t> </a:t>
            </a:r>
            <a:r>
              <a:rPr sz="2800" spc="-5" dirty="0">
                <a:latin typeface="Times New Roman"/>
                <a:cs typeface="Times New Roman"/>
              </a:rPr>
              <a:t>source code,</a:t>
            </a:r>
            <a:r>
              <a:rPr sz="2800" dirty="0">
                <a:latin typeface="Times New Roman"/>
                <a:cs typeface="Times New Roman"/>
              </a:rPr>
              <a:t> </a:t>
            </a:r>
            <a:r>
              <a:rPr sz="2800" spc="-5" dirty="0">
                <a:latin typeface="Times New Roman"/>
                <a:cs typeface="Times New Roman"/>
              </a:rPr>
              <a:t>object</a:t>
            </a:r>
            <a:r>
              <a:rPr sz="2800" spc="-10" dirty="0">
                <a:latin typeface="Times New Roman"/>
                <a:cs typeface="Times New Roman"/>
              </a:rPr>
              <a:t> </a:t>
            </a:r>
            <a:r>
              <a:rPr sz="2800" spc="-5" dirty="0">
                <a:latin typeface="Times New Roman"/>
                <a:cs typeface="Times New Roman"/>
              </a:rPr>
              <a:t>code</a:t>
            </a:r>
            <a:endParaRPr sz="2800" dirty="0">
              <a:latin typeface="Times New Roman"/>
              <a:cs typeface="Times New Roman"/>
            </a:endParaRPr>
          </a:p>
          <a:p>
            <a:pPr marL="241300" marR="5080" indent="-228600">
              <a:lnSpc>
                <a:spcPts val="3020"/>
              </a:lnSpc>
              <a:spcBef>
                <a:spcPts val="1055"/>
              </a:spcBef>
              <a:buFont typeface="Arial MT"/>
              <a:buChar char="•"/>
              <a:tabLst>
                <a:tab pos="241300" algn="l"/>
              </a:tabLst>
            </a:pPr>
            <a:r>
              <a:rPr sz="2800" spc="-5" dirty="0">
                <a:latin typeface="Times New Roman"/>
                <a:cs typeface="Times New Roman"/>
              </a:rPr>
              <a:t>Software </a:t>
            </a:r>
            <a:r>
              <a:rPr sz="2800" dirty="0">
                <a:latin typeface="Times New Roman"/>
                <a:cs typeface="Times New Roman"/>
              </a:rPr>
              <a:t>copyright</a:t>
            </a:r>
            <a:r>
              <a:rPr sz="2800" spc="-2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similar</a:t>
            </a:r>
            <a:r>
              <a:rPr sz="2800" dirty="0">
                <a:latin typeface="Times New Roman"/>
                <a:cs typeface="Times New Roman"/>
              </a:rPr>
              <a:t> </a:t>
            </a:r>
            <a:r>
              <a:rPr sz="2800" spc="-5" dirty="0">
                <a:latin typeface="Times New Roman"/>
                <a:cs typeface="Times New Roman"/>
              </a:rPr>
              <a:t>to any</a:t>
            </a:r>
            <a:r>
              <a:rPr sz="2800" dirty="0">
                <a:latin typeface="Times New Roman"/>
                <a:cs typeface="Times New Roman"/>
              </a:rPr>
              <a:t> other </a:t>
            </a:r>
            <a:r>
              <a:rPr sz="2800" spc="-5" dirty="0">
                <a:latin typeface="Times New Roman"/>
                <a:cs typeface="Times New Roman"/>
              </a:rPr>
              <a:t>sort</a:t>
            </a:r>
            <a:r>
              <a:rPr sz="2800" spc="-10" dirty="0">
                <a:latin typeface="Times New Roman"/>
                <a:cs typeface="Times New Roman"/>
              </a:rPr>
              <a:t> </a:t>
            </a:r>
            <a:r>
              <a:rPr sz="2800" spc="-5" dirty="0">
                <a:latin typeface="Times New Roman"/>
                <a:cs typeface="Times New Roman"/>
              </a:rPr>
              <a:t>of</a:t>
            </a:r>
            <a:r>
              <a:rPr sz="2800" spc="10" dirty="0">
                <a:latin typeface="Times New Roman"/>
                <a:cs typeface="Times New Roman"/>
              </a:rPr>
              <a:t> </a:t>
            </a:r>
            <a:r>
              <a:rPr sz="2800" spc="-5" dirty="0">
                <a:latin typeface="Times New Roman"/>
                <a:cs typeface="Times New Roman"/>
              </a:rPr>
              <a:t>copyright. </a:t>
            </a:r>
            <a:r>
              <a:rPr sz="2800" spc="-685" dirty="0">
                <a:latin typeface="Times New Roman"/>
                <a:cs typeface="Times New Roman"/>
              </a:rPr>
              <a:t> </a:t>
            </a:r>
            <a:r>
              <a:rPr sz="2800" spc="-5" dirty="0">
                <a:latin typeface="Times New Roman"/>
                <a:cs typeface="Times New Roman"/>
              </a:rPr>
              <a:t>But </a:t>
            </a:r>
            <a:r>
              <a:rPr sz="2800" spc="-10" dirty="0">
                <a:latin typeface="Times New Roman"/>
                <a:cs typeface="Times New Roman"/>
              </a:rPr>
              <a:t>different</a:t>
            </a:r>
            <a:r>
              <a:rPr sz="2800" spc="-15"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certain</a:t>
            </a:r>
            <a:r>
              <a:rPr sz="2800" spc="-10" dirty="0">
                <a:latin typeface="Times New Roman"/>
                <a:cs typeface="Times New Roman"/>
              </a:rPr>
              <a:t> </a:t>
            </a:r>
            <a:r>
              <a:rPr sz="2800" spc="-5" dirty="0">
                <a:latin typeface="Times New Roman"/>
                <a:cs typeface="Times New Roman"/>
              </a:rPr>
              <a:t>aspects.</a:t>
            </a:r>
            <a:endParaRPr sz="2800" dirty="0">
              <a:latin typeface="Times New Roman"/>
              <a:cs typeface="Times New Roman"/>
            </a:endParaRPr>
          </a:p>
          <a:p>
            <a:pPr marL="241300" marR="17780" indent="-228600">
              <a:lnSpc>
                <a:spcPts val="3020"/>
              </a:lnSpc>
              <a:spcBef>
                <a:spcPts val="1010"/>
              </a:spcBef>
              <a:buFont typeface="Arial MT"/>
              <a:buChar char="•"/>
              <a:tabLst>
                <a:tab pos="241300" algn="l"/>
              </a:tabLst>
            </a:pPr>
            <a:r>
              <a:rPr sz="2800" dirty="0">
                <a:latin typeface="Times New Roman"/>
                <a:cs typeface="Times New Roman"/>
              </a:rPr>
              <a:t>Copyright </a:t>
            </a:r>
            <a:r>
              <a:rPr sz="2800" spc="-5" dirty="0">
                <a:latin typeface="Times New Roman"/>
                <a:cs typeface="Times New Roman"/>
              </a:rPr>
              <a:t>law </a:t>
            </a:r>
            <a:r>
              <a:rPr sz="2800" dirty="0">
                <a:latin typeface="Times New Roman"/>
                <a:cs typeface="Times New Roman"/>
              </a:rPr>
              <a:t>gives </a:t>
            </a:r>
            <a:r>
              <a:rPr sz="2800" spc="-5" dirty="0">
                <a:latin typeface="Times New Roman"/>
                <a:cs typeface="Times New Roman"/>
              </a:rPr>
              <a:t>a programmer a high degree of control </a:t>
            </a:r>
            <a:r>
              <a:rPr sz="2800" spc="-685" dirty="0">
                <a:latin typeface="Times New Roman"/>
                <a:cs typeface="Times New Roman"/>
              </a:rPr>
              <a:t> </a:t>
            </a:r>
            <a:r>
              <a:rPr sz="2800" spc="-5" dirty="0">
                <a:latin typeface="Times New Roman"/>
                <a:cs typeface="Times New Roman"/>
              </a:rPr>
              <a:t>over</a:t>
            </a:r>
            <a:r>
              <a:rPr sz="2800" spc="-10" dirty="0">
                <a:latin typeface="Times New Roman"/>
                <a:cs typeface="Times New Roman"/>
              </a:rPr>
              <a:t> </a:t>
            </a:r>
            <a:r>
              <a:rPr sz="2800" spc="-5" dirty="0">
                <a:latin typeface="Times New Roman"/>
                <a:cs typeface="Times New Roman"/>
              </a:rPr>
              <a:t>the </a:t>
            </a:r>
            <a:r>
              <a:rPr sz="2800" dirty="0">
                <a:latin typeface="Times New Roman"/>
                <a:cs typeface="Times New Roman"/>
              </a:rPr>
              <a:t>program</a:t>
            </a:r>
            <a:r>
              <a:rPr sz="2800" spc="-15" dirty="0">
                <a:latin typeface="Times New Roman"/>
                <a:cs typeface="Times New Roman"/>
              </a:rPr>
              <a:t> </a:t>
            </a:r>
            <a:r>
              <a:rPr sz="2800" spc="-5" dirty="0">
                <a:latin typeface="Times New Roman"/>
                <a:cs typeface="Times New Roman"/>
              </a:rPr>
              <a:t>they</a:t>
            </a:r>
            <a:r>
              <a:rPr sz="2800" spc="-15" dirty="0">
                <a:latin typeface="Times New Roman"/>
                <a:cs typeface="Times New Roman"/>
              </a:rPr>
              <a:t> </a:t>
            </a:r>
            <a:r>
              <a:rPr sz="2800" spc="-5" dirty="0">
                <a:latin typeface="Times New Roman"/>
                <a:cs typeface="Times New Roman"/>
              </a:rPr>
              <a:t>creates.</a:t>
            </a:r>
            <a:endParaRPr sz="2800" dirty="0">
              <a:latin typeface="Times New Roman"/>
              <a:cs typeface="Times New Roman"/>
            </a:endParaRPr>
          </a:p>
          <a:p>
            <a:pPr marL="241300" marR="190500" indent="-228600">
              <a:lnSpc>
                <a:spcPts val="3020"/>
              </a:lnSpc>
              <a:spcBef>
                <a:spcPts val="1000"/>
              </a:spcBef>
              <a:buSzPct val="96428"/>
              <a:buFont typeface="Wingdings"/>
              <a:buChar char=""/>
              <a:tabLst>
                <a:tab pos="295910" algn="l"/>
              </a:tabLst>
            </a:pPr>
            <a:r>
              <a:rPr sz="2800" spc="-5" dirty="0">
                <a:latin typeface="Times New Roman"/>
                <a:cs typeface="Times New Roman"/>
              </a:rPr>
              <a:t>The permission of</a:t>
            </a:r>
            <a:r>
              <a:rPr sz="2800" spc="5" dirty="0">
                <a:latin typeface="Times New Roman"/>
                <a:cs typeface="Times New Roman"/>
              </a:rPr>
              <a:t> </a:t>
            </a:r>
            <a:r>
              <a:rPr sz="2800" spc="-5" dirty="0">
                <a:latin typeface="Times New Roman"/>
                <a:cs typeface="Times New Roman"/>
              </a:rPr>
              <a:t>the</a:t>
            </a:r>
            <a:r>
              <a:rPr sz="2800" dirty="0">
                <a:latin typeface="Times New Roman"/>
                <a:cs typeface="Times New Roman"/>
              </a:rPr>
              <a:t> rights</a:t>
            </a:r>
            <a:r>
              <a:rPr sz="2800" spc="-15" dirty="0">
                <a:latin typeface="Times New Roman"/>
                <a:cs typeface="Times New Roman"/>
              </a:rPr>
              <a:t> </a:t>
            </a:r>
            <a:r>
              <a:rPr sz="2800" spc="-5" dirty="0">
                <a:latin typeface="Times New Roman"/>
                <a:cs typeface="Times New Roman"/>
              </a:rPr>
              <a:t>owner</a:t>
            </a:r>
            <a:r>
              <a:rPr sz="2800" dirty="0">
                <a:latin typeface="Times New Roman"/>
                <a:cs typeface="Times New Roman"/>
              </a:rPr>
              <a:t> </a:t>
            </a:r>
            <a:r>
              <a:rPr sz="2800" spc="-5" dirty="0">
                <a:latin typeface="Times New Roman"/>
                <a:cs typeface="Times New Roman"/>
              </a:rPr>
              <a:t>is necessary to</a:t>
            </a:r>
            <a:r>
              <a:rPr sz="2800" spc="5" dirty="0">
                <a:latin typeface="Times New Roman"/>
                <a:cs typeface="Times New Roman"/>
              </a:rPr>
              <a:t> </a:t>
            </a:r>
            <a:r>
              <a:rPr sz="2800" spc="-5" dirty="0">
                <a:latin typeface="Times New Roman"/>
                <a:cs typeface="Times New Roman"/>
              </a:rPr>
              <a:t>run</a:t>
            </a:r>
            <a:r>
              <a:rPr sz="2800" spc="10" dirty="0">
                <a:latin typeface="Times New Roman"/>
                <a:cs typeface="Times New Roman"/>
              </a:rPr>
              <a:t> </a:t>
            </a:r>
            <a:r>
              <a:rPr sz="2800" spc="-5" dirty="0">
                <a:latin typeface="Times New Roman"/>
                <a:cs typeface="Times New Roman"/>
              </a:rPr>
              <a:t>the </a:t>
            </a:r>
            <a:r>
              <a:rPr sz="2800" spc="-685" dirty="0">
                <a:latin typeface="Times New Roman"/>
                <a:cs typeface="Times New Roman"/>
              </a:rPr>
              <a:t> </a:t>
            </a:r>
            <a:r>
              <a:rPr sz="2800" dirty="0">
                <a:latin typeface="Times New Roman"/>
                <a:cs typeface="Times New Roman"/>
              </a:rPr>
              <a:t>program</a:t>
            </a:r>
          </a:p>
          <a:p>
            <a:pPr marL="295275" indent="-283210">
              <a:lnSpc>
                <a:spcPct val="100000"/>
              </a:lnSpc>
              <a:spcBef>
                <a:spcPts val="635"/>
              </a:spcBef>
              <a:buSzPct val="96428"/>
              <a:buFont typeface="Wingdings"/>
              <a:buChar char=""/>
              <a:tabLst>
                <a:tab pos="295910" algn="l"/>
              </a:tabLst>
            </a:pPr>
            <a:r>
              <a:rPr sz="2800" spc="-5" dirty="0">
                <a:latin typeface="Times New Roman"/>
                <a:cs typeface="Times New Roman"/>
              </a:rPr>
              <a:t>Permission</a:t>
            </a:r>
            <a:r>
              <a:rPr sz="2800" spc="-20" dirty="0">
                <a:latin typeface="Times New Roman"/>
                <a:cs typeface="Times New Roman"/>
              </a:rPr>
              <a:t> </a:t>
            </a:r>
            <a:r>
              <a:rPr sz="2800" spc="-5" dirty="0">
                <a:latin typeface="Times New Roman"/>
                <a:cs typeface="Times New Roman"/>
              </a:rPr>
              <a:t>is</a:t>
            </a:r>
            <a:r>
              <a:rPr sz="2800" spc="-20" dirty="0">
                <a:latin typeface="Times New Roman"/>
                <a:cs typeface="Times New Roman"/>
              </a:rPr>
              <a:t> </a:t>
            </a:r>
            <a:r>
              <a:rPr sz="2800" spc="-5" dirty="0">
                <a:latin typeface="Times New Roman"/>
                <a:cs typeface="Times New Roman"/>
              </a:rPr>
              <a:t>necessary</a:t>
            </a:r>
            <a:r>
              <a:rPr sz="2800" spc="-15" dirty="0">
                <a:latin typeface="Times New Roman"/>
                <a:cs typeface="Times New Roman"/>
              </a:rPr>
              <a:t> </a:t>
            </a:r>
            <a:r>
              <a:rPr sz="2800" dirty="0">
                <a:latin typeface="Times New Roman"/>
                <a:cs typeface="Times New Roman"/>
              </a:rPr>
              <a:t>for</a:t>
            </a:r>
            <a:r>
              <a:rPr sz="2800" spc="-15" dirty="0">
                <a:latin typeface="Times New Roman"/>
                <a:cs typeface="Times New Roman"/>
              </a:rPr>
              <a:t> </a:t>
            </a:r>
            <a:r>
              <a:rPr sz="2800" dirty="0">
                <a:latin typeface="Times New Roman"/>
                <a:cs typeface="Times New Roman"/>
              </a:rPr>
              <a:t>‘copying’.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9695" cy="6209030"/>
          </a:xfrm>
          <a:prstGeom prst="rect">
            <a:avLst/>
          </a:prstGeom>
        </p:spPr>
        <p:txBody>
          <a:bodyPr vert="horz" wrap="square" lIns="0" tIns="97155" rIns="0" bIns="0" rtlCol="0">
            <a:spAutoFit/>
          </a:bodyPr>
          <a:lstStyle/>
          <a:p>
            <a:pPr marL="241300" marR="6350" indent="-228600" algn="just">
              <a:lnSpc>
                <a:spcPct val="80000"/>
              </a:lnSpc>
              <a:spcBef>
                <a:spcPts val="765"/>
              </a:spcBef>
              <a:buFont typeface="Arial MT"/>
              <a:buChar char="•"/>
              <a:tabLst>
                <a:tab pos="241300" algn="l"/>
              </a:tabLst>
            </a:pPr>
            <a:r>
              <a:rPr sz="2800" spc="-5" dirty="0">
                <a:latin typeface="Times New Roman"/>
                <a:cs typeface="Times New Roman"/>
              </a:rPr>
              <a:t>Software</a:t>
            </a:r>
            <a:r>
              <a:rPr sz="2800" dirty="0">
                <a:latin typeface="Times New Roman"/>
                <a:cs typeface="Times New Roman"/>
              </a:rPr>
              <a:t> </a:t>
            </a:r>
            <a:r>
              <a:rPr sz="2800" spc="-5" dirty="0">
                <a:latin typeface="Times New Roman"/>
                <a:cs typeface="Times New Roman"/>
              </a:rPr>
              <a:t>piracy</a:t>
            </a:r>
            <a:r>
              <a:rPr sz="2800" dirty="0">
                <a:latin typeface="Times New Roman"/>
                <a:cs typeface="Times New Roman"/>
              </a:rPr>
              <a:t> is</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known</a:t>
            </a:r>
            <a:r>
              <a:rPr sz="2800" dirty="0">
                <a:latin typeface="Times New Roman"/>
                <a:cs typeface="Times New Roman"/>
              </a:rPr>
              <a:t> </a:t>
            </a:r>
            <a:r>
              <a:rPr sz="2800" spc="-5" dirty="0">
                <a:latin typeface="Times New Roman"/>
                <a:cs typeface="Times New Roman"/>
              </a:rPr>
              <a:t>name</a:t>
            </a:r>
            <a:r>
              <a:rPr sz="2800" dirty="0">
                <a:latin typeface="Times New Roman"/>
                <a:cs typeface="Times New Roman"/>
              </a:rPr>
              <a:t> for</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copyright </a:t>
            </a:r>
            <a:r>
              <a:rPr sz="2800" dirty="0">
                <a:latin typeface="Times New Roman"/>
                <a:cs typeface="Times New Roman"/>
              </a:rPr>
              <a:t> </a:t>
            </a:r>
            <a:r>
              <a:rPr sz="2800" spc="-5" dirty="0">
                <a:latin typeface="Times New Roman"/>
                <a:cs typeface="Times New Roman"/>
              </a:rPr>
              <a:t>violation or Infringement of </a:t>
            </a:r>
            <a:r>
              <a:rPr sz="2800" dirty="0">
                <a:latin typeface="Times New Roman"/>
                <a:cs typeface="Times New Roman"/>
              </a:rPr>
              <a:t>original </a:t>
            </a:r>
            <a:r>
              <a:rPr sz="2800" spc="-5" dirty="0">
                <a:latin typeface="Times New Roman"/>
                <a:cs typeface="Times New Roman"/>
              </a:rPr>
              <a:t>software. It is nothing </a:t>
            </a:r>
            <a:r>
              <a:rPr sz="2800" dirty="0">
                <a:latin typeface="Times New Roman"/>
                <a:cs typeface="Times New Roman"/>
              </a:rPr>
              <a:t> but the </a:t>
            </a:r>
            <a:r>
              <a:rPr sz="2800" spc="-5" dirty="0">
                <a:latin typeface="Times New Roman"/>
                <a:cs typeface="Times New Roman"/>
              </a:rPr>
              <a:t>reproduction, copying </a:t>
            </a:r>
            <a:r>
              <a:rPr sz="2800" dirty="0">
                <a:latin typeface="Times New Roman"/>
                <a:cs typeface="Times New Roman"/>
              </a:rPr>
              <a:t>of </a:t>
            </a:r>
            <a:r>
              <a:rPr sz="2800" spc="-20" dirty="0">
                <a:latin typeface="Times New Roman"/>
                <a:cs typeface="Times New Roman"/>
              </a:rPr>
              <a:t>someone’s </a:t>
            </a:r>
            <a:r>
              <a:rPr sz="2800" dirty="0">
                <a:latin typeface="Times New Roman"/>
                <a:cs typeface="Times New Roman"/>
              </a:rPr>
              <a:t>original </a:t>
            </a:r>
            <a:r>
              <a:rPr sz="2800" spc="-5" dirty="0">
                <a:latin typeface="Times New Roman"/>
                <a:cs typeface="Times New Roman"/>
              </a:rPr>
              <a:t>work </a:t>
            </a:r>
            <a:r>
              <a:rPr sz="2800" dirty="0">
                <a:latin typeface="Times New Roman"/>
                <a:cs typeface="Times New Roman"/>
              </a:rPr>
              <a:t> </a:t>
            </a:r>
            <a:r>
              <a:rPr sz="2800" spc="-5" dirty="0">
                <a:latin typeface="Times New Roman"/>
                <a:cs typeface="Times New Roman"/>
              </a:rPr>
              <a:t>without their</a:t>
            </a:r>
            <a:r>
              <a:rPr sz="2800" spc="-10" dirty="0">
                <a:latin typeface="Times New Roman"/>
                <a:cs typeface="Times New Roman"/>
              </a:rPr>
              <a:t> </a:t>
            </a:r>
            <a:r>
              <a:rPr sz="2800" spc="-5" dirty="0">
                <a:latin typeface="Times New Roman"/>
                <a:cs typeface="Times New Roman"/>
              </a:rPr>
              <a:t>consent</a:t>
            </a:r>
            <a:r>
              <a:rPr sz="2800" spc="-10" dirty="0">
                <a:latin typeface="Times New Roman"/>
                <a:cs typeface="Times New Roman"/>
              </a:rPr>
              <a:t> </a:t>
            </a:r>
            <a:r>
              <a:rPr sz="2800" spc="-5" dirty="0">
                <a:latin typeface="Times New Roman"/>
                <a:cs typeface="Times New Roman"/>
              </a:rPr>
              <a:t>in</a:t>
            </a:r>
            <a:r>
              <a:rPr sz="2800" spc="5" dirty="0">
                <a:latin typeface="Times New Roman"/>
                <a:cs typeface="Times New Roman"/>
              </a:rPr>
              <a:t> </a:t>
            </a:r>
            <a:r>
              <a:rPr sz="2800" spc="-10" dirty="0">
                <a:latin typeface="Times New Roman"/>
                <a:cs typeface="Times New Roman"/>
              </a:rPr>
              <a:t>an</a:t>
            </a:r>
            <a:r>
              <a:rPr sz="2800" spc="5" dirty="0">
                <a:latin typeface="Times New Roman"/>
                <a:cs typeface="Times New Roman"/>
              </a:rPr>
              <a:t> </a:t>
            </a:r>
            <a:r>
              <a:rPr sz="2800" spc="-5" dirty="0">
                <a:latin typeface="Times New Roman"/>
                <a:cs typeface="Times New Roman"/>
              </a:rPr>
              <a:t>unauthorized</a:t>
            </a:r>
            <a:r>
              <a:rPr sz="2800" spc="-20" dirty="0">
                <a:latin typeface="Times New Roman"/>
                <a:cs typeface="Times New Roman"/>
              </a:rPr>
              <a:t> </a:t>
            </a:r>
            <a:r>
              <a:rPr sz="2800" spc="-30" dirty="0">
                <a:latin typeface="Times New Roman"/>
                <a:cs typeface="Times New Roman"/>
              </a:rPr>
              <a:t>manner.</a:t>
            </a:r>
            <a:endParaRPr sz="2800">
              <a:latin typeface="Times New Roman"/>
              <a:cs typeface="Times New Roman"/>
            </a:endParaRPr>
          </a:p>
          <a:p>
            <a:pPr marL="241300" indent="-228600" algn="just">
              <a:lnSpc>
                <a:spcPct val="100000"/>
              </a:lnSpc>
              <a:spcBef>
                <a:spcPts val="335"/>
              </a:spcBef>
              <a:buFont typeface="Arial MT"/>
              <a:buChar char="•"/>
              <a:tabLst>
                <a:tab pos="241300" algn="l"/>
              </a:tabLst>
            </a:pPr>
            <a:r>
              <a:rPr sz="2800" spc="-5" dirty="0">
                <a:latin typeface="Times New Roman"/>
                <a:cs typeface="Times New Roman"/>
              </a:rPr>
              <a:t>examples </a:t>
            </a:r>
            <a:r>
              <a:rPr sz="2800" dirty="0">
                <a:latin typeface="Times New Roman"/>
                <a:cs typeface="Times New Roman"/>
              </a:rPr>
              <a:t>of</a:t>
            </a:r>
            <a:r>
              <a:rPr sz="2800" spc="10" dirty="0">
                <a:latin typeface="Times New Roman"/>
                <a:cs typeface="Times New Roman"/>
              </a:rPr>
              <a:t> </a:t>
            </a:r>
            <a:r>
              <a:rPr sz="2800" spc="-5" dirty="0">
                <a:latin typeface="Times New Roman"/>
                <a:cs typeface="Times New Roman"/>
              </a:rPr>
              <a:t>software</a:t>
            </a:r>
            <a:r>
              <a:rPr sz="2800" dirty="0">
                <a:latin typeface="Times New Roman"/>
                <a:cs typeface="Times New Roman"/>
              </a:rPr>
              <a:t> </a:t>
            </a:r>
            <a:r>
              <a:rPr sz="2800" spc="-5" dirty="0">
                <a:latin typeface="Times New Roman"/>
                <a:cs typeface="Times New Roman"/>
              </a:rPr>
              <a:t>infringement:</a:t>
            </a:r>
            <a:endParaRPr sz="2800">
              <a:latin typeface="Times New Roman"/>
              <a:cs typeface="Times New Roman"/>
            </a:endParaRPr>
          </a:p>
          <a:p>
            <a:pPr marL="241300" marR="5715" indent="-228600" algn="just">
              <a:lnSpc>
                <a:spcPct val="80000"/>
              </a:lnSpc>
              <a:spcBef>
                <a:spcPts val="1000"/>
              </a:spcBef>
              <a:buSzPct val="96428"/>
              <a:buFont typeface="Wingdings"/>
              <a:buChar char=""/>
              <a:tabLst>
                <a:tab pos="292735" algn="l"/>
              </a:tabLst>
            </a:pPr>
            <a:r>
              <a:rPr sz="2800" dirty="0">
                <a:latin typeface="Times New Roman"/>
                <a:cs typeface="Times New Roman"/>
              </a:rPr>
              <a:t>Downloading </a:t>
            </a:r>
            <a:r>
              <a:rPr sz="2800" spc="-5" dirty="0">
                <a:latin typeface="Times New Roman"/>
                <a:cs typeface="Times New Roman"/>
              </a:rPr>
              <a:t>the </a:t>
            </a:r>
            <a:r>
              <a:rPr sz="2800" dirty="0">
                <a:latin typeface="Times New Roman"/>
                <a:cs typeface="Times New Roman"/>
              </a:rPr>
              <a:t>software </a:t>
            </a:r>
            <a:r>
              <a:rPr sz="2800" spc="-5" dirty="0">
                <a:latin typeface="Times New Roman"/>
                <a:cs typeface="Times New Roman"/>
              </a:rPr>
              <a:t>or programs </a:t>
            </a:r>
            <a:r>
              <a:rPr sz="2800" dirty="0">
                <a:latin typeface="Times New Roman"/>
                <a:cs typeface="Times New Roman"/>
              </a:rPr>
              <a:t>from </a:t>
            </a:r>
            <a:r>
              <a:rPr sz="2800" spc="-5" dirty="0">
                <a:latin typeface="Times New Roman"/>
                <a:cs typeface="Times New Roman"/>
              </a:rPr>
              <a:t>the </a:t>
            </a:r>
            <a:r>
              <a:rPr sz="2800" dirty="0">
                <a:latin typeface="Times New Roman"/>
                <a:cs typeface="Times New Roman"/>
              </a:rPr>
              <a:t>internet </a:t>
            </a:r>
            <a:r>
              <a:rPr sz="2800" spc="-5" dirty="0">
                <a:latin typeface="Times New Roman"/>
                <a:cs typeface="Times New Roman"/>
              </a:rPr>
              <a:t>is a </a:t>
            </a:r>
            <a:r>
              <a:rPr sz="2800" spc="-685" dirty="0">
                <a:latin typeface="Times New Roman"/>
                <a:cs typeface="Times New Roman"/>
              </a:rPr>
              <a:t> </a:t>
            </a:r>
            <a:r>
              <a:rPr sz="2800" spc="-5" dirty="0">
                <a:latin typeface="Times New Roman"/>
                <a:cs typeface="Times New Roman"/>
              </a:rPr>
              <a:t>typical</a:t>
            </a:r>
            <a:r>
              <a:rPr sz="2800" dirty="0">
                <a:latin typeface="Times New Roman"/>
                <a:cs typeface="Times New Roman"/>
              </a:rPr>
              <a:t> </a:t>
            </a:r>
            <a:r>
              <a:rPr sz="2800" spc="-10" dirty="0">
                <a:latin typeface="Times New Roman"/>
                <a:cs typeface="Times New Roman"/>
              </a:rPr>
              <a:t>example</a:t>
            </a:r>
            <a:r>
              <a:rPr sz="2800" spc="-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spc="-5" dirty="0">
                <a:latin typeface="Times New Roman"/>
                <a:cs typeface="Times New Roman"/>
              </a:rPr>
              <a:t>Infringement. Third</a:t>
            </a:r>
            <a:r>
              <a:rPr sz="2800" dirty="0">
                <a:latin typeface="Times New Roman"/>
                <a:cs typeface="Times New Roman"/>
              </a:rPr>
              <a:t> </a:t>
            </a:r>
            <a:r>
              <a:rPr sz="2800" spc="-5" dirty="0">
                <a:latin typeface="Times New Roman"/>
                <a:cs typeface="Times New Roman"/>
              </a:rPr>
              <a:t>parties</a:t>
            </a:r>
            <a:r>
              <a:rPr sz="2800" dirty="0">
                <a:latin typeface="Times New Roman"/>
                <a:cs typeface="Times New Roman"/>
              </a:rPr>
              <a:t> </a:t>
            </a:r>
            <a:r>
              <a:rPr sz="2800" spc="-5" dirty="0">
                <a:latin typeface="Times New Roman"/>
                <a:cs typeface="Times New Roman"/>
              </a:rPr>
              <a:t>upload </a:t>
            </a:r>
            <a:r>
              <a:rPr sz="2800" dirty="0">
                <a:latin typeface="Times New Roman"/>
                <a:cs typeface="Times New Roman"/>
              </a:rPr>
              <a:t>the </a:t>
            </a:r>
            <a:r>
              <a:rPr sz="2800" spc="5" dirty="0">
                <a:latin typeface="Times New Roman"/>
                <a:cs typeface="Times New Roman"/>
              </a:rPr>
              <a:t> </a:t>
            </a:r>
            <a:r>
              <a:rPr sz="2800" spc="-5" dirty="0">
                <a:latin typeface="Times New Roman"/>
                <a:cs typeface="Times New Roman"/>
              </a:rPr>
              <a:t>software</a:t>
            </a:r>
            <a:r>
              <a:rPr sz="2800" dirty="0">
                <a:latin typeface="Times New Roman"/>
                <a:cs typeface="Times New Roman"/>
              </a:rPr>
              <a:t> on the</a:t>
            </a:r>
            <a:r>
              <a:rPr sz="2800" spc="-5" dirty="0">
                <a:latin typeface="Times New Roman"/>
                <a:cs typeface="Times New Roman"/>
              </a:rPr>
              <a:t> internet </a:t>
            </a:r>
            <a:r>
              <a:rPr sz="2800" dirty="0">
                <a:latin typeface="Times New Roman"/>
                <a:cs typeface="Times New Roman"/>
              </a:rPr>
              <a:t>for </a:t>
            </a:r>
            <a:r>
              <a:rPr sz="2800" spc="-5" dirty="0">
                <a:latin typeface="Times New Roman"/>
                <a:cs typeface="Times New Roman"/>
              </a:rPr>
              <a:t>free</a:t>
            </a:r>
            <a:r>
              <a:rPr sz="2800" dirty="0">
                <a:latin typeface="Times New Roman"/>
                <a:cs typeface="Times New Roman"/>
              </a:rPr>
              <a:t> or </a:t>
            </a:r>
            <a:r>
              <a:rPr sz="2800" spc="-10" dirty="0">
                <a:latin typeface="Times New Roman"/>
                <a:cs typeface="Times New Roman"/>
              </a:rPr>
              <a:t>at</a:t>
            </a:r>
            <a:r>
              <a:rPr sz="2800" spc="-5" dirty="0">
                <a:latin typeface="Times New Roman"/>
                <a:cs typeface="Times New Roman"/>
              </a:rPr>
              <a:t> very</a:t>
            </a:r>
            <a:r>
              <a:rPr sz="2800" spc="10" dirty="0">
                <a:latin typeface="Times New Roman"/>
                <a:cs typeface="Times New Roman"/>
              </a:rPr>
              <a:t> </a:t>
            </a:r>
            <a:r>
              <a:rPr sz="2800" spc="-5" dirty="0">
                <a:latin typeface="Times New Roman"/>
                <a:cs typeface="Times New Roman"/>
              </a:rPr>
              <a:t>few</a:t>
            </a:r>
            <a:r>
              <a:rPr sz="2800" spc="5" dirty="0">
                <a:latin typeface="Times New Roman"/>
                <a:cs typeface="Times New Roman"/>
              </a:rPr>
              <a:t> </a:t>
            </a:r>
            <a:r>
              <a:rPr sz="2800" spc="-10" dirty="0">
                <a:latin typeface="Times New Roman"/>
                <a:cs typeface="Times New Roman"/>
              </a:rPr>
              <a:t>charges.</a:t>
            </a:r>
            <a:endParaRPr sz="2800">
              <a:latin typeface="Times New Roman"/>
              <a:cs typeface="Times New Roman"/>
            </a:endParaRPr>
          </a:p>
          <a:p>
            <a:pPr marL="241300" marR="7620" indent="-228600" algn="just">
              <a:lnSpc>
                <a:spcPts val="2690"/>
              </a:lnSpc>
              <a:spcBef>
                <a:spcPts val="969"/>
              </a:spcBef>
              <a:buSzPct val="96428"/>
              <a:buFont typeface="Wingdings"/>
              <a:buChar char=""/>
              <a:tabLst>
                <a:tab pos="292735" algn="l"/>
              </a:tabLst>
            </a:pPr>
            <a:r>
              <a:rPr sz="2800" dirty="0">
                <a:latin typeface="Times New Roman"/>
                <a:cs typeface="Times New Roman"/>
              </a:rPr>
              <a:t>End-user</a:t>
            </a:r>
            <a:r>
              <a:rPr sz="2800" spc="5" dirty="0">
                <a:latin typeface="Times New Roman"/>
                <a:cs typeface="Times New Roman"/>
              </a:rPr>
              <a:t> </a:t>
            </a:r>
            <a:r>
              <a:rPr sz="2800" spc="-30" dirty="0">
                <a:latin typeface="Times New Roman"/>
                <a:cs typeface="Times New Roman"/>
              </a:rPr>
              <a:t>piracy.</a:t>
            </a:r>
            <a:r>
              <a:rPr sz="2800" spc="-2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end-users,</a:t>
            </a:r>
            <a:r>
              <a:rPr sz="2800" dirty="0">
                <a:latin typeface="Times New Roman"/>
                <a:cs typeface="Times New Roman"/>
              </a:rPr>
              <a:t> </a:t>
            </a:r>
            <a:r>
              <a:rPr sz="2800" spc="-5" dirty="0">
                <a:latin typeface="Times New Roman"/>
                <a:cs typeface="Times New Roman"/>
              </a:rPr>
              <a:t>utilizing</a:t>
            </a:r>
            <a:r>
              <a:rPr sz="2800" dirty="0">
                <a:latin typeface="Times New Roman"/>
                <a:cs typeface="Times New Roman"/>
              </a:rPr>
              <a:t> the</a:t>
            </a:r>
            <a:r>
              <a:rPr sz="2800" spc="5" dirty="0">
                <a:latin typeface="Times New Roman"/>
                <a:cs typeface="Times New Roman"/>
              </a:rPr>
              <a:t> </a:t>
            </a:r>
            <a:r>
              <a:rPr sz="2800" spc="-5" dirty="0">
                <a:latin typeface="Times New Roman"/>
                <a:cs typeface="Times New Roman"/>
              </a:rPr>
              <a:t>unlicensed </a:t>
            </a:r>
            <a:r>
              <a:rPr sz="2800" dirty="0">
                <a:latin typeface="Times New Roman"/>
                <a:cs typeface="Times New Roman"/>
              </a:rPr>
              <a:t> </a:t>
            </a:r>
            <a:r>
              <a:rPr sz="2800" spc="-5" dirty="0">
                <a:latin typeface="Times New Roman"/>
                <a:cs typeface="Times New Roman"/>
              </a:rPr>
              <a:t>software on</a:t>
            </a:r>
            <a:r>
              <a:rPr sz="2800" dirty="0">
                <a:latin typeface="Times New Roman"/>
                <a:cs typeface="Times New Roman"/>
              </a:rPr>
              <a:t> </a:t>
            </a:r>
            <a:r>
              <a:rPr sz="2800" spc="-5" dirty="0">
                <a:latin typeface="Times New Roman"/>
                <a:cs typeface="Times New Roman"/>
              </a:rPr>
              <a:t>their</a:t>
            </a:r>
            <a:r>
              <a:rPr sz="2800" dirty="0">
                <a:latin typeface="Times New Roman"/>
                <a:cs typeface="Times New Roman"/>
              </a:rPr>
              <a:t> </a:t>
            </a:r>
            <a:r>
              <a:rPr sz="2800" spc="-5" dirty="0">
                <a:latin typeface="Times New Roman"/>
                <a:cs typeface="Times New Roman"/>
              </a:rPr>
              <a:t>systems</a:t>
            </a:r>
            <a:r>
              <a:rPr sz="2800" spc="-10" dirty="0">
                <a:latin typeface="Times New Roman"/>
                <a:cs typeface="Times New Roman"/>
              </a:rPr>
              <a:t> </a:t>
            </a:r>
            <a:r>
              <a:rPr sz="2800" spc="-5" dirty="0">
                <a:latin typeface="Times New Roman"/>
                <a:cs typeface="Times New Roman"/>
              </a:rPr>
              <a:t>are the </a:t>
            </a:r>
            <a:r>
              <a:rPr sz="2800" dirty="0">
                <a:latin typeface="Times New Roman"/>
                <a:cs typeface="Times New Roman"/>
              </a:rPr>
              <a:t>violators.</a:t>
            </a:r>
            <a:endParaRPr sz="2800">
              <a:latin typeface="Times New Roman"/>
              <a:cs typeface="Times New Roman"/>
            </a:endParaRPr>
          </a:p>
          <a:p>
            <a:pPr marL="241300" marR="5080" indent="-228600" algn="just">
              <a:lnSpc>
                <a:spcPct val="80000"/>
              </a:lnSpc>
              <a:spcBef>
                <a:spcPts val="1030"/>
              </a:spcBef>
              <a:buSzPct val="96428"/>
              <a:buFont typeface="Wingdings"/>
              <a:buChar char=""/>
              <a:tabLst>
                <a:tab pos="292735" algn="l"/>
              </a:tabLst>
            </a:pPr>
            <a:r>
              <a:rPr sz="2800" spc="-5" dirty="0">
                <a:latin typeface="Times New Roman"/>
                <a:cs typeface="Times New Roman"/>
              </a:rPr>
              <a:t>Many times, </a:t>
            </a:r>
            <a:r>
              <a:rPr sz="2800" dirty="0">
                <a:latin typeface="Times New Roman"/>
                <a:cs typeface="Times New Roman"/>
              </a:rPr>
              <a:t>the </a:t>
            </a:r>
            <a:r>
              <a:rPr sz="2800" spc="-5" dirty="0">
                <a:latin typeface="Times New Roman"/>
                <a:cs typeface="Times New Roman"/>
              </a:rPr>
              <a:t>computer dealers pre-install software </a:t>
            </a:r>
            <a:r>
              <a:rPr sz="2800" dirty="0">
                <a:latin typeface="Times New Roman"/>
                <a:cs typeface="Times New Roman"/>
              </a:rPr>
              <a:t>on the </a:t>
            </a:r>
            <a:r>
              <a:rPr sz="2800" spc="-685" dirty="0">
                <a:latin typeface="Times New Roman"/>
                <a:cs typeface="Times New Roman"/>
              </a:rPr>
              <a:t> </a:t>
            </a:r>
            <a:r>
              <a:rPr sz="2800" spc="-10" dirty="0">
                <a:latin typeface="Times New Roman"/>
                <a:cs typeface="Times New Roman"/>
              </a:rPr>
              <a:t>systems </a:t>
            </a:r>
            <a:r>
              <a:rPr sz="2800" spc="-5" dirty="0">
                <a:latin typeface="Times New Roman"/>
                <a:cs typeface="Times New Roman"/>
              </a:rPr>
              <a:t>even before </a:t>
            </a:r>
            <a:r>
              <a:rPr sz="2800" dirty="0">
                <a:latin typeface="Times New Roman"/>
                <a:cs typeface="Times New Roman"/>
              </a:rPr>
              <a:t>the </a:t>
            </a:r>
            <a:r>
              <a:rPr sz="2800" spc="-5" dirty="0">
                <a:latin typeface="Times New Roman"/>
                <a:cs typeface="Times New Roman"/>
              </a:rPr>
              <a:t>sale. </a:t>
            </a:r>
            <a:r>
              <a:rPr sz="2800" dirty="0">
                <a:latin typeface="Times New Roman"/>
                <a:cs typeface="Times New Roman"/>
              </a:rPr>
              <a:t>Also, </a:t>
            </a:r>
            <a:r>
              <a:rPr sz="2800" spc="-10" dirty="0">
                <a:latin typeface="Times New Roman"/>
                <a:cs typeface="Times New Roman"/>
              </a:rPr>
              <a:t>some </a:t>
            </a:r>
            <a:r>
              <a:rPr sz="2800" spc="-5" dirty="0">
                <a:latin typeface="Times New Roman"/>
                <a:cs typeface="Times New Roman"/>
              </a:rPr>
              <a:t>dealers use </a:t>
            </a:r>
            <a:r>
              <a:rPr sz="2800" dirty="0">
                <a:latin typeface="Times New Roman"/>
                <a:cs typeface="Times New Roman"/>
              </a:rPr>
              <a:t>one </a:t>
            </a:r>
            <a:r>
              <a:rPr sz="2800" spc="5" dirty="0">
                <a:latin typeface="Times New Roman"/>
                <a:cs typeface="Times New Roman"/>
              </a:rPr>
              <a:t> </a:t>
            </a:r>
            <a:r>
              <a:rPr sz="2800" spc="-5" dirty="0">
                <a:latin typeface="Times New Roman"/>
                <a:cs typeface="Times New Roman"/>
              </a:rPr>
              <a:t>licenced</a:t>
            </a:r>
            <a:r>
              <a:rPr sz="2800" spc="125" dirty="0">
                <a:latin typeface="Times New Roman"/>
                <a:cs typeface="Times New Roman"/>
              </a:rPr>
              <a:t> </a:t>
            </a:r>
            <a:r>
              <a:rPr sz="2800" spc="-5" dirty="0">
                <a:latin typeface="Times New Roman"/>
                <a:cs typeface="Times New Roman"/>
              </a:rPr>
              <a:t>copy</a:t>
            </a:r>
            <a:r>
              <a:rPr sz="2800" spc="130" dirty="0">
                <a:latin typeface="Times New Roman"/>
                <a:cs typeface="Times New Roman"/>
              </a:rPr>
              <a:t> </a:t>
            </a:r>
            <a:r>
              <a:rPr sz="2800" dirty="0">
                <a:latin typeface="Times New Roman"/>
                <a:cs typeface="Times New Roman"/>
              </a:rPr>
              <a:t>of</a:t>
            </a:r>
            <a:r>
              <a:rPr sz="2800" spc="125" dirty="0">
                <a:latin typeface="Times New Roman"/>
                <a:cs typeface="Times New Roman"/>
              </a:rPr>
              <a:t> </a:t>
            </a:r>
            <a:r>
              <a:rPr sz="2800" dirty="0">
                <a:latin typeface="Times New Roman"/>
                <a:cs typeface="Times New Roman"/>
              </a:rPr>
              <a:t>the</a:t>
            </a:r>
            <a:r>
              <a:rPr sz="2800" spc="114" dirty="0">
                <a:latin typeface="Times New Roman"/>
                <a:cs typeface="Times New Roman"/>
              </a:rPr>
              <a:t> </a:t>
            </a:r>
            <a:r>
              <a:rPr sz="2800" spc="-5" dirty="0">
                <a:latin typeface="Times New Roman"/>
                <a:cs typeface="Times New Roman"/>
              </a:rPr>
              <a:t>software</a:t>
            </a:r>
            <a:r>
              <a:rPr sz="2800" spc="135" dirty="0">
                <a:latin typeface="Times New Roman"/>
                <a:cs typeface="Times New Roman"/>
              </a:rPr>
              <a:t> </a:t>
            </a:r>
            <a:r>
              <a:rPr sz="2800" dirty="0">
                <a:latin typeface="Times New Roman"/>
                <a:cs typeface="Times New Roman"/>
              </a:rPr>
              <a:t>for</a:t>
            </a:r>
            <a:r>
              <a:rPr sz="2800" spc="145" dirty="0">
                <a:latin typeface="Times New Roman"/>
                <a:cs typeface="Times New Roman"/>
              </a:rPr>
              <a:t> </a:t>
            </a:r>
            <a:r>
              <a:rPr sz="2800" spc="-10" dirty="0">
                <a:latin typeface="Times New Roman"/>
                <a:cs typeface="Times New Roman"/>
              </a:rPr>
              <a:t>many</a:t>
            </a:r>
            <a:r>
              <a:rPr sz="2800" spc="120" dirty="0">
                <a:latin typeface="Times New Roman"/>
                <a:cs typeface="Times New Roman"/>
              </a:rPr>
              <a:t> </a:t>
            </a:r>
            <a:r>
              <a:rPr sz="2800" spc="-5" dirty="0">
                <a:latin typeface="Times New Roman"/>
                <a:cs typeface="Times New Roman"/>
              </a:rPr>
              <a:t>systems.</a:t>
            </a:r>
            <a:r>
              <a:rPr sz="2800" spc="130" dirty="0">
                <a:latin typeface="Times New Roman"/>
                <a:cs typeface="Times New Roman"/>
              </a:rPr>
              <a:t> </a:t>
            </a:r>
            <a:r>
              <a:rPr sz="2800" dirty="0">
                <a:latin typeface="Times New Roman"/>
                <a:cs typeface="Times New Roman"/>
              </a:rPr>
              <a:t>This</a:t>
            </a:r>
            <a:r>
              <a:rPr sz="2800" spc="130" dirty="0">
                <a:latin typeface="Times New Roman"/>
                <a:cs typeface="Times New Roman"/>
              </a:rPr>
              <a:t> </a:t>
            </a:r>
            <a:r>
              <a:rPr sz="2800" spc="-5" dirty="0">
                <a:latin typeface="Times New Roman"/>
                <a:cs typeface="Times New Roman"/>
              </a:rPr>
              <a:t>is</a:t>
            </a:r>
            <a:r>
              <a:rPr sz="2800" spc="120" dirty="0">
                <a:latin typeface="Times New Roman"/>
                <a:cs typeface="Times New Roman"/>
              </a:rPr>
              <a:t> </a:t>
            </a:r>
            <a:r>
              <a:rPr sz="2800" spc="-10" dirty="0">
                <a:latin typeface="Times New Roman"/>
                <a:cs typeface="Times New Roman"/>
              </a:rPr>
              <a:t>also </a:t>
            </a:r>
            <a:r>
              <a:rPr sz="2800" spc="-685" dirty="0">
                <a:latin typeface="Times New Roman"/>
                <a:cs typeface="Times New Roman"/>
              </a:rPr>
              <a:t> </a:t>
            </a:r>
            <a:r>
              <a:rPr sz="2800" spc="-5" dirty="0">
                <a:latin typeface="Times New Roman"/>
                <a:cs typeface="Times New Roman"/>
              </a:rPr>
              <a:t>a</a:t>
            </a:r>
            <a:r>
              <a:rPr sz="2800" spc="-20" dirty="0">
                <a:latin typeface="Times New Roman"/>
                <a:cs typeface="Times New Roman"/>
              </a:rPr>
              <a:t> </a:t>
            </a:r>
            <a:r>
              <a:rPr sz="2800" spc="-5" dirty="0">
                <a:latin typeface="Times New Roman"/>
                <a:cs typeface="Times New Roman"/>
              </a:rPr>
              <a:t>form</a:t>
            </a:r>
            <a:r>
              <a:rPr sz="2800" spc="5" dirty="0">
                <a:latin typeface="Times New Roman"/>
                <a:cs typeface="Times New Roman"/>
              </a:rPr>
              <a:t> </a:t>
            </a:r>
            <a:r>
              <a:rPr sz="2800" spc="-5" dirty="0">
                <a:latin typeface="Times New Roman"/>
                <a:cs typeface="Times New Roman"/>
              </a:rPr>
              <a:t>of</a:t>
            </a:r>
            <a:r>
              <a:rPr sz="2800" dirty="0">
                <a:latin typeface="Times New Roman"/>
                <a:cs typeface="Times New Roman"/>
              </a:rPr>
              <a:t> copyright</a:t>
            </a:r>
            <a:r>
              <a:rPr sz="2800" spc="-20" dirty="0">
                <a:latin typeface="Times New Roman"/>
                <a:cs typeface="Times New Roman"/>
              </a:rPr>
              <a:t> </a:t>
            </a:r>
            <a:r>
              <a:rPr sz="2800" spc="-5" dirty="0">
                <a:latin typeface="Times New Roman"/>
                <a:cs typeface="Times New Roman"/>
              </a:rPr>
              <a:t>infringement.</a:t>
            </a:r>
            <a:endParaRPr sz="2800">
              <a:latin typeface="Times New Roman"/>
              <a:cs typeface="Times New Roman"/>
            </a:endParaRPr>
          </a:p>
          <a:p>
            <a:pPr marL="241300" marR="9525" indent="-228600" algn="just">
              <a:lnSpc>
                <a:spcPts val="2690"/>
              </a:lnSpc>
              <a:spcBef>
                <a:spcPts val="975"/>
              </a:spcBef>
              <a:buSzPct val="96428"/>
              <a:buFont typeface="Wingdings"/>
              <a:buChar char=""/>
              <a:tabLst>
                <a:tab pos="292735" algn="l"/>
              </a:tabLst>
            </a:pPr>
            <a:r>
              <a:rPr sz="2800" spc="-5" dirty="0">
                <a:latin typeface="Times New Roman"/>
                <a:cs typeface="Times New Roman"/>
              </a:rPr>
              <a:t>The sale </a:t>
            </a:r>
            <a:r>
              <a:rPr sz="2800" spc="5" dirty="0">
                <a:latin typeface="Times New Roman"/>
                <a:cs typeface="Times New Roman"/>
              </a:rPr>
              <a:t>of </a:t>
            </a:r>
            <a:r>
              <a:rPr sz="2800" spc="-5" dirty="0">
                <a:latin typeface="Times New Roman"/>
                <a:cs typeface="Times New Roman"/>
              </a:rPr>
              <a:t>illegal duplicate copies </a:t>
            </a:r>
            <a:r>
              <a:rPr sz="2800" dirty="0">
                <a:latin typeface="Times New Roman"/>
                <a:cs typeface="Times New Roman"/>
              </a:rPr>
              <a:t>of </a:t>
            </a:r>
            <a:r>
              <a:rPr sz="2800" spc="-5" dirty="0">
                <a:latin typeface="Times New Roman"/>
                <a:cs typeface="Times New Roman"/>
              </a:rPr>
              <a:t>software is </a:t>
            </a:r>
            <a:r>
              <a:rPr sz="2800" dirty="0">
                <a:latin typeface="Times New Roman"/>
                <a:cs typeface="Times New Roman"/>
              </a:rPr>
              <a:t>the </a:t>
            </a:r>
            <a:r>
              <a:rPr sz="2800" spc="-5" dirty="0">
                <a:latin typeface="Times New Roman"/>
                <a:cs typeface="Times New Roman"/>
              </a:rPr>
              <a:t>most </a:t>
            </a:r>
            <a:r>
              <a:rPr sz="2800" dirty="0">
                <a:latin typeface="Times New Roman"/>
                <a:cs typeface="Times New Roman"/>
              </a:rPr>
              <a:t> </a:t>
            </a:r>
            <a:r>
              <a:rPr sz="2800" spc="-10" dirty="0">
                <a:latin typeface="Times New Roman"/>
                <a:cs typeface="Times New Roman"/>
              </a:rPr>
              <a:t>common</a:t>
            </a:r>
            <a:r>
              <a:rPr sz="2800" spc="25" dirty="0">
                <a:latin typeface="Times New Roman"/>
                <a:cs typeface="Times New Roman"/>
              </a:rPr>
              <a:t> </a:t>
            </a:r>
            <a:r>
              <a:rPr sz="2800" spc="-5" dirty="0">
                <a:latin typeface="Times New Roman"/>
                <a:cs typeface="Times New Roman"/>
              </a:rPr>
              <a:t>violation</a:t>
            </a:r>
            <a:r>
              <a:rPr sz="2800" spc="-25"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copyright.</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987790" cy="6424295"/>
          </a:xfrm>
          <a:prstGeom prst="rect">
            <a:avLst/>
          </a:prstGeom>
        </p:spPr>
        <p:txBody>
          <a:bodyPr vert="horz" wrap="square" lIns="0" tIns="97155" rIns="0" bIns="0" rtlCol="0">
            <a:spAutoFit/>
          </a:bodyPr>
          <a:lstStyle/>
          <a:p>
            <a:pPr marL="241300" marR="5715" indent="-228600" algn="just">
              <a:lnSpc>
                <a:spcPct val="80000"/>
              </a:lnSpc>
              <a:spcBef>
                <a:spcPts val="765"/>
              </a:spcBef>
              <a:buFont typeface="Arial MT"/>
              <a:buChar char="•"/>
              <a:tabLst>
                <a:tab pos="241300" algn="l"/>
              </a:tabLst>
            </a:pPr>
            <a:r>
              <a:rPr sz="2800" spc="-5" dirty="0">
                <a:solidFill>
                  <a:srgbClr val="2E5496"/>
                </a:solidFill>
                <a:latin typeface="Times New Roman"/>
                <a:cs typeface="Times New Roman"/>
              </a:rPr>
              <a:t>In</a:t>
            </a:r>
            <a:r>
              <a:rPr sz="2800" dirty="0">
                <a:solidFill>
                  <a:srgbClr val="2E5496"/>
                </a:solidFill>
                <a:latin typeface="Times New Roman"/>
                <a:cs typeface="Times New Roman"/>
              </a:rPr>
              <a:t> </a:t>
            </a:r>
            <a:r>
              <a:rPr sz="2800" spc="-5" dirty="0">
                <a:solidFill>
                  <a:srgbClr val="2E5496"/>
                </a:solidFill>
                <a:latin typeface="Times New Roman"/>
                <a:cs typeface="Times New Roman"/>
              </a:rPr>
              <a:t>a</a:t>
            </a:r>
            <a:r>
              <a:rPr sz="2800" dirty="0">
                <a:solidFill>
                  <a:srgbClr val="2E5496"/>
                </a:solidFill>
                <a:latin typeface="Times New Roman"/>
                <a:cs typeface="Times New Roman"/>
              </a:rPr>
              <a:t> broad</a:t>
            </a:r>
            <a:r>
              <a:rPr sz="2800" spc="5" dirty="0">
                <a:solidFill>
                  <a:srgbClr val="2E5496"/>
                </a:solidFill>
                <a:latin typeface="Times New Roman"/>
                <a:cs typeface="Times New Roman"/>
              </a:rPr>
              <a:t> </a:t>
            </a:r>
            <a:r>
              <a:rPr sz="2800" spc="-5" dirty="0">
                <a:solidFill>
                  <a:srgbClr val="2E5496"/>
                </a:solidFill>
                <a:latin typeface="Times New Roman"/>
                <a:cs typeface="Times New Roman"/>
              </a:rPr>
              <a:t>sense,</a:t>
            </a:r>
            <a:r>
              <a:rPr sz="2800" dirty="0">
                <a:solidFill>
                  <a:srgbClr val="2E5496"/>
                </a:solidFill>
                <a:latin typeface="Times New Roman"/>
                <a:cs typeface="Times New Roman"/>
              </a:rPr>
              <a:t> </a:t>
            </a:r>
            <a:r>
              <a:rPr sz="2800" spc="-5" dirty="0">
                <a:solidFill>
                  <a:srgbClr val="2E5496"/>
                </a:solidFill>
                <a:latin typeface="Times New Roman"/>
                <a:cs typeface="Times New Roman"/>
              </a:rPr>
              <a:t>software</a:t>
            </a:r>
            <a:r>
              <a:rPr sz="2800" dirty="0">
                <a:solidFill>
                  <a:srgbClr val="2E5496"/>
                </a:solidFill>
                <a:latin typeface="Times New Roman"/>
                <a:cs typeface="Times New Roman"/>
              </a:rPr>
              <a:t> or</a:t>
            </a:r>
            <a:r>
              <a:rPr sz="2800" spc="5" dirty="0">
                <a:solidFill>
                  <a:srgbClr val="2E5496"/>
                </a:solidFill>
                <a:latin typeface="Times New Roman"/>
                <a:cs typeface="Times New Roman"/>
              </a:rPr>
              <a:t> </a:t>
            </a:r>
            <a:r>
              <a:rPr sz="2800" spc="-5" dirty="0">
                <a:solidFill>
                  <a:srgbClr val="2E5496"/>
                </a:solidFill>
                <a:latin typeface="Times New Roman"/>
                <a:cs typeface="Times New Roman"/>
              </a:rPr>
              <a:t>programs</a:t>
            </a:r>
            <a:r>
              <a:rPr sz="2800" dirty="0">
                <a:solidFill>
                  <a:srgbClr val="2E5496"/>
                </a:solidFill>
                <a:latin typeface="Times New Roman"/>
                <a:cs typeface="Times New Roman"/>
              </a:rPr>
              <a:t> </a:t>
            </a:r>
            <a:r>
              <a:rPr sz="2800" spc="-5" dirty="0">
                <a:solidFill>
                  <a:srgbClr val="2E5496"/>
                </a:solidFill>
                <a:latin typeface="Times New Roman"/>
                <a:cs typeface="Times New Roman"/>
              </a:rPr>
              <a:t>are</a:t>
            </a:r>
            <a:r>
              <a:rPr sz="2800" dirty="0">
                <a:solidFill>
                  <a:srgbClr val="2E5496"/>
                </a:solidFill>
                <a:latin typeface="Times New Roman"/>
                <a:cs typeface="Times New Roman"/>
              </a:rPr>
              <a:t> the</a:t>
            </a:r>
            <a:r>
              <a:rPr sz="2800" spc="5" dirty="0">
                <a:solidFill>
                  <a:srgbClr val="2E5496"/>
                </a:solidFill>
                <a:latin typeface="Times New Roman"/>
                <a:cs typeface="Times New Roman"/>
              </a:rPr>
              <a:t> </a:t>
            </a:r>
            <a:r>
              <a:rPr sz="2800" spc="-5" dirty="0">
                <a:solidFill>
                  <a:srgbClr val="2E5496"/>
                </a:solidFill>
                <a:latin typeface="Times New Roman"/>
                <a:cs typeface="Times New Roman"/>
              </a:rPr>
              <a:t>set</a:t>
            </a:r>
            <a:r>
              <a:rPr sz="2800" dirty="0">
                <a:solidFill>
                  <a:srgbClr val="2E5496"/>
                </a:solidFill>
                <a:latin typeface="Times New Roman"/>
                <a:cs typeface="Times New Roman"/>
              </a:rPr>
              <a:t> of </a:t>
            </a:r>
            <a:r>
              <a:rPr sz="2800" spc="5" dirty="0">
                <a:solidFill>
                  <a:srgbClr val="2E5496"/>
                </a:solidFill>
                <a:latin typeface="Times New Roman"/>
                <a:cs typeface="Times New Roman"/>
              </a:rPr>
              <a:t> </a:t>
            </a:r>
            <a:r>
              <a:rPr sz="2800" spc="-5" dirty="0">
                <a:solidFill>
                  <a:srgbClr val="2E5496"/>
                </a:solidFill>
                <a:latin typeface="Times New Roman"/>
                <a:cs typeface="Times New Roman"/>
              </a:rPr>
              <a:t>instructions</a:t>
            </a:r>
            <a:r>
              <a:rPr sz="2800" dirty="0">
                <a:solidFill>
                  <a:srgbClr val="2E5496"/>
                </a:solidFill>
                <a:latin typeface="Times New Roman"/>
                <a:cs typeface="Times New Roman"/>
              </a:rPr>
              <a:t> </a:t>
            </a:r>
            <a:r>
              <a:rPr sz="2800" spc="-5" dirty="0">
                <a:solidFill>
                  <a:srgbClr val="2E5496"/>
                </a:solidFill>
                <a:latin typeface="Times New Roman"/>
                <a:cs typeface="Times New Roman"/>
              </a:rPr>
              <a:t>given</a:t>
            </a:r>
            <a:r>
              <a:rPr sz="2800" dirty="0">
                <a:solidFill>
                  <a:srgbClr val="2E5496"/>
                </a:solidFill>
                <a:latin typeface="Times New Roman"/>
                <a:cs typeface="Times New Roman"/>
              </a:rPr>
              <a:t> </a:t>
            </a:r>
            <a:r>
              <a:rPr sz="2800" spc="-10" dirty="0">
                <a:solidFill>
                  <a:srgbClr val="2E5496"/>
                </a:solidFill>
                <a:latin typeface="Times New Roman"/>
                <a:cs typeface="Times New Roman"/>
              </a:rPr>
              <a:t>to</a:t>
            </a:r>
            <a:r>
              <a:rPr sz="2800" spc="-5" dirty="0">
                <a:solidFill>
                  <a:srgbClr val="2E5496"/>
                </a:solidFill>
                <a:latin typeface="Times New Roman"/>
                <a:cs typeface="Times New Roman"/>
              </a:rPr>
              <a:t> the</a:t>
            </a:r>
            <a:r>
              <a:rPr sz="2800" dirty="0">
                <a:solidFill>
                  <a:srgbClr val="2E5496"/>
                </a:solidFill>
                <a:latin typeface="Times New Roman"/>
                <a:cs typeface="Times New Roman"/>
              </a:rPr>
              <a:t> </a:t>
            </a:r>
            <a:r>
              <a:rPr sz="2800" spc="-5" dirty="0">
                <a:solidFill>
                  <a:srgbClr val="2E5496"/>
                </a:solidFill>
                <a:latin typeface="Times New Roman"/>
                <a:cs typeface="Times New Roman"/>
              </a:rPr>
              <a:t>computer</a:t>
            </a:r>
            <a:r>
              <a:rPr sz="2800" dirty="0">
                <a:solidFill>
                  <a:srgbClr val="2E5496"/>
                </a:solidFill>
                <a:latin typeface="Times New Roman"/>
                <a:cs typeface="Times New Roman"/>
              </a:rPr>
              <a:t> </a:t>
            </a:r>
            <a:r>
              <a:rPr sz="2800" spc="-5" dirty="0">
                <a:solidFill>
                  <a:srgbClr val="2E5496"/>
                </a:solidFill>
                <a:latin typeface="Times New Roman"/>
                <a:cs typeface="Times New Roman"/>
              </a:rPr>
              <a:t>to</a:t>
            </a:r>
            <a:r>
              <a:rPr sz="2800" dirty="0">
                <a:solidFill>
                  <a:srgbClr val="2E5496"/>
                </a:solidFill>
                <a:latin typeface="Times New Roman"/>
                <a:cs typeface="Times New Roman"/>
              </a:rPr>
              <a:t> perform</a:t>
            </a:r>
            <a:r>
              <a:rPr sz="2800" spc="5" dirty="0">
                <a:solidFill>
                  <a:srgbClr val="2E5496"/>
                </a:solidFill>
                <a:latin typeface="Times New Roman"/>
                <a:cs typeface="Times New Roman"/>
              </a:rPr>
              <a:t> </a:t>
            </a:r>
            <a:r>
              <a:rPr sz="2800" spc="-5" dirty="0">
                <a:solidFill>
                  <a:srgbClr val="2E5496"/>
                </a:solidFill>
                <a:latin typeface="Times New Roman"/>
                <a:cs typeface="Times New Roman"/>
              </a:rPr>
              <a:t>certain </a:t>
            </a:r>
            <a:r>
              <a:rPr sz="2800" spc="-690" dirty="0">
                <a:solidFill>
                  <a:srgbClr val="2E5496"/>
                </a:solidFill>
                <a:latin typeface="Times New Roman"/>
                <a:cs typeface="Times New Roman"/>
              </a:rPr>
              <a:t> </a:t>
            </a:r>
            <a:r>
              <a:rPr sz="2800" spc="-5" dirty="0">
                <a:solidFill>
                  <a:srgbClr val="2E5496"/>
                </a:solidFill>
                <a:latin typeface="Times New Roman"/>
                <a:cs typeface="Times New Roman"/>
              </a:rPr>
              <a:t>operations. The process falls under </a:t>
            </a:r>
            <a:r>
              <a:rPr sz="2800" dirty="0">
                <a:solidFill>
                  <a:srgbClr val="2E5496"/>
                </a:solidFill>
                <a:latin typeface="Times New Roman"/>
                <a:cs typeface="Times New Roman"/>
              </a:rPr>
              <a:t>the </a:t>
            </a:r>
            <a:r>
              <a:rPr sz="2800" spc="-5" dirty="0">
                <a:solidFill>
                  <a:srgbClr val="2E5496"/>
                </a:solidFill>
                <a:latin typeface="Times New Roman"/>
                <a:cs typeface="Times New Roman"/>
              </a:rPr>
              <a:t>category </a:t>
            </a:r>
            <a:r>
              <a:rPr sz="2800" dirty="0">
                <a:solidFill>
                  <a:srgbClr val="2E5496"/>
                </a:solidFill>
                <a:latin typeface="Times New Roman"/>
                <a:cs typeface="Times New Roman"/>
              </a:rPr>
              <a:t>of </a:t>
            </a:r>
            <a:r>
              <a:rPr sz="2800" spc="-5" dirty="0">
                <a:solidFill>
                  <a:srgbClr val="2E5496"/>
                </a:solidFill>
                <a:latin typeface="Times New Roman"/>
                <a:cs typeface="Times New Roman"/>
              </a:rPr>
              <a:t>literary </a:t>
            </a:r>
            <a:r>
              <a:rPr sz="2800" dirty="0">
                <a:solidFill>
                  <a:srgbClr val="2E5496"/>
                </a:solidFill>
                <a:latin typeface="Times New Roman"/>
                <a:cs typeface="Times New Roman"/>
              </a:rPr>
              <a:t> work.</a:t>
            </a:r>
            <a:endParaRPr sz="2800">
              <a:latin typeface="Times New Roman"/>
              <a:cs typeface="Times New Roman"/>
            </a:endParaRPr>
          </a:p>
          <a:p>
            <a:pPr marL="241300" marR="5080" indent="-228600" algn="just">
              <a:lnSpc>
                <a:spcPct val="80000"/>
              </a:lnSpc>
              <a:spcBef>
                <a:spcPts val="1010"/>
              </a:spcBef>
              <a:buFont typeface="Arial MT"/>
              <a:buChar char="•"/>
              <a:tabLst>
                <a:tab pos="241300" algn="l"/>
              </a:tabLst>
            </a:pPr>
            <a:r>
              <a:rPr sz="2800" spc="-10" dirty="0">
                <a:latin typeface="Times New Roman"/>
                <a:cs typeface="Times New Roman"/>
              </a:rPr>
              <a:t>As </a:t>
            </a:r>
            <a:r>
              <a:rPr sz="2800" dirty="0">
                <a:latin typeface="Times New Roman"/>
                <a:cs typeface="Times New Roman"/>
              </a:rPr>
              <a:t>per </a:t>
            </a:r>
            <a:r>
              <a:rPr sz="2800" spc="-5" dirty="0">
                <a:latin typeface="Times New Roman"/>
                <a:cs typeface="Times New Roman"/>
              </a:rPr>
              <a:t>The Indian Copyright Act, </a:t>
            </a:r>
            <a:r>
              <a:rPr sz="2800" dirty="0">
                <a:latin typeface="Times New Roman"/>
                <a:cs typeface="Times New Roman"/>
              </a:rPr>
              <a:t>1957, </a:t>
            </a:r>
            <a:r>
              <a:rPr sz="2800" spc="-5" dirty="0">
                <a:latin typeface="Times New Roman"/>
                <a:cs typeface="Times New Roman"/>
              </a:rPr>
              <a:t>section 2 (O), </a:t>
            </a:r>
            <a:r>
              <a:rPr sz="2800" dirty="0">
                <a:latin typeface="Times New Roman"/>
                <a:cs typeface="Times New Roman"/>
              </a:rPr>
              <a:t>you </a:t>
            </a:r>
            <a:r>
              <a:rPr sz="2800" spc="5" dirty="0">
                <a:latin typeface="Times New Roman"/>
                <a:cs typeface="Times New Roman"/>
              </a:rPr>
              <a:t> </a:t>
            </a:r>
            <a:r>
              <a:rPr sz="2800" spc="-10" dirty="0">
                <a:latin typeface="Times New Roman"/>
                <a:cs typeface="Times New Roman"/>
              </a:rPr>
              <a:t>can</a:t>
            </a:r>
            <a:r>
              <a:rPr sz="2800" spc="-5" dirty="0">
                <a:latin typeface="Times New Roman"/>
                <a:cs typeface="Times New Roman"/>
              </a:rPr>
              <a:t> </a:t>
            </a:r>
            <a:r>
              <a:rPr sz="2800" dirty="0">
                <a:latin typeface="Times New Roman"/>
                <a:cs typeface="Times New Roman"/>
              </a:rPr>
              <a:t>protect</a:t>
            </a:r>
            <a:r>
              <a:rPr sz="2800" spc="5" dirty="0">
                <a:latin typeface="Times New Roman"/>
                <a:cs typeface="Times New Roman"/>
              </a:rPr>
              <a:t> </a:t>
            </a:r>
            <a:r>
              <a:rPr sz="2800" spc="-5" dirty="0">
                <a:latin typeface="Times New Roman"/>
                <a:cs typeface="Times New Roman"/>
              </a:rPr>
              <a:t>your</a:t>
            </a:r>
            <a:r>
              <a:rPr sz="2800" dirty="0">
                <a:latin typeface="Times New Roman"/>
                <a:cs typeface="Times New Roman"/>
              </a:rPr>
              <a:t> </a:t>
            </a:r>
            <a:r>
              <a:rPr sz="2800" spc="-5" dirty="0">
                <a:latin typeface="Times New Roman"/>
                <a:cs typeface="Times New Roman"/>
              </a:rPr>
              <a:t>work</a:t>
            </a:r>
            <a:r>
              <a:rPr sz="2800" dirty="0">
                <a:latin typeface="Times New Roman"/>
                <a:cs typeface="Times New Roman"/>
              </a:rPr>
              <a:t> </a:t>
            </a:r>
            <a:r>
              <a:rPr sz="2800" spc="-5" dirty="0">
                <a:latin typeface="Times New Roman"/>
                <a:cs typeface="Times New Roman"/>
              </a:rPr>
              <a:t>of</a:t>
            </a:r>
            <a:r>
              <a:rPr sz="2800" dirty="0">
                <a:latin typeface="Times New Roman"/>
                <a:cs typeface="Times New Roman"/>
              </a:rPr>
              <a:t> the</a:t>
            </a:r>
            <a:r>
              <a:rPr sz="2800" spc="5" dirty="0">
                <a:latin typeface="Times New Roman"/>
                <a:cs typeface="Times New Roman"/>
              </a:rPr>
              <a:t> </a:t>
            </a:r>
            <a:r>
              <a:rPr sz="2800" spc="-5" dirty="0">
                <a:latin typeface="Times New Roman"/>
                <a:cs typeface="Times New Roman"/>
              </a:rPr>
              <a:t>software</a:t>
            </a:r>
            <a:r>
              <a:rPr sz="2800" dirty="0">
                <a:latin typeface="Times New Roman"/>
                <a:cs typeface="Times New Roman"/>
              </a:rPr>
              <a:t> coding</a:t>
            </a:r>
            <a:r>
              <a:rPr sz="2800" spc="5" dirty="0">
                <a:latin typeface="Times New Roman"/>
                <a:cs typeface="Times New Roman"/>
              </a:rPr>
              <a:t> </a:t>
            </a:r>
            <a:r>
              <a:rPr sz="2800" spc="-5" dirty="0">
                <a:latin typeface="Times New Roman"/>
                <a:cs typeface="Times New Roman"/>
              </a:rPr>
              <a:t>and </a:t>
            </a:r>
            <a:r>
              <a:rPr sz="2800" dirty="0">
                <a:latin typeface="Times New Roman"/>
                <a:cs typeface="Times New Roman"/>
              </a:rPr>
              <a:t> </a:t>
            </a:r>
            <a:r>
              <a:rPr sz="2800" spc="-5" dirty="0">
                <a:latin typeface="Times New Roman"/>
                <a:cs typeface="Times New Roman"/>
              </a:rPr>
              <a:t>programming</a:t>
            </a:r>
            <a:r>
              <a:rPr sz="2800" dirty="0">
                <a:latin typeface="Times New Roman"/>
                <a:cs typeface="Times New Roman"/>
              </a:rPr>
              <a:t> </a:t>
            </a:r>
            <a:r>
              <a:rPr sz="2800" spc="-5" dirty="0">
                <a:latin typeface="Times New Roman"/>
                <a:cs typeface="Times New Roman"/>
              </a:rPr>
              <a:t>from</a:t>
            </a:r>
            <a:r>
              <a:rPr sz="2800" dirty="0">
                <a:latin typeface="Times New Roman"/>
                <a:cs typeface="Times New Roman"/>
              </a:rPr>
              <a:t> </a:t>
            </a:r>
            <a:r>
              <a:rPr sz="2800" spc="-5" dirty="0">
                <a:latin typeface="Times New Roman"/>
                <a:cs typeface="Times New Roman"/>
              </a:rPr>
              <a:t>reproducing,</a:t>
            </a:r>
            <a:r>
              <a:rPr sz="2800" dirty="0">
                <a:latin typeface="Times New Roman"/>
                <a:cs typeface="Times New Roman"/>
              </a:rPr>
              <a:t> </a:t>
            </a:r>
            <a:r>
              <a:rPr sz="2800" spc="-5" dirty="0">
                <a:latin typeface="Times New Roman"/>
                <a:cs typeface="Times New Roman"/>
              </a:rPr>
              <a:t>copying,</a:t>
            </a:r>
            <a:r>
              <a:rPr sz="2800" dirty="0">
                <a:latin typeface="Times New Roman"/>
                <a:cs typeface="Times New Roman"/>
              </a:rPr>
              <a:t> </a:t>
            </a:r>
            <a:r>
              <a:rPr sz="2800" spc="-5" dirty="0">
                <a:latin typeface="Times New Roman"/>
                <a:cs typeface="Times New Roman"/>
              </a:rPr>
              <a:t>translating,</a:t>
            </a:r>
            <a:r>
              <a:rPr sz="2800" dirty="0">
                <a:latin typeface="Times New Roman"/>
                <a:cs typeface="Times New Roman"/>
              </a:rPr>
              <a:t> or </a:t>
            </a:r>
            <a:r>
              <a:rPr sz="2800" spc="5" dirty="0">
                <a:latin typeface="Times New Roman"/>
                <a:cs typeface="Times New Roman"/>
              </a:rPr>
              <a:t> </a:t>
            </a:r>
            <a:r>
              <a:rPr sz="2800" dirty="0">
                <a:latin typeface="Times New Roman"/>
                <a:cs typeface="Times New Roman"/>
              </a:rPr>
              <a:t>adapting.</a:t>
            </a:r>
            <a:r>
              <a:rPr sz="2800" spc="-20" dirty="0">
                <a:latin typeface="Times New Roman"/>
                <a:cs typeface="Times New Roman"/>
              </a:rPr>
              <a:t> </a:t>
            </a:r>
            <a:r>
              <a:rPr sz="2800" spc="-5" dirty="0">
                <a:latin typeface="Times New Roman"/>
                <a:cs typeface="Times New Roman"/>
              </a:rPr>
              <a:t>It is</a:t>
            </a:r>
            <a:r>
              <a:rPr sz="2800" spc="-15" dirty="0">
                <a:latin typeface="Times New Roman"/>
                <a:cs typeface="Times New Roman"/>
              </a:rPr>
              <a:t> </a:t>
            </a:r>
            <a:r>
              <a:rPr sz="2800" dirty="0">
                <a:latin typeface="Times New Roman"/>
                <a:cs typeface="Times New Roman"/>
              </a:rPr>
              <a:t>the</a:t>
            </a:r>
            <a:r>
              <a:rPr sz="2800" spc="-5" dirty="0">
                <a:latin typeface="Times New Roman"/>
                <a:cs typeface="Times New Roman"/>
              </a:rPr>
              <a:t> Intellectual</a:t>
            </a:r>
            <a:r>
              <a:rPr sz="2800" spc="-25" dirty="0">
                <a:latin typeface="Times New Roman"/>
                <a:cs typeface="Times New Roman"/>
              </a:rPr>
              <a:t> </a:t>
            </a:r>
            <a:r>
              <a:rPr sz="2800" spc="-5" dirty="0">
                <a:latin typeface="Times New Roman"/>
                <a:cs typeface="Times New Roman"/>
              </a:rPr>
              <a:t>Property</a:t>
            </a:r>
            <a:r>
              <a:rPr sz="2800" spc="10" dirty="0">
                <a:latin typeface="Times New Roman"/>
                <a:cs typeface="Times New Roman"/>
              </a:rPr>
              <a:t> </a:t>
            </a:r>
            <a:r>
              <a:rPr sz="2800" spc="-5" dirty="0">
                <a:latin typeface="Times New Roman"/>
                <a:cs typeface="Times New Roman"/>
              </a:rPr>
              <a:t>Right</a:t>
            </a:r>
            <a:r>
              <a:rPr sz="2800" spc="-10" dirty="0">
                <a:latin typeface="Times New Roman"/>
                <a:cs typeface="Times New Roman"/>
              </a:rPr>
              <a:t> </a:t>
            </a:r>
            <a:r>
              <a:rPr sz="2800" spc="-5" dirty="0">
                <a:latin typeface="Times New Roman"/>
                <a:cs typeface="Times New Roman"/>
              </a:rPr>
              <a:t>in </a:t>
            </a:r>
            <a:r>
              <a:rPr sz="2800" dirty="0">
                <a:latin typeface="Times New Roman"/>
                <a:cs typeface="Times New Roman"/>
              </a:rPr>
              <a:t>India.</a:t>
            </a:r>
            <a:endParaRPr sz="2800">
              <a:latin typeface="Times New Roman"/>
              <a:cs typeface="Times New Roman"/>
            </a:endParaRPr>
          </a:p>
          <a:p>
            <a:pPr marL="241300" marR="5715" indent="-228600" algn="just">
              <a:lnSpc>
                <a:spcPct val="80000"/>
              </a:lnSpc>
              <a:spcBef>
                <a:spcPts val="994"/>
              </a:spcBef>
              <a:buFont typeface="Arial MT"/>
              <a:buChar char="•"/>
              <a:tabLst>
                <a:tab pos="241300" algn="l"/>
              </a:tabLst>
            </a:pPr>
            <a:r>
              <a:rPr sz="2800" spc="-5" dirty="0">
                <a:latin typeface="Times New Roman"/>
                <a:cs typeface="Times New Roman"/>
              </a:rPr>
              <a:t>All</a:t>
            </a:r>
            <a:r>
              <a:rPr sz="2800" dirty="0">
                <a:latin typeface="Times New Roman"/>
                <a:cs typeface="Times New Roman"/>
              </a:rPr>
              <a:t> the</a:t>
            </a:r>
            <a:r>
              <a:rPr sz="2800" spc="5" dirty="0">
                <a:latin typeface="Times New Roman"/>
                <a:cs typeface="Times New Roman"/>
              </a:rPr>
              <a:t> </a:t>
            </a:r>
            <a:r>
              <a:rPr sz="2800" spc="-5" dirty="0">
                <a:latin typeface="Times New Roman"/>
                <a:cs typeface="Times New Roman"/>
              </a:rPr>
              <a:t>graphics,</a:t>
            </a:r>
            <a:r>
              <a:rPr sz="2800" dirty="0">
                <a:latin typeface="Times New Roman"/>
                <a:cs typeface="Times New Roman"/>
              </a:rPr>
              <a:t> </a:t>
            </a:r>
            <a:r>
              <a:rPr sz="2800" spc="-5" dirty="0">
                <a:latin typeface="Times New Roman"/>
                <a:cs typeface="Times New Roman"/>
              </a:rPr>
              <a:t>audio,</a:t>
            </a:r>
            <a:r>
              <a:rPr sz="2800" dirty="0">
                <a:latin typeface="Times New Roman"/>
                <a:cs typeface="Times New Roman"/>
              </a:rPr>
              <a:t> </a:t>
            </a:r>
            <a:r>
              <a:rPr sz="2800" spc="-5" dirty="0">
                <a:latin typeface="Times New Roman"/>
                <a:cs typeface="Times New Roman"/>
              </a:rPr>
              <a:t>videos,</a:t>
            </a:r>
            <a:r>
              <a:rPr sz="2800" dirty="0">
                <a:latin typeface="Times New Roman"/>
                <a:cs typeface="Times New Roman"/>
              </a:rPr>
              <a:t> </a:t>
            </a:r>
            <a:r>
              <a:rPr sz="2800" spc="-5" dirty="0">
                <a:latin typeface="Times New Roman"/>
                <a:cs typeface="Times New Roman"/>
              </a:rPr>
              <a:t>and</a:t>
            </a:r>
            <a:r>
              <a:rPr sz="2800" dirty="0">
                <a:latin typeface="Times New Roman"/>
                <a:cs typeface="Times New Roman"/>
              </a:rPr>
              <a:t> </a:t>
            </a:r>
            <a:r>
              <a:rPr sz="2800" spc="-5" dirty="0">
                <a:latin typeface="Times New Roman"/>
                <a:cs typeface="Times New Roman"/>
              </a:rPr>
              <a:t>coding</a:t>
            </a:r>
            <a:r>
              <a:rPr sz="2800" dirty="0">
                <a:latin typeface="Times New Roman"/>
                <a:cs typeface="Times New Roman"/>
              </a:rPr>
              <a:t> </a:t>
            </a:r>
            <a:r>
              <a:rPr sz="2800" spc="-10" dirty="0">
                <a:latin typeface="Times New Roman"/>
                <a:cs typeface="Times New Roman"/>
              </a:rPr>
              <a:t>used</a:t>
            </a:r>
            <a:r>
              <a:rPr sz="2800" spc="-5" dirty="0">
                <a:latin typeface="Times New Roman"/>
                <a:cs typeface="Times New Roman"/>
              </a:rPr>
              <a:t> in</a:t>
            </a:r>
            <a:r>
              <a:rPr sz="2800" dirty="0">
                <a:latin typeface="Times New Roman"/>
                <a:cs typeface="Times New Roman"/>
              </a:rPr>
              <a:t> the </a:t>
            </a:r>
            <a:r>
              <a:rPr sz="2800" spc="5" dirty="0">
                <a:latin typeface="Times New Roman"/>
                <a:cs typeface="Times New Roman"/>
              </a:rPr>
              <a:t> </a:t>
            </a:r>
            <a:r>
              <a:rPr sz="2800" spc="-5" dirty="0">
                <a:latin typeface="Times New Roman"/>
                <a:cs typeface="Times New Roman"/>
              </a:rPr>
              <a:t>software</a:t>
            </a:r>
            <a:r>
              <a:rPr sz="2800" spc="-10" dirty="0">
                <a:latin typeface="Times New Roman"/>
                <a:cs typeface="Times New Roman"/>
              </a:rPr>
              <a:t> </a:t>
            </a:r>
            <a:r>
              <a:rPr sz="2800" spc="-5" dirty="0">
                <a:latin typeface="Times New Roman"/>
                <a:cs typeface="Times New Roman"/>
              </a:rPr>
              <a:t>are protected </a:t>
            </a:r>
            <a:r>
              <a:rPr sz="2800" dirty="0">
                <a:latin typeface="Times New Roman"/>
                <a:cs typeface="Times New Roman"/>
              </a:rPr>
              <a:t>under </a:t>
            </a:r>
            <a:r>
              <a:rPr sz="2800" spc="-5" dirty="0">
                <a:latin typeface="Times New Roman"/>
                <a:cs typeface="Times New Roman"/>
              </a:rPr>
              <a:t>the</a:t>
            </a:r>
            <a:r>
              <a:rPr sz="2800" spc="-20" dirty="0">
                <a:latin typeface="Times New Roman"/>
                <a:cs typeface="Times New Roman"/>
              </a:rPr>
              <a:t> </a:t>
            </a:r>
            <a:r>
              <a:rPr sz="2800" spc="-5" dirty="0">
                <a:latin typeface="Times New Roman"/>
                <a:cs typeface="Times New Roman"/>
              </a:rPr>
              <a:t>act.</a:t>
            </a:r>
            <a:endParaRPr sz="2800">
              <a:latin typeface="Times New Roman"/>
              <a:cs typeface="Times New Roman"/>
            </a:endParaRPr>
          </a:p>
          <a:p>
            <a:pPr marL="241300" marR="7620" indent="-228600" algn="just">
              <a:lnSpc>
                <a:spcPct val="80000"/>
              </a:lnSpc>
              <a:spcBef>
                <a:spcPts val="1000"/>
              </a:spcBef>
              <a:buFont typeface="Arial MT"/>
              <a:buChar char="•"/>
              <a:tabLst>
                <a:tab pos="241300" algn="l"/>
              </a:tabLst>
            </a:pPr>
            <a:r>
              <a:rPr sz="2800" spc="-5" dirty="0">
                <a:latin typeface="Times New Roman"/>
                <a:cs typeface="Times New Roman"/>
              </a:rPr>
              <a:t>The Indian Copyright Act protects the </a:t>
            </a:r>
            <a:r>
              <a:rPr sz="2800" spc="-10" dirty="0">
                <a:latin typeface="Times New Roman"/>
                <a:cs typeface="Times New Roman"/>
              </a:rPr>
              <a:t>owner’s </a:t>
            </a:r>
            <a:r>
              <a:rPr sz="2800" dirty="0">
                <a:latin typeface="Times New Roman"/>
                <a:cs typeface="Times New Roman"/>
              </a:rPr>
              <a:t>(of </a:t>
            </a:r>
            <a:r>
              <a:rPr sz="2800" spc="-5" dirty="0">
                <a:latin typeface="Times New Roman"/>
                <a:cs typeface="Times New Roman"/>
              </a:rPr>
              <a:t>software, </a:t>
            </a:r>
            <a:r>
              <a:rPr sz="2800" dirty="0">
                <a:latin typeface="Times New Roman"/>
                <a:cs typeface="Times New Roman"/>
              </a:rPr>
              <a:t> </a:t>
            </a:r>
            <a:r>
              <a:rPr sz="2800" spc="-5" dirty="0">
                <a:latin typeface="Times New Roman"/>
                <a:cs typeface="Times New Roman"/>
              </a:rPr>
              <a:t>program) economic and moral </a:t>
            </a:r>
            <a:r>
              <a:rPr sz="2800" dirty="0">
                <a:latin typeface="Times New Roman"/>
                <a:cs typeface="Times New Roman"/>
              </a:rPr>
              <a:t>rights by </a:t>
            </a:r>
            <a:r>
              <a:rPr sz="2800" spc="-5" dirty="0">
                <a:latin typeface="Times New Roman"/>
                <a:cs typeface="Times New Roman"/>
              </a:rPr>
              <a:t>providing validation, </a:t>
            </a:r>
            <a:r>
              <a:rPr sz="2800" spc="-685" dirty="0">
                <a:latin typeface="Times New Roman"/>
                <a:cs typeface="Times New Roman"/>
              </a:rPr>
              <a:t> </a:t>
            </a:r>
            <a:r>
              <a:rPr sz="2800" spc="-5" dirty="0">
                <a:latin typeface="Times New Roman"/>
                <a:cs typeface="Times New Roman"/>
              </a:rPr>
              <a:t>ownership,</a:t>
            </a:r>
            <a:r>
              <a:rPr sz="2800" dirty="0">
                <a:latin typeface="Times New Roman"/>
                <a:cs typeface="Times New Roman"/>
              </a:rPr>
              <a:t> </a:t>
            </a:r>
            <a:r>
              <a:rPr sz="2800" spc="-5" dirty="0">
                <a:latin typeface="Times New Roman"/>
                <a:cs typeface="Times New Roman"/>
              </a:rPr>
              <a:t>and royalties </a:t>
            </a:r>
            <a:r>
              <a:rPr sz="2800" dirty="0">
                <a:latin typeface="Times New Roman"/>
                <a:cs typeface="Times New Roman"/>
              </a:rPr>
              <a:t>for the</a:t>
            </a:r>
            <a:r>
              <a:rPr sz="2800" spc="-5" dirty="0">
                <a:latin typeface="Times New Roman"/>
                <a:cs typeface="Times New Roman"/>
              </a:rPr>
              <a:t> developed</a:t>
            </a:r>
            <a:r>
              <a:rPr sz="2800" spc="-15" dirty="0">
                <a:latin typeface="Times New Roman"/>
                <a:cs typeface="Times New Roman"/>
              </a:rPr>
              <a:t> </a:t>
            </a:r>
            <a:r>
              <a:rPr sz="2800" spc="-5" dirty="0">
                <a:latin typeface="Times New Roman"/>
                <a:cs typeface="Times New Roman"/>
              </a:rPr>
              <a:t>software.</a:t>
            </a:r>
            <a:endParaRPr sz="2800">
              <a:latin typeface="Times New Roman"/>
              <a:cs typeface="Times New Roman"/>
            </a:endParaRPr>
          </a:p>
          <a:p>
            <a:pPr marL="241300" marR="5080" indent="-228600" algn="just">
              <a:lnSpc>
                <a:spcPct val="80000"/>
              </a:lnSpc>
              <a:spcBef>
                <a:spcPts val="1005"/>
              </a:spcBef>
              <a:buFont typeface="Arial MT"/>
              <a:buChar char="•"/>
              <a:tabLst>
                <a:tab pos="241300" algn="l"/>
              </a:tabLst>
            </a:pPr>
            <a:r>
              <a:rPr sz="2800" spc="-5" dirty="0">
                <a:latin typeface="Times New Roman"/>
                <a:cs typeface="Times New Roman"/>
              </a:rPr>
              <a:t>As per the </a:t>
            </a:r>
            <a:r>
              <a:rPr sz="2800" spc="-10" dirty="0">
                <a:latin typeface="Times New Roman"/>
                <a:cs typeface="Times New Roman"/>
              </a:rPr>
              <a:t>act </a:t>
            </a:r>
            <a:r>
              <a:rPr sz="2800" spc="-5" dirty="0">
                <a:latin typeface="Times New Roman"/>
                <a:cs typeface="Times New Roman"/>
              </a:rPr>
              <a:t>if </a:t>
            </a:r>
            <a:r>
              <a:rPr sz="2800" dirty="0">
                <a:latin typeface="Times New Roman"/>
                <a:cs typeface="Times New Roman"/>
              </a:rPr>
              <a:t>anyone </a:t>
            </a:r>
            <a:r>
              <a:rPr sz="2800" spc="-5" dirty="0">
                <a:latin typeface="Times New Roman"/>
                <a:cs typeface="Times New Roman"/>
              </a:rPr>
              <a:t>copies the original work without the </a:t>
            </a:r>
            <a:r>
              <a:rPr sz="2800" dirty="0">
                <a:latin typeface="Times New Roman"/>
                <a:cs typeface="Times New Roman"/>
              </a:rPr>
              <a:t> </a:t>
            </a:r>
            <a:r>
              <a:rPr sz="2800" spc="-10" dirty="0">
                <a:latin typeface="Times New Roman"/>
                <a:cs typeface="Times New Roman"/>
              </a:rPr>
              <a:t>owner’s</a:t>
            </a:r>
            <a:r>
              <a:rPr sz="2800" spc="-5" dirty="0">
                <a:latin typeface="Times New Roman"/>
                <a:cs typeface="Times New Roman"/>
              </a:rPr>
              <a:t> permission,</a:t>
            </a:r>
            <a:r>
              <a:rPr sz="2800" dirty="0">
                <a:latin typeface="Times New Roman"/>
                <a:cs typeface="Times New Roman"/>
              </a:rPr>
              <a:t> </a:t>
            </a:r>
            <a:r>
              <a:rPr sz="2800" spc="-5" dirty="0">
                <a:latin typeface="Times New Roman"/>
                <a:cs typeface="Times New Roman"/>
              </a:rPr>
              <a:t>then</a:t>
            </a:r>
            <a:r>
              <a:rPr sz="2800" dirty="0">
                <a:latin typeface="Times New Roman"/>
                <a:cs typeface="Times New Roman"/>
              </a:rPr>
              <a:t> the</a:t>
            </a:r>
            <a:r>
              <a:rPr sz="2800" spc="5" dirty="0">
                <a:latin typeface="Times New Roman"/>
                <a:cs typeface="Times New Roman"/>
              </a:rPr>
              <a:t> </a:t>
            </a:r>
            <a:r>
              <a:rPr sz="2800" spc="-5" dirty="0">
                <a:latin typeface="Times New Roman"/>
                <a:cs typeface="Times New Roman"/>
              </a:rPr>
              <a:t>Registrar</a:t>
            </a:r>
            <a:r>
              <a:rPr sz="2800" dirty="0">
                <a:latin typeface="Times New Roman"/>
                <a:cs typeface="Times New Roman"/>
              </a:rPr>
              <a:t> of</a:t>
            </a:r>
            <a:r>
              <a:rPr sz="2800" spc="5" dirty="0">
                <a:latin typeface="Times New Roman"/>
                <a:cs typeface="Times New Roman"/>
              </a:rPr>
              <a:t> </a:t>
            </a:r>
            <a:r>
              <a:rPr sz="2800" spc="-5" dirty="0">
                <a:latin typeface="Times New Roman"/>
                <a:cs typeface="Times New Roman"/>
              </a:rPr>
              <a:t>copyrights</a:t>
            </a:r>
            <a:r>
              <a:rPr sz="2800" dirty="0">
                <a:latin typeface="Times New Roman"/>
                <a:cs typeface="Times New Roman"/>
              </a:rPr>
              <a:t> </a:t>
            </a:r>
            <a:r>
              <a:rPr sz="2800" spc="-10" dirty="0">
                <a:latin typeface="Times New Roman"/>
                <a:cs typeface="Times New Roman"/>
              </a:rPr>
              <a:t>has </a:t>
            </a:r>
            <a:r>
              <a:rPr sz="2800" spc="-5" dirty="0">
                <a:latin typeface="Times New Roman"/>
                <a:cs typeface="Times New Roman"/>
              </a:rPr>
              <a:t> authority </a:t>
            </a:r>
            <a:r>
              <a:rPr sz="2800" spc="-10" dirty="0">
                <a:latin typeface="Times New Roman"/>
                <a:cs typeface="Times New Roman"/>
              </a:rPr>
              <a:t>to </a:t>
            </a:r>
            <a:r>
              <a:rPr sz="2800" spc="-5" dirty="0">
                <a:latin typeface="Times New Roman"/>
                <a:cs typeface="Times New Roman"/>
              </a:rPr>
              <a:t>send </a:t>
            </a:r>
            <a:r>
              <a:rPr sz="2800" dirty="0">
                <a:latin typeface="Times New Roman"/>
                <a:cs typeface="Times New Roman"/>
              </a:rPr>
              <a:t>the </a:t>
            </a:r>
            <a:r>
              <a:rPr sz="2800" spc="-5" dirty="0">
                <a:latin typeface="Times New Roman"/>
                <a:cs typeface="Times New Roman"/>
              </a:rPr>
              <a:t>notice </a:t>
            </a:r>
            <a:r>
              <a:rPr sz="2800" dirty="0">
                <a:latin typeface="Times New Roman"/>
                <a:cs typeface="Times New Roman"/>
              </a:rPr>
              <a:t>of </a:t>
            </a:r>
            <a:r>
              <a:rPr sz="2800" spc="-5" dirty="0">
                <a:latin typeface="Times New Roman"/>
                <a:cs typeface="Times New Roman"/>
              </a:rPr>
              <a:t>Infringement and </a:t>
            </a:r>
            <a:r>
              <a:rPr sz="2800" dirty="0">
                <a:latin typeface="Times New Roman"/>
                <a:cs typeface="Times New Roman"/>
              </a:rPr>
              <a:t>further </a:t>
            </a:r>
            <a:r>
              <a:rPr sz="2800" spc="-5" dirty="0">
                <a:latin typeface="Times New Roman"/>
                <a:cs typeface="Times New Roman"/>
              </a:rPr>
              <a:t>legal </a:t>
            </a:r>
            <a:r>
              <a:rPr sz="2800" dirty="0">
                <a:latin typeface="Times New Roman"/>
                <a:cs typeface="Times New Roman"/>
              </a:rPr>
              <a:t> </a:t>
            </a:r>
            <a:r>
              <a:rPr sz="2800" spc="-5" dirty="0">
                <a:latin typeface="Times New Roman"/>
                <a:cs typeface="Times New Roman"/>
              </a:rPr>
              <a:t>action</a:t>
            </a:r>
            <a:r>
              <a:rPr sz="2800" spc="-10" dirty="0">
                <a:latin typeface="Times New Roman"/>
                <a:cs typeface="Times New Roman"/>
              </a:rPr>
              <a:t> </a:t>
            </a:r>
            <a:r>
              <a:rPr sz="2800" spc="-5" dirty="0">
                <a:latin typeface="Times New Roman"/>
                <a:cs typeface="Times New Roman"/>
              </a:rPr>
              <a:t>is</a:t>
            </a:r>
            <a:r>
              <a:rPr sz="2800" dirty="0">
                <a:latin typeface="Times New Roman"/>
                <a:cs typeface="Times New Roman"/>
              </a:rPr>
              <a:t> </a:t>
            </a:r>
            <a:r>
              <a:rPr sz="2800" spc="-5" dirty="0">
                <a:latin typeface="Times New Roman"/>
                <a:cs typeface="Times New Roman"/>
              </a:rPr>
              <a:t>taken</a:t>
            </a:r>
            <a:r>
              <a:rPr sz="2800" spc="-15" dirty="0">
                <a:latin typeface="Times New Roman"/>
                <a:cs typeface="Times New Roman"/>
              </a:rPr>
              <a:t> </a:t>
            </a:r>
            <a:r>
              <a:rPr sz="2800" spc="-5" dirty="0">
                <a:latin typeface="Times New Roman"/>
                <a:cs typeface="Times New Roman"/>
              </a:rPr>
              <a:t>against </a:t>
            </a:r>
            <a:r>
              <a:rPr sz="2800" dirty="0">
                <a:latin typeface="Times New Roman"/>
                <a:cs typeface="Times New Roman"/>
              </a:rPr>
              <a:t>the</a:t>
            </a:r>
            <a:r>
              <a:rPr sz="2800" spc="-10" dirty="0">
                <a:latin typeface="Times New Roman"/>
                <a:cs typeface="Times New Roman"/>
              </a:rPr>
              <a:t> </a:t>
            </a:r>
            <a:r>
              <a:rPr sz="2800" spc="-20" dirty="0">
                <a:latin typeface="Times New Roman"/>
                <a:cs typeface="Times New Roman"/>
              </a:rPr>
              <a:t>violator.</a:t>
            </a:r>
            <a:endParaRPr sz="2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846820" cy="3649979"/>
          </a:xfrm>
          <a:prstGeom prst="rect">
            <a:avLst/>
          </a:prstGeom>
        </p:spPr>
        <p:txBody>
          <a:bodyPr vert="horz" wrap="square" lIns="0" tIns="60325" rIns="0" bIns="0" rtlCol="0">
            <a:spAutoFit/>
          </a:bodyPr>
          <a:lstStyle/>
          <a:p>
            <a:pPr marL="241300" marR="93345" indent="-228600">
              <a:lnSpc>
                <a:spcPts val="3030"/>
              </a:lnSpc>
              <a:spcBef>
                <a:spcPts val="475"/>
              </a:spcBef>
              <a:buFont typeface="Arial MT"/>
              <a:buChar char="•"/>
              <a:tabLst>
                <a:tab pos="241300" algn="l"/>
              </a:tabLst>
            </a:pPr>
            <a:r>
              <a:rPr sz="2800" spc="-20" dirty="0">
                <a:latin typeface="Times New Roman"/>
                <a:cs typeface="Times New Roman"/>
              </a:rPr>
              <a:t>However,</a:t>
            </a:r>
            <a:r>
              <a:rPr sz="2800" spc="10" dirty="0">
                <a:latin typeface="Times New Roman"/>
                <a:cs typeface="Times New Roman"/>
              </a:rPr>
              <a:t> </a:t>
            </a:r>
            <a:r>
              <a:rPr sz="2800" spc="-5" dirty="0">
                <a:latin typeface="Times New Roman"/>
                <a:cs typeface="Times New Roman"/>
              </a:rPr>
              <a:t>the</a:t>
            </a:r>
            <a:r>
              <a:rPr sz="2800" spc="-10" dirty="0">
                <a:latin typeface="Times New Roman"/>
                <a:cs typeface="Times New Roman"/>
              </a:rPr>
              <a:t> </a:t>
            </a:r>
            <a:r>
              <a:rPr sz="2800" dirty="0">
                <a:latin typeface="Times New Roman"/>
                <a:cs typeface="Times New Roman"/>
              </a:rPr>
              <a:t>following</a:t>
            </a:r>
            <a:r>
              <a:rPr sz="2800" spc="-10" dirty="0">
                <a:latin typeface="Times New Roman"/>
                <a:cs typeface="Times New Roman"/>
              </a:rPr>
              <a:t> </a:t>
            </a:r>
            <a:r>
              <a:rPr sz="2800" spc="-5" dirty="0">
                <a:latin typeface="Times New Roman"/>
                <a:cs typeface="Times New Roman"/>
              </a:rPr>
              <a:t>activities</a:t>
            </a:r>
            <a:r>
              <a:rPr sz="2800" spc="-25" dirty="0">
                <a:latin typeface="Times New Roman"/>
                <a:cs typeface="Times New Roman"/>
              </a:rPr>
              <a:t> </a:t>
            </a:r>
            <a:r>
              <a:rPr sz="2800" spc="-5" dirty="0">
                <a:latin typeface="Times New Roman"/>
                <a:cs typeface="Times New Roman"/>
              </a:rPr>
              <a:t>do</a:t>
            </a:r>
            <a:r>
              <a:rPr sz="2800" spc="-10" dirty="0">
                <a:latin typeface="Times New Roman"/>
                <a:cs typeface="Times New Roman"/>
              </a:rPr>
              <a:t> </a:t>
            </a:r>
            <a:r>
              <a:rPr sz="2800" dirty="0">
                <a:latin typeface="Times New Roman"/>
                <a:cs typeface="Times New Roman"/>
              </a:rPr>
              <a:t>not constitute</a:t>
            </a:r>
            <a:r>
              <a:rPr sz="2800" spc="-40" dirty="0">
                <a:latin typeface="Times New Roman"/>
                <a:cs typeface="Times New Roman"/>
              </a:rPr>
              <a:t> </a:t>
            </a:r>
            <a:r>
              <a:rPr sz="2800" spc="-5" dirty="0">
                <a:latin typeface="Times New Roman"/>
                <a:cs typeface="Times New Roman"/>
              </a:rPr>
              <a:t>software </a:t>
            </a:r>
            <a:r>
              <a:rPr sz="2800" spc="-685" dirty="0">
                <a:latin typeface="Times New Roman"/>
                <a:cs typeface="Times New Roman"/>
              </a:rPr>
              <a:t> </a:t>
            </a:r>
            <a:r>
              <a:rPr sz="2800" dirty="0">
                <a:latin typeface="Times New Roman"/>
                <a:cs typeface="Times New Roman"/>
              </a:rPr>
              <a:t>copyright</a:t>
            </a:r>
            <a:r>
              <a:rPr sz="2800" spc="-30" dirty="0">
                <a:latin typeface="Times New Roman"/>
                <a:cs typeface="Times New Roman"/>
              </a:rPr>
              <a:t> </a:t>
            </a:r>
            <a:r>
              <a:rPr sz="2800" spc="-5" dirty="0">
                <a:latin typeface="Times New Roman"/>
                <a:cs typeface="Times New Roman"/>
              </a:rPr>
              <a:t>infringement,</a:t>
            </a:r>
            <a:endParaRPr sz="2800">
              <a:latin typeface="Times New Roman"/>
              <a:cs typeface="Times New Roman"/>
            </a:endParaRPr>
          </a:p>
          <a:p>
            <a:pPr marL="241300" marR="5080" indent="-228600">
              <a:lnSpc>
                <a:spcPts val="3020"/>
              </a:lnSpc>
              <a:spcBef>
                <a:spcPts val="1005"/>
              </a:spcBef>
              <a:buSzPct val="96428"/>
              <a:buFont typeface="Wingdings"/>
              <a:buChar char=""/>
              <a:tabLst>
                <a:tab pos="292735" algn="l"/>
              </a:tabLst>
            </a:pPr>
            <a:r>
              <a:rPr sz="2800" spc="-5" dirty="0">
                <a:latin typeface="Times New Roman"/>
                <a:cs typeface="Times New Roman"/>
              </a:rPr>
              <a:t>Making</a:t>
            </a:r>
            <a:r>
              <a:rPr sz="2800" dirty="0">
                <a:latin typeface="Times New Roman"/>
                <a:cs typeface="Times New Roman"/>
              </a:rPr>
              <a:t> </a:t>
            </a:r>
            <a:r>
              <a:rPr sz="2800" spc="-5" dirty="0">
                <a:latin typeface="Times New Roman"/>
                <a:cs typeface="Times New Roman"/>
              </a:rPr>
              <a:t>backup</a:t>
            </a:r>
            <a:r>
              <a:rPr sz="2800" spc="15" dirty="0">
                <a:latin typeface="Times New Roman"/>
                <a:cs typeface="Times New Roman"/>
              </a:rPr>
              <a:t> </a:t>
            </a:r>
            <a:r>
              <a:rPr sz="2800" spc="-5" dirty="0">
                <a:latin typeface="Times New Roman"/>
                <a:cs typeface="Times New Roman"/>
              </a:rPr>
              <a:t>copies by </a:t>
            </a:r>
            <a:r>
              <a:rPr sz="2800" dirty="0">
                <a:latin typeface="Times New Roman"/>
                <a:cs typeface="Times New Roman"/>
              </a:rPr>
              <a:t>the </a:t>
            </a:r>
            <a:r>
              <a:rPr sz="2800" spc="-5" dirty="0">
                <a:latin typeface="Times New Roman"/>
                <a:cs typeface="Times New Roman"/>
              </a:rPr>
              <a:t>owner</a:t>
            </a:r>
            <a:r>
              <a:rPr sz="2800" spc="10" dirty="0">
                <a:latin typeface="Times New Roman"/>
                <a:cs typeface="Times New Roman"/>
              </a:rPr>
              <a:t> </a:t>
            </a:r>
            <a:r>
              <a:rPr sz="2800" spc="-5" dirty="0">
                <a:latin typeface="Times New Roman"/>
                <a:cs typeface="Times New Roman"/>
              </a:rPr>
              <a:t>of</a:t>
            </a:r>
            <a:r>
              <a:rPr sz="2800" spc="15" dirty="0">
                <a:latin typeface="Times New Roman"/>
                <a:cs typeface="Times New Roman"/>
              </a:rPr>
              <a:t> </a:t>
            </a:r>
            <a:r>
              <a:rPr sz="2800" spc="-5" dirty="0">
                <a:latin typeface="Times New Roman"/>
                <a:cs typeface="Times New Roman"/>
              </a:rPr>
              <a:t>software/program</a:t>
            </a:r>
            <a:r>
              <a:rPr sz="2800" spc="-10" dirty="0">
                <a:latin typeface="Times New Roman"/>
                <a:cs typeface="Times New Roman"/>
              </a:rPr>
              <a:t> </a:t>
            </a:r>
            <a:r>
              <a:rPr sz="2800" spc="-5" dirty="0">
                <a:latin typeface="Times New Roman"/>
                <a:cs typeface="Times New Roman"/>
              </a:rPr>
              <a:t>as </a:t>
            </a:r>
            <a:r>
              <a:rPr sz="2800" spc="-685"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safety </a:t>
            </a:r>
            <a:r>
              <a:rPr sz="2800" spc="-10" dirty="0">
                <a:latin typeface="Times New Roman"/>
                <a:cs typeface="Times New Roman"/>
              </a:rPr>
              <a:t>measure</a:t>
            </a:r>
            <a:r>
              <a:rPr sz="2800" dirty="0">
                <a:latin typeface="Times New Roman"/>
                <a:cs typeface="Times New Roman"/>
              </a:rPr>
              <a:t> </a:t>
            </a:r>
            <a:r>
              <a:rPr sz="2800" spc="-5" dirty="0">
                <a:latin typeface="Times New Roman"/>
                <a:cs typeface="Times New Roman"/>
              </a:rPr>
              <a:t>against</a:t>
            </a:r>
            <a:r>
              <a:rPr sz="2800" spc="-10" dirty="0">
                <a:latin typeface="Times New Roman"/>
                <a:cs typeface="Times New Roman"/>
              </a:rPr>
              <a:t> </a:t>
            </a:r>
            <a:r>
              <a:rPr sz="2800" spc="-5" dirty="0">
                <a:latin typeface="Times New Roman"/>
                <a:cs typeface="Times New Roman"/>
              </a:rPr>
              <a:t>loss</a:t>
            </a:r>
            <a:r>
              <a:rPr sz="2800" spc="-10" dirty="0">
                <a:latin typeface="Times New Roman"/>
                <a:cs typeface="Times New Roman"/>
              </a:rPr>
              <a:t> </a:t>
            </a:r>
            <a:r>
              <a:rPr sz="2800" spc="-5" dirty="0">
                <a:latin typeface="Times New Roman"/>
                <a:cs typeface="Times New Roman"/>
              </a:rPr>
              <a:t>or</a:t>
            </a:r>
            <a:r>
              <a:rPr sz="2800" spc="5" dirty="0">
                <a:latin typeface="Times New Roman"/>
                <a:cs typeface="Times New Roman"/>
              </a:rPr>
              <a:t> </a:t>
            </a:r>
            <a:r>
              <a:rPr sz="2800" spc="-5" dirty="0">
                <a:latin typeface="Times New Roman"/>
                <a:cs typeface="Times New Roman"/>
              </a:rPr>
              <a:t>damage.</a:t>
            </a:r>
            <a:endParaRPr sz="2800">
              <a:latin typeface="Times New Roman"/>
              <a:cs typeface="Times New Roman"/>
            </a:endParaRPr>
          </a:p>
          <a:p>
            <a:pPr marL="292100" indent="-280035">
              <a:lnSpc>
                <a:spcPct val="100000"/>
              </a:lnSpc>
              <a:spcBef>
                <a:spcPts val="620"/>
              </a:spcBef>
              <a:buSzPct val="96428"/>
              <a:buFont typeface="Wingdings"/>
              <a:buChar char=""/>
              <a:tabLst>
                <a:tab pos="292735" algn="l"/>
              </a:tabLst>
            </a:pPr>
            <a:r>
              <a:rPr sz="2800" spc="-5" dirty="0">
                <a:latin typeface="Times New Roman"/>
                <a:cs typeface="Times New Roman"/>
              </a:rPr>
              <a:t>Creating</a:t>
            </a:r>
            <a:r>
              <a:rPr sz="2800" spc="-10" dirty="0">
                <a:latin typeface="Times New Roman"/>
                <a:cs typeface="Times New Roman"/>
              </a:rPr>
              <a:t> </a:t>
            </a:r>
            <a:r>
              <a:rPr sz="2800" spc="-5" dirty="0">
                <a:latin typeface="Times New Roman"/>
                <a:cs typeface="Times New Roman"/>
              </a:rPr>
              <a:t>software</a:t>
            </a:r>
            <a:r>
              <a:rPr sz="2800" dirty="0">
                <a:latin typeface="Times New Roman"/>
                <a:cs typeface="Times New Roman"/>
              </a:rPr>
              <a:t> copies</a:t>
            </a:r>
            <a:r>
              <a:rPr sz="2800" spc="-15" dirty="0">
                <a:latin typeface="Times New Roman"/>
                <a:cs typeface="Times New Roman"/>
              </a:rPr>
              <a:t> </a:t>
            </a:r>
            <a:r>
              <a:rPr sz="2800" dirty="0">
                <a:latin typeface="Times New Roman"/>
                <a:cs typeface="Times New Roman"/>
              </a:rPr>
              <a:t>for </a:t>
            </a:r>
            <a:r>
              <a:rPr sz="2800" spc="-5" dirty="0">
                <a:latin typeface="Times New Roman"/>
                <a:cs typeface="Times New Roman"/>
              </a:rPr>
              <a:t>personal</a:t>
            </a:r>
            <a:r>
              <a:rPr sz="2800" spc="-10" dirty="0">
                <a:latin typeface="Times New Roman"/>
                <a:cs typeface="Times New Roman"/>
              </a:rPr>
              <a:t> </a:t>
            </a:r>
            <a:r>
              <a:rPr sz="2800" spc="-5" dirty="0">
                <a:latin typeface="Times New Roman"/>
                <a:cs typeface="Times New Roman"/>
              </a:rPr>
              <a:t>use </a:t>
            </a:r>
            <a:r>
              <a:rPr sz="2800" spc="-40" dirty="0">
                <a:latin typeface="Times New Roman"/>
                <a:cs typeface="Times New Roman"/>
              </a:rPr>
              <a:t>only.</a:t>
            </a:r>
            <a:endParaRPr sz="2800">
              <a:latin typeface="Times New Roman"/>
              <a:cs typeface="Times New Roman"/>
            </a:endParaRPr>
          </a:p>
          <a:p>
            <a:pPr marL="241300" marR="374015" indent="-228600">
              <a:lnSpc>
                <a:spcPts val="3020"/>
              </a:lnSpc>
              <a:spcBef>
                <a:spcPts val="1045"/>
              </a:spcBef>
              <a:buSzPct val="96428"/>
              <a:buFont typeface="Wingdings"/>
              <a:buChar char=""/>
              <a:tabLst>
                <a:tab pos="292735" algn="l"/>
              </a:tabLst>
            </a:pPr>
            <a:r>
              <a:rPr sz="2800" spc="-105" dirty="0">
                <a:latin typeface="Times New Roman"/>
                <a:cs typeface="Times New Roman"/>
              </a:rPr>
              <a:t>To</a:t>
            </a:r>
            <a:r>
              <a:rPr sz="2800" spc="-5" dirty="0">
                <a:latin typeface="Times New Roman"/>
                <a:cs typeface="Times New Roman"/>
              </a:rPr>
              <a:t> </a:t>
            </a:r>
            <a:r>
              <a:rPr sz="2800" dirty="0">
                <a:latin typeface="Times New Roman"/>
                <a:cs typeface="Times New Roman"/>
              </a:rPr>
              <a:t>study</a:t>
            </a:r>
            <a:r>
              <a:rPr sz="2800" spc="-10" dirty="0">
                <a:latin typeface="Times New Roman"/>
                <a:cs typeface="Times New Roman"/>
              </a:rPr>
              <a:t> </a:t>
            </a:r>
            <a:r>
              <a:rPr sz="2800" dirty="0">
                <a:latin typeface="Times New Roman"/>
                <a:cs typeface="Times New Roman"/>
              </a:rPr>
              <a:t>the</a:t>
            </a:r>
            <a:r>
              <a:rPr sz="2800" spc="-5" dirty="0">
                <a:latin typeface="Times New Roman"/>
                <a:cs typeface="Times New Roman"/>
              </a:rPr>
              <a:t> information</a:t>
            </a:r>
            <a:r>
              <a:rPr sz="2800" spc="-10" dirty="0">
                <a:latin typeface="Times New Roman"/>
                <a:cs typeface="Times New Roman"/>
              </a:rPr>
              <a:t> </a:t>
            </a:r>
            <a:r>
              <a:rPr sz="2800" spc="-5" dirty="0">
                <a:latin typeface="Times New Roman"/>
                <a:cs typeface="Times New Roman"/>
              </a:rPr>
              <a:t>and</a:t>
            </a:r>
            <a:r>
              <a:rPr sz="2800" dirty="0">
                <a:latin typeface="Times New Roman"/>
                <a:cs typeface="Times New Roman"/>
              </a:rPr>
              <a:t> future</a:t>
            </a:r>
            <a:r>
              <a:rPr sz="2800" spc="-25" dirty="0">
                <a:latin typeface="Times New Roman"/>
                <a:cs typeface="Times New Roman"/>
              </a:rPr>
              <a:t> </a:t>
            </a:r>
            <a:r>
              <a:rPr sz="2800" spc="-5" dirty="0">
                <a:latin typeface="Times New Roman"/>
                <a:cs typeface="Times New Roman"/>
              </a:rPr>
              <a:t>scope</a:t>
            </a:r>
            <a:r>
              <a:rPr sz="2800" spc="-10" dirty="0">
                <a:latin typeface="Times New Roman"/>
                <a:cs typeface="Times New Roman"/>
              </a:rPr>
              <a:t> </a:t>
            </a:r>
            <a:r>
              <a:rPr sz="2800" spc="-5" dirty="0">
                <a:latin typeface="Times New Roman"/>
                <a:cs typeface="Times New Roman"/>
              </a:rPr>
              <a:t>of</a:t>
            </a:r>
            <a:r>
              <a:rPr sz="2800" spc="10" dirty="0">
                <a:latin typeface="Times New Roman"/>
                <a:cs typeface="Times New Roman"/>
              </a:rPr>
              <a:t> </a:t>
            </a:r>
            <a:r>
              <a:rPr sz="2800" spc="-5" dirty="0">
                <a:latin typeface="Times New Roman"/>
                <a:cs typeface="Times New Roman"/>
              </a:rPr>
              <a:t>the software </a:t>
            </a:r>
            <a:r>
              <a:rPr sz="2800" spc="-685" dirty="0">
                <a:latin typeface="Times New Roman"/>
                <a:cs typeface="Times New Roman"/>
              </a:rPr>
              <a:t> </a:t>
            </a:r>
            <a:r>
              <a:rPr sz="2800" spc="-5" dirty="0">
                <a:latin typeface="Times New Roman"/>
                <a:cs typeface="Times New Roman"/>
              </a:rPr>
              <a:t>(intimating</a:t>
            </a:r>
            <a:r>
              <a:rPr sz="2800" spc="-15" dirty="0">
                <a:latin typeface="Times New Roman"/>
                <a:cs typeface="Times New Roman"/>
              </a:rPr>
              <a:t> </a:t>
            </a:r>
            <a:r>
              <a:rPr sz="2800" spc="-5" dirty="0">
                <a:latin typeface="Times New Roman"/>
                <a:cs typeface="Times New Roman"/>
              </a:rPr>
              <a:t>owner).</a:t>
            </a:r>
            <a:endParaRPr sz="2800">
              <a:latin typeface="Times New Roman"/>
              <a:cs typeface="Times New Roman"/>
            </a:endParaRPr>
          </a:p>
          <a:p>
            <a:pPr marL="292100" indent="-280035">
              <a:lnSpc>
                <a:spcPct val="100000"/>
              </a:lnSpc>
              <a:spcBef>
                <a:spcPts val="635"/>
              </a:spcBef>
              <a:buSzPct val="96428"/>
              <a:buFont typeface="Wingdings"/>
              <a:buChar char=""/>
              <a:tabLst>
                <a:tab pos="292735" algn="l"/>
              </a:tabLst>
            </a:pPr>
            <a:r>
              <a:rPr sz="2800" spc="-105" dirty="0">
                <a:latin typeface="Times New Roman"/>
                <a:cs typeface="Times New Roman"/>
              </a:rPr>
              <a:t>To</a:t>
            </a:r>
            <a:r>
              <a:rPr sz="2800" dirty="0">
                <a:latin typeface="Times New Roman"/>
                <a:cs typeface="Times New Roman"/>
              </a:rPr>
              <a:t> </a:t>
            </a:r>
            <a:r>
              <a:rPr sz="2800" spc="-5" dirty="0">
                <a:latin typeface="Times New Roman"/>
                <a:cs typeface="Times New Roman"/>
              </a:rPr>
              <a:t>test</a:t>
            </a:r>
            <a:r>
              <a:rPr sz="2800" spc="5" dirty="0">
                <a:latin typeface="Times New Roman"/>
                <a:cs typeface="Times New Roman"/>
              </a:rPr>
              <a:t> </a:t>
            </a:r>
            <a:r>
              <a:rPr sz="2800" spc="-5" dirty="0">
                <a:latin typeface="Times New Roman"/>
                <a:cs typeface="Times New Roman"/>
              </a:rPr>
              <a:t>the</a:t>
            </a:r>
            <a:r>
              <a:rPr sz="2800" spc="-10" dirty="0">
                <a:latin typeface="Times New Roman"/>
                <a:cs typeface="Times New Roman"/>
              </a:rPr>
              <a:t> </a:t>
            </a:r>
            <a:r>
              <a:rPr sz="2800" spc="-20" dirty="0">
                <a:latin typeface="Times New Roman"/>
                <a:cs typeface="Times New Roman"/>
              </a:rPr>
              <a:t>feasibility,</a:t>
            </a:r>
            <a:r>
              <a:rPr sz="2800" spc="-30" dirty="0">
                <a:latin typeface="Times New Roman"/>
                <a:cs typeface="Times New Roman"/>
              </a:rPr>
              <a:t> </a:t>
            </a:r>
            <a:r>
              <a:rPr sz="2800" dirty="0">
                <a:latin typeface="Times New Roman"/>
                <a:cs typeface="Times New Roman"/>
              </a:rPr>
              <a:t>functionality</a:t>
            </a:r>
            <a:r>
              <a:rPr sz="2800" spc="-35" dirty="0">
                <a:latin typeface="Times New Roman"/>
                <a:cs typeface="Times New Roman"/>
              </a:rPr>
              <a:t> </a:t>
            </a:r>
            <a:r>
              <a:rPr sz="2800" spc="-5" dirty="0">
                <a:latin typeface="Times New Roman"/>
                <a:cs typeface="Times New Roman"/>
              </a:rPr>
              <a:t>of</a:t>
            </a:r>
            <a:r>
              <a:rPr sz="2800" spc="15" dirty="0">
                <a:latin typeface="Times New Roman"/>
                <a:cs typeface="Times New Roman"/>
              </a:rPr>
              <a:t> </a:t>
            </a: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software.</a:t>
            </a:r>
            <a:endParaRPr sz="28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0"/>
            <a:ext cx="8890000" cy="7280839"/>
          </a:xfrm>
          <a:prstGeom prst="rect">
            <a:avLst/>
          </a:prstGeom>
        </p:spPr>
        <p:txBody>
          <a:bodyPr vert="horz" wrap="square" lIns="0" tIns="98425" rIns="0" bIns="0" rtlCol="0">
            <a:spAutoFit/>
          </a:bodyPr>
          <a:lstStyle/>
          <a:p>
            <a:pPr marL="12700">
              <a:lnSpc>
                <a:spcPct val="100000"/>
              </a:lnSpc>
              <a:spcBef>
                <a:spcPts val="775"/>
              </a:spcBef>
            </a:pPr>
            <a:r>
              <a:rPr sz="2400" spc="-5" dirty="0">
                <a:solidFill>
                  <a:srgbClr val="EC7C30"/>
                </a:solidFill>
                <a:latin typeface="Times New Roman"/>
                <a:cs typeface="Times New Roman"/>
              </a:rPr>
              <a:t>Need</a:t>
            </a:r>
            <a:r>
              <a:rPr sz="2400" spc="-15" dirty="0">
                <a:solidFill>
                  <a:srgbClr val="EC7C30"/>
                </a:solidFill>
                <a:latin typeface="Times New Roman"/>
                <a:cs typeface="Times New Roman"/>
              </a:rPr>
              <a:t> </a:t>
            </a:r>
            <a:r>
              <a:rPr sz="2400" dirty="0">
                <a:solidFill>
                  <a:srgbClr val="EC7C30"/>
                </a:solidFill>
                <a:latin typeface="Times New Roman"/>
                <a:cs typeface="Times New Roman"/>
              </a:rPr>
              <a:t>of</a:t>
            </a:r>
            <a:r>
              <a:rPr sz="2400" spc="-15" dirty="0">
                <a:solidFill>
                  <a:srgbClr val="EC7C30"/>
                </a:solidFill>
                <a:latin typeface="Times New Roman"/>
                <a:cs typeface="Times New Roman"/>
              </a:rPr>
              <a:t> </a:t>
            </a:r>
            <a:r>
              <a:rPr sz="2400" spc="-5" dirty="0">
                <a:solidFill>
                  <a:srgbClr val="EC7C30"/>
                </a:solidFill>
                <a:latin typeface="Times New Roman"/>
                <a:cs typeface="Times New Roman"/>
              </a:rPr>
              <a:t>software</a:t>
            </a:r>
            <a:r>
              <a:rPr sz="2400" spc="-20" dirty="0">
                <a:solidFill>
                  <a:srgbClr val="EC7C30"/>
                </a:solidFill>
                <a:latin typeface="Times New Roman"/>
                <a:cs typeface="Times New Roman"/>
              </a:rPr>
              <a:t> </a:t>
            </a:r>
            <a:r>
              <a:rPr sz="2400" dirty="0">
                <a:solidFill>
                  <a:srgbClr val="EC7C30"/>
                </a:solidFill>
                <a:latin typeface="Times New Roman"/>
                <a:cs typeface="Times New Roman"/>
              </a:rPr>
              <a:t>copyright</a:t>
            </a:r>
            <a:endParaRPr sz="2400">
              <a:latin typeface="Times New Roman"/>
              <a:cs typeface="Times New Roman"/>
            </a:endParaRPr>
          </a:p>
          <a:p>
            <a:pPr marL="241300" indent="-228600">
              <a:lnSpc>
                <a:spcPct val="100000"/>
              </a:lnSpc>
              <a:spcBef>
                <a:spcPts val="675"/>
              </a:spcBef>
              <a:buFont typeface="Arial MT"/>
              <a:buChar char="•"/>
              <a:tabLst>
                <a:tab pos="241300" algn="l"/>
              </a:tabLst>
            </a:pPr>
            <a:r>
              <a:rPr lang="en-US" sz="2400" spc="-5" dirty="0" smtClean="0">
                <a:latin typeface="Times New Roman"/>
                <a:cs typeface="Times New Roman"/>
              </a:rPr>
              <a:t>I</a:t>
            </a:r>
            <a:r>
              <a:rPr sz="2400" spc="-5" smtClean="0">
                <a:latin typeface="Times New Roman"/>
                <a:cs typeface="Times New Roman"/>
              </a:rPr>
              <a:t>f</a:t>
            </a:r>
            <a:r>
              <a:rPr sz="2400" spc="-10" smtClean="0">
                <a:latin typeface="Times New Roman"/>
                <a:cs typeface="Times New Roman"/>
              </a:rPr>
              <a:t> </a:t>
            </a:r>
            <a:r>
              <a:rPr sz="2400" spc="-5" dirty="0">
                <a:latin typeface="Times New Roman"/>
                <a:cs typeface="Times New Roman"/>
              </a:rPr>
              <a:t>someone </a:t>
            </a:r>
            <a:r>
              <a:rPr sz="2400" dirty="0">
                <a:latin typeface="Times New Roman"/>
                <a:cs typeface="Times New Roman"/>
              </a:rPr>
              <a:t>infringes</a:t>
            </a:r>
            <a:r>
              <a:rPr sz="2400" spc="-35" dirty="0">
                <a:latin typeface="Times New Roman"/>
                <a:cs typeface="Times New Roman"/>
              </a:rPr>
              <a:t> </a:t>
            </a:r>
            <a:r>
              <a:rPr sz="2400" spc="-5" dirty="0">
                <a:latin typeface="Times New Roman"/>
                <a:cs typeface="Times New Roman"/>
              </a:rPr>
              <a:t>on</a:t>
            </a:r>
            <a:r>
              <a:rPr sz="2400" dirty="0">
                <a:latin typeface="Times New Roman"/>
                <a:cs typeface="Times New Roman"/>
              </a:rPr>
              <a:t> </a:t>
            </a:r>
            <a:r>
              <a:rPr sz="2400" spc="-5">
                <a:latin typeface="Times New Roman"/>
                <a:cs typeface="Times New Roman"/>
              </a:rPr>
              <a:t>your</a:t>
            </a:r>
            <a:r>
              <a:rPr sz="2400" spc="-20">
                <a:latin typeface="Times New Roman"/>
                <a:cs typeface="Times New Roman"/>
              </a:rPr>
              <a:t> </a:t>
            </a:r>
            <a:r>
              <a:rPr sz="2400" smtClean="0">
                <a:latin typeface="Times New Roman"/>
                <a:cs typeface="Times New Roman"/>
              </a:rPr>
              <a:t>copyright.</a:t>
            </a:r>
            <a:r>
              <a:rPr sz="2400" spc="-5" smtClean="0">
                <a:latin typeface="Times New Roman"/>
                <a:cs typeface="Times New Roman"/>
              </a:rPr>
              <a:t>Then</a:t>
            </a:r>
            <a:r>
              <a:rPr sz="2400" spc="-5" dirty="0">
                <a:latin typeface="Times New Roman"/>
                <a:cs typeface="Times New Roman"/>
              </a:rPr>
              <a:t>, </a:t>
            </a:r>
            <a:r>
              <a:rPr sz="2400" spc="-20" dirty="0">
                <a:latin typeface="Times New Roman"/>
                <a:cs typeface="Times New Roman"/>
              </a:rPr>
              <a:t>suddenly, </a:t>
            </a:r>
            <a:r>
              <a:rPr sz="2400" dirty="0">
                <a:latin typeface="Times New Roman"/>
                <a:cs typeface="Times New Roman"/>
              </a:rPr>
              <a:t>the </a:t>
            </a:r>
            <a:r>
              <a:rPr sz="2400" spc="-5" dirty="0">
                <a:latin typeface="Times New Roman"/>
                <a:cs typeface="Times New Roman"/>
              </a:rPr>
              <a:t>protection is no </a:t>
            </a:r>
            <a:r>
              <a:rPr sz="2400" dirty="0">
                <a:latin typeface="Times New Roman"/>
                <a:cs typeface="Times New Roman"/>
              </a:rPr>
              <a:t>longer </a:t>
            </a:r>
            <a:r>
              <a:rPr sz="2400" spc="-5" dirty="0">
                <a:latin typeface="Times New Roman"/>
                <a:cs typeface="Times New Roman"/>
              </a:rPr>
              <a:t>automatic. </a:t>
            </a:r>
            <a:r>
              <a:rPr sz="2400" spc="-40" dirty="0">
                <a:latin typeface="Times New Roman"/>
                <a:cs typeface="Times New Roman"/>
              </a:rPr>
              <a:t>It’s </a:t>
            </a:r>
            <a:r>
              <a:rPr sz="2400" spc="-5" dirty="0">
                <a:latin typeface="Times New Roman"/>
                <a:cs typeface="Times New Roman"/>
              </a:rPr>
              <a:t>up </a:t>
            </a:r>
            <a:r>
              <a:rPr sz="2400" spc="-685" dirty="0">
                <a:latin typeface="Times New Roman"/>
                <a:cs typeface="Times New Roman"/>
              </a:rPr>
              <a:t> </a:t>
            </a:r>
            <a:r>
              <a:rPr sz="2400" spc="-5" dirty="0">
                <a:latin typeface="Times New Roman"/>
                <a:cs typeface="Times New Roman"/>
              </a:rPr>
              <a:t>to</a:t>
            </a:r>
            <a:r>
              <a:rPr sz="2400" dirty="0">
                <a:latin typeface="Times New Roman"/>
                <a:cs typeface="Times New Roman"/>
              </a:rPr>
              <a:t> </a:t>
            </a:r>
            <a:r>
              <a:rPr sz="2400" spc="-5" dirty="0">
                <a:latin typeface="Times New Roman"/>
                <a:cs typeface="Times New Roman"/>
              </a:rPr>
              <a:t>you to file a</a:t>
            </a:r>
            <a:r>
              <a:rPr sz="2400" dirty="0">
                <a:latin typeface="Times New Roman"/>
                <a:cs typeface="Times New Roman"/>
              </a:rPr>
              <a:t> </a:t>
            </a:r>
            <a:r>
              <a:rPr sz="2400" spc="-5" dirty="0">
                <a:latin typeface="Times New Roman"/>
                <a:cs typeface="Times New Roman"/>
              </a:rPr>
              <a:t>lawsuit in</a:t>
            </a:r>
            <a:r>
              <a:rPr sz="2400" spc="5" dirty="0">
                <a:latin typeface="Times New Roman"/>
                <a:cs typeface="Times New Roman"/>
              </a:rPr>
              <a:t> </a:t>
            </a:r>
            <a:r>
              <a:rPr sz="2400" spc="-5" dirty="0">
                <a:latin typeface="Times New Roman"/>
                <a:cs typeface="Times New Roman"/>
              </a:rPr>
              <a:t>federal</a:t>
            </a:r>
            <a:r>
              <a:rPr sz="2400" dirty="0">
                <a:latin typeface="Times New Roman"/>
                <a:cs typeface="Times New Roman"/>
              </a:rPr>
              <a:t> </a:t>
            </a:r>
            <a:r>
              <a:rPr sz="2400" spc="-5" dirty="0">
                <a:latin typeface="Times New Roman"/>
                <a:cs typeface="Times New Roman"/>
              </a:rPr>
              <a:t>court</a:t>
            </a:r>
            <a:r>
              <a:rPr sz="2400" dirty="0">
                <a:latin typeface="Times New Roman"/>
                <a:cs typeface="Times New Roman"/>
              </a:rPr>
              <a:t> </a:t>
            </a:r>
            <a:r>
              <a:rPr sz="2400" spc="-10" dirty="0">
                <a:latin typeface="Times New Roman"/>
                <a:cs typeface="Times New Roman"/>
              </a:rPr>
              <a:t>and</a:t>
            </a:r>
            <a:r>
              <a:rPr sz="2400" spc="10" dirty="0">
                <a:latin typeface="Times New Roman"/>
                <a:cs typeface="Times New Roman"/>
              </a:rPr>
              <a:t> </a:t>
            </a:r>
            <a:r>
              <a:rPr sz="2400" spc="-5" dirty="0">
                <a:latin typeface="Times New Roman"/>
                <a:cs typeface="Times New Roman"/>
              </a:rPr>
              <a:t>to</a:t>
            </a:r>
            <a:r>
              <a:rPr sz="2400" dirty="0">
                <a:latin typeface="Times New Roman"/>
                <a:cs typeface="Times New Roman"/>
              </a:rPr>
              <a:t> </a:t>
            </a:r>
            <a:r>
              <a:rPr sz="2400" spc="-5" dirty="0">
                <a:latin typeface="Times New Roman"/>
                <a:cs typeface="Times New Roman"/>
              </a:rPr>
              <a:t>convince</a:t>
            </a:r>
            <a:r>
              <a:rPr sz="2400" spc="-25" dirty="0">
                <a:latin typeface="Times New Roman"/>
                <a:cs typeface="Times New Roman"/>
              </a:rPr>
              <a:t> </a:t>
            </a:r>
            <a:r>
              <a:rPr sz="2400" dirty="0">
                <a:latin typeface="Times New Roman"/>
                <a:cs typeface="Times New Roman"/>
              </a:rPr>
              <a:t>the </a:t>
            </a:r>
            <a:r>
              <a:rPr sz="2400" spc="5" dirty="0">
                <a:latin typeface="Times New Roman"/>
                <a:cs typeface="Times New Roman"/>
              </a:rPr>
              <a:t> </a:t>
            </a:r>
            <a:r>
              <a:rPr sz="2400" dirty="0">
                <a:latin typeface="Times New Roman"/>
                <a:cs typeface="Times New Roman"/>
              </a:rPr>
              <a:t>judge </a:t>
            </a:r>
            <a:r>
              <a:rPr sz="2400" spc="-5" dirty="0">
                <a:latin typeface="Times New Roman"/>
                <a:cs typeface="Times New Roman"/>
              </a:rPr>
              <a:t>to </a:t>
            </a:r>
            <a:r>
              <a:rPr sz="2400" dirty="0">
                <a:latin typeface="Times New Roman"/>
                <a:cs typeface="Times New Roman"/>
              </a:rPr>
              <a:t>order </a:t>
            </a:r>
            <a:r>
              <a:rPr sz="2400" spc="-5" dirty="0">
                <a:latin typeface="Times New Roman"/>
                <a:cs typeface="Times New Roman"/>
              </a:rPr>
              <a:t>the </a:t>
            </a:r>
            <a:r>
              <a:rPr sz="2400" dirty="0">
                <a:latin typeface="Times New Roman"/>
                <a:cs typeface="Times New Roman"/>
              </a:rPr>
              <a:t>other </a:t>
            </a:r>
            <a:r>
              <a:rPr sz="2400" spc="-5" dirty="0">
                <a:latin typeface="Times New Roman"/>
                <a:cs typeface="Times New Roman"/>
              </a:rPr>
              <a:t>party to </a:t>
            </a:r>
            <a:r>
              <a:rPr sz="2400" dirty="0">
                <a:latin typeface="Times New Roman"/>
                <a:cs typeface="Times New Roman"/>
              </a:rPr>
              <a:t>stop </a:t>
            </a:r>
            <a:r>
              <a:rPr sz="2400" spc="-5" dirty="0">
                <a:latin typeface="Times New Roman"/>
                <a:cs typeface="Times New Roman"/>
              </a:rPr>
              <a:t>the infringement and </a:t>
            </a:r>
            <a:r>
              <a:rPr sz="2400" dirty="0">
                <a:latin typeface="Times New Roman"/>
                <a:cs typeface="Times New Roman"/>
              </a:rPr>
              <a:t> </a:t>
            </a:r>
            <a:r>
              <a:rPr sz="2400" spc="-5" dirty="0">
                <a:latin typeface="Times New Roman"/>
                <a:cs typeface="Times New Roman"/>
              </a:rPr>
              <a:t>compensate</a:t>
            </a:r>
            <a:r>
              <a:rPr sz="2400" spc="-20" dirty="0">
                <a:latin typeface="Times New Roman"/>
                <a:cs typeface="Times New Roman"/>
              </a:rPr>
              <a:t> </a:t>
            </a:r>
            <a:r>
              <a:rPr sz="2400" spc="-5" dirty="0">
                <a:latin typeface="Times New Roman"/>
                <a:cs typeface="Times New Roman"/>
              </a:rPr>
              <a:t>you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your</a:t>
            </a:r>
            <a:r>
              <a:rPr sz="2400" spc="-10" dirty="0">
                <a:latin typeface="Times New Roman"/>
                <a:cs typeface="Times New Roman"/>
              </a:rPr>
              <a:t> </a:t>
            </a:r>
            <a:r>
              <a:rPr sz="2400" spc="-5">
                <a:latin typeface="Times New Roman"/>
                <a:cs typeface="Times New Roman"/>
              </a:rPr>
              <a:t>losses</a:t>
            </a:r>
            <a:r>
              <a:rPr sz="2400" spc="-5" smtClean="0">
                <a:latin typeface="Times New Roman"/>
                <a:cs typeface="Times New Roman"/>
              </a:rPr>
              <a:t>.</a:t>
            </a:r>
            <a:endParaRPr lang="en-US" sz="2400" spc="-5" dirty="0" smtClean="0">
              <a:latin typeface="Times New Roman"/>
              <a:cs typeface="Times New Roman"/>
            </a:endParaRPr>
          </a:p>
          <a:p>
            <a:pPr marL="241300" indent="-228600">
              <a:lnSpc>
                <a:spcPct val="100000"/>
              </a:lnSpc>
              <a:spcBef>
                <a:spcPts val="675"/>
              </a:spcBef>
              <a:buFont typeface="Arial MT"/>
              <a:buChar char="•"/>
              <a:tabLst>
                <a:tab pos="241300" algn="l"/>
              </a:tabLst>
            </a:pPr>
            <a:r>
              <a:rPr lang="en-US" sz="2400" spc="-5" dirty="0" smtClean="0">
                <a:latin typeface="Times New Roman"/>
                <a:cs typeface="Times New Roman"/>
              </a:rPr>
              <a:t>But you can’t file a law suit unless you have registered the copyright with the copyright office</a:t>
            </a:r>
          </a:p>
          <a:p>
            <a:pPr marL="241300" indent="-228600">
              <a:lnSpc>
                <a:spcPct val="100000"/>
              </a:lnSpc>
              <a:spcBef>
                <a:spcPts val="675"/>
              </a:spcBef>
              <a:buFont typeface="Arial MT"/>
              <a:buChar char="•"/>
              <a:tabLst>
                <a:tab pos="241300" algn="l"/>
              </a:tabLst>
            </a:pPr>
            <a:r>
              <a:rPr lang="en-US" sz="2400" spc="-5" dirty="0" smtClean="0">
                <a:latin typeface="Times New Roman"/>
                <a:cs typeface="Times New Roman"/>
              </a:rPr>
              <a:t>If you want to register in a hurry, when an infringement occurs , then you have to pay extra for the registration.</a:t>
            </a:r>
          </a:p>
          <a:p>
            <a:pPr marL="241300" indent="-228600">
              <a:lnSpc>
                <a:spcPct val="100000"/>
              </a:lnSpc>
              <a:spcBef>
                <a:spcPts val="675"/>
              </a:spcBef>
              <a:buFont typeface="Arial MT"/>
              <a:buChar char="•"/>
              <a:tabLst>
                <a:tab pos="241300" algn="l"/>
              </a:tabLst>
            </a:pPr>
            <a:r>
              <a:rPr lang="en-US" sz="2400" spc="-5" dirty="0" smtClean="0">
                <a:latin typeface="Times New Roman"/>
                <a:cs typeface="Times New Roman"/>
              </a:rPr>
              <a:t>If you register the work before the infringement occurs or within three months of the date of work is published, you can recover standard damages in addition to actual damages like attorney fees, court costs and statutory damages.</a:t>
            </a:r>
          </a:p>
          <a:p>
            <a:pPr marL="241300" indent="-228600">
              <a:lnSpc>
                <a:spcPct val="100000"/>
              </a:lnSpc>
              <a:spcBef>
                <a:spcPts val="675"/>
              </a:spcBef>
              <a:buFont typeface="Arial MT"/>
              <a:buChar char="•"/>
              <a:tabLst>
                <a:tab pos="241300" algn="l"/>
              </a:tabLst>
            </a:pPr>
            <a:endParaRPr lang="en-US" sz="2400" spc="-5" dirty="0" smtClean="0">
              <a:latin typeface="Times New Roman"/>
              <a:cs typeface="Times New Roman"/>
            </a:endParaRPr>
          </a:p>
          <a:p>
            <a:pPr marL="241300" indent="-228600">
              <a:lnSpc>
                <a:spcPct val="100000"/>
              </a:lnSpc>
              <a:spcBef>
                <a:spcPts val="675"/>
              </a:spcBef>
              <a:tabLst>
                <a:tab pos="241300" algn="l"/>
              </a:tabLst>
            </a:pPr>
            <a:endParaRPr lang="en-US" sz="2800" spc="-5" dirty="0" smtClean="0">
              <a:latin typeface="Times New Roman"/>
              <a:cs typeface="Times New Roman"/>
            </a:endParaRPr>
          </a:p>
          <a:p>
            <a:pPr marL="241300" indent="-228600">
              <a:lnSpc>
                <a:spcPct val="100000"/>
              </a:lnSpc>
              <a:spcBef>
                <a:spcPts val="675"/>
              </a:spcBef>
              <a:tabLst>
                <a:tab pos="241300" algn="l"/>
              </a:tabLst>
            </a:pPr>
            <a:endParaRPr lang="en-US" sz="2800" spc="-5" dirty="0" smtClean="0">
              <a:latin typeface="Times New Roman"/>
              <a:cs typeface="Times New Roman"/>
            </a:endParaRPr>
          </a:p>
          <a:p>
            <a:pPr marL="241300" indent="-228600">
              <a:lnSpc>
                <a:spcPct val="100000"/>
              </a:lnSpc>
              <a:spcBef>
                <a:spcPts val="675"/>
              </a:spcBef>
              <a:buFont typeface="Arial MT"/>
              <a:buChar char="•"/>
              <a:tabLst>
                <a:tab pos="241300" algn="l"/>
              </a:tabLst>
            </a:pP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8077200" cy="533400"/>
          </a:xfrm>
        </p:spPr>
        <p:txBody>
          <a:bodyPr/>
          <a:lstStyle/>
          <a:p>
            <a:r>
              <a:rPr lang="en-US" spc="-5" dirty="0" smtClean="0"/>
              <a:t>Classification</a:t>
            </a:r>
            <a:r>
              <a:rPr lang="en-US" spc="-20" dirty="0" smtClean="0"/>
              <a:t> </a:t>
            </a:r>
            <a:r>
              <a:rPr lang="en-US" spc="-5" dirty="0" smtClean="0"/>
              <a:t>of</a:t>
            </a:r>
            <a:r>
              <a:rPr lang="en-US" spc="10" dirty="0" smtClean="0"/>
              <a:t> </a:t>
            </a:r>
            <a:r>
              <a:rPr lang="en-US" spc="-5" dirty="0" smtClean="0"/>
              <a:t>Software</a:t>
            </a:r>
            <a:r>
              <a:rPr lang="en-US" dirty="0" smtClean="0"/>
              <a:t> </a:t>
            </a:r>
            <a:r>
              <a:rPr lang="en-US" spc="-5" dirty="0" smtClean="0"/>
              <a:t>according to </a:t>
            </a:r>
            <a:r>
              <a:rPr lang="en-US" dirty="0" smtClean="0"/>
              <a:t>copyright</a:t>
            </a:r>
            <a:br>
              <a:rPr lang="en-US" dirty="0" smtClean="0"/>
            </a:br>
            <a:endParaRPr lang="en-US" dirty="0"/>
          </a:p>
        </p:txBody>
      </p:sp>
      <p:sp>
        <p:nvSpPr>
          <p:cNvPr id="3" name="Text Placeholder 2"/>
          <p:cNvSpPr>
            <a:spLocks noGrp="1"/>
          </p:cNvSpPr>
          <p:nvPr>
            <p:ph type="body" idx="1"/>
          </p:nvPr>
        </p:nvSpPr>
        <p:spPr>
          <a:xfrm>
            <a:off x="457200" y="990600"/>
            <a:ext cx="8229600" cy="2944396"/>
          </a:xfrm>
        </p:spPr>
        <p:txBody>
          <a:bodyPr/>
          <a:lstStyle/>
          <a:p>
            <a:pPr marL="241300" indent="-228600">
              <a:lnSpc>
                <a:spcPct val="100000"/>
              </a:lnSpc>
              <a:spcBef>
                <a:spcPts val="675"/>
              </a:spcBef>
              <a:buFont typeface="Arial MT"/>
              <a:buChar char="•"/>
              <a:tabLst>
                <a:tab pos="241300" algn="l"/>
              </a:tabLst>
            </a:pPr>
            <a:r>
              <a:rPr lang="en-US" sz="2800" spc="-5" dirty="0" smtClean="0">
                <a:latin typeface="Times New Roman"/>
                <a:cs typeface="Times New Roman"/>
              </a:rPr>
              <a:t>4</a:t>
            </a:r>
            <a:r>
              <a:rPr lang="en-US" sz="2800" spc="-20" dirty="0" smtClean="0">
                <a:latin typeface="Times New Roman"/>
                <a:cs typeface="Times New Roman"/>
              </a:rPr>
              <a:t> </a:t>
            </a:r>
            <a:r>
              <a:rPr lang="en-US" sz="2800" dirty="0" smtClean="0">
                <a:latin typeface="Times New Roman"/>
                <a:cs typeface="Times New Roman"/>
              </a:rPr>
              <a:t>broad</a:t>
            </a:r>
            <a:r>
              <a:rPr lang="en-US" sz="2800" spc="-15" dirty="0" smtClean="0">
                <a:latin typeface="Times New Roman"/>
                <a:cs typeface="Times New Roman"/>
              </a:rPr>
              <a:t> </a:t>
            </a:r>
            <a:r>
              <a:rPr lang="en-US" sz="2800" spc="-5" dirty="0" smtClean="0">
                <a:latin typeface="Times New Roman"/>
                <a:cs typeface="Times New Roman"/>
              </a:rPr>
              <a:t>classifications</a:t>
            </a:r>
            <a:endParaRPr lang="en-US" sz="2800" dirty="0" smtClean="0">
              <a:latin typeface="Times New Roman"/>
              <a:cs typeface="Times New Roman"/>
            </a:endParaRPr>
          </a:p>
          <a:p>
            <a:pPr marL="527685" indent="-515620">
              <a:lnSpc>
                <a:spcPct val="100000"/>
              </a:lnSpc>
              <a:spcBef>
                <a:spcPts val="660"/>
              </a:spcBef>
              <a:buAutoNum type="arabicPeriod"/>
              <a:tabLst>
                <a:tab pos="527685" algn="l"/>
                <a:tab pos="528320" algn="l"/>
              </a:tabLst>
            </a:pPr>
            <a:r>
              <a:rPr lang="en-US" sz="2800" spc="-10" dirty="0" smtClean="0">
                <a:latin typeface="Times New Roman"/>
                <a:cs typeface="Times New Roman"/>
              </a:rPr>
              <a:t>Commercial</a:t>
            </a:r>
            <a:endParaRPr lang="en-US" sz="2800" dirty="0" smtClean="0">
              <a:latin typeface="Times New Roman"/>
              <a:cs typeface="Times New Roman"/>
            </a:endParaRPr>
          </a:p>
          <a:p>
            <a:pPr marL="527685" indent="-515620">
              <a:lnSpc>
                <a:spcPct val="100000"/>
              </a:lnSpc>
              <a:spcBef>
                <a:spcPts val="660"/>
              </a:spcBef>
              <a:buAutoNum type="arabicPeriod"/>
              <a:tabLst>
                <a:tab pos="527685" algn="l"/>
                <a:tab pos="528320" algn="l"/>
              </a:tabLst>
            </a:pPr>
            <a:r>
              <a:rPr lang="en-US" sz="2800" spc="-5" dirty="0" smtClean="0">
                <a:latin typeface="Times New Roman"/>
                <a:cs typeface="Times New Roman"/>
              </a:rPr>
              <a:t>Shareware</a:t>
            </a:r>
            <a:endParaRPr lang="en-US" sz="2800" dirty="0" smtClean="0">
              <a:latin typeface="Times New Roman"/>
              <a:cs typeface="Times New Roman"/>
            </a:endParaRPr>
          </a:p>
          <a:p>
            <a:pPr marL="527685" indent="-515620">
              <a:lnSpc>
                <a:spcPct val="100000"/>
              </a:lnSpc>
              <a:spcBef>
                <a:spcPts val="670"/>
              </a:spcBef>
              <a:buAutoNum type="arabicPeriod"/>
              <a:tabLst>
                <a:tab pos="527685" algn="l"/>
                <a:tab pos="528320" algn="l"/>
              </a:tabLst>
            </a:pPr>
            <a:r>
              <a:rPr lang="en-US" sz="2800" spc="-5" dirty="0" smtClean="0">
                <a:latin typeface="Times New Roman"/>
                <a:cs typeface="Times New Roman"/>
              </a:rPr>
              <a:t>Freeware</a:t>
            </a:r>
            <a:endParaRPr lang="en-US" sz="2800" dirty="0" smtClean="0">
              <a:latin typeface="Times New Roman"/>
              <a:cs typeface="Times New Roman"/>
            </a:endParaRPr>
          </a:p>
          <a:p>
            <a:pPr marL="527685" indent="-515620">
              <a:lnSpc>
                <a:spcPct val="100000"/>
              </a:lnSpc>
              <a:spcBef>
                <a:spcPts val="665"/>
              </a:spcBef>
              <a:buAutoNum type="arabicPeriod"/>
              <a:tabLst>
                <a:tab pos="527685" algn="l"/>
                <a:tab pos="528320" algn="l"/>
              </a:tabLst>
            </a:pPr>
            <a:r>
              <a:rPr lang="en-US" sz="2800" spc="-5" dirty="0" smtClean="0">
                <a:latin typeface="Times New Roman"/>
                <a:cs typeface="Times New Roman"/>
              </a:rPr>
              <a:t>Public</a:t>
            </a:r>
            <a:r>
              <a:rPr lang="en-US" sz="2800" spc="-50" dirty="0" smtClean="0">
                <a:latin typeface="Times New Roman"/>
                <a:cs typeface="Times New Roman"/>
              </a:rPr>
              <a:t> </a:t>
            </a:r>
            <a:r>
              <a:rPr lang="en-US" sz="2800" spc="-5" dirty="0" smtClean="0">
                <a:latin typeface="Times New Roman"/>
                <a:cs typeface="Times New Roman"/>
              </a:rPr>
              <a:t>Domain</a:t>
            </a:r>
            <a:endParaRPr lang="en-US" sz="2800" dirty="0" smtClean="0">
              <a:latin typeface="Times New Roman"/>
              <a:cs typeface="Times New Roman"/>
            </a:endParaRPr>
          </a:p>
          <a:p>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04800"/>
            <a:ext cx="8229600" cy="6924973"/>
          </a:xfrm>
        </p:spPr>
        <p:txBody>
          <a:bodyPr/>
          <a:lstStyle/>
          <a:p>
            <a:pPr marL="342900" indent="-342900">
              <a:buAutoNum type="arabicPeriod"/>
            </a:pPr>
            <a:r>
              <a:rPr lang="en-US" b="1" spc="-10" dirty="0" smtClean="0">
                <a:latin typeface="Times New Roman"/>
                <a:cs typeface="Times New Roman"/>
              </a:rPr>
              <a:t>Commercial Software</a:t>
            </a:r>
          </a:p>
          <a:p>
            <a:pPr marL="342900" indent="-342900">
              <a:buFont typeface="Arial" pitchFamily="34" charset="0"/>
              <a:buChar char="•"/>
            </a:pPr>
            <a:r>
              <a:rPr lang="en-US" spc="-10" dirty="0" smtClean="0">
                <a:latin typeface="Times New Roman"/>
                <a:cs typeface="Times New Roman"/>
              </a:rPr>
              <a:t>These  software are like windows, Mac which can be purchased to use.</a:t>
            </a:r>
          </a:p>
          <a:p>
            <a:pPr marL="342900" indent="-342900">
              <a:buFont typeface="Arial" pitchFamily="34" charset="0"/>
              <a:buChar char="•"/>
            </a:pPr>
            <a:r>
              <a:rPr lang="en-US" spc="-10" dirty="0" smtClean="0">
                <a:latin typeface="Times New Roman"/>
                <a:cs typeface="Times New Roman"/>
              </a:rPr>
              <a:t>It is a type of software  that can be used in one computer.</a:t>
            </a:r>
          </a:p>
          <a:p>
            <a:pPr marL="342900" indent="-342900">
              <a:buFont typeface="Arial" pitchFamily="34" charset="0"/>
              <a:buChar char="•"/>
            </a:pPr>
            <a:r>
              <a:rPr lang="en-US" spc="-10" dirty="0" smtClean="0">
                <a:latin typeface="Times New Roman"/>
                <a:cs typeface="Times New Roman"/>
              </a:rPr>
              <a:t>User is not allowed to sell it or rent it or modify it.</a:t>
            </a:r>
          </a:p>
          <a:p>
            <a:pPr marL="342900" indent="-342900">
              <a:buFont typeface="Arial" pitchFamily="34" charset="0"/>
              <a:buChar char="•"/>
            </a:pPr>
            <a:r>
              <a:rPr lang="en-US" spc="-10" dirty="0" smtClean="0">
                <a:latin typeface="Times New Roman"/>
                <a:cs typeface="Times New Roman"/>
              </a:rPr>
              <a:t>They possess license.</a:t>
            </a:r>
          </a:p>
          <a:p>
            <a:pPr marL="342900" indent="-342900"/>
            <a:endParaRPr lang="en-US" spc="-10" dirty="0" smtClean="0">
              <a:latin typeface="Times New Roman"/>
              <a:cs typeface="Times New Roman"/>
            </a:endParaRPr>
          </a:p>
          <a:p>
            <a:pPr marL="342900" indent="-342900"/>
            <a:r>
              <a:rPr lang="en-US" spc="-10" dirty="0" smtClean="0">
                <a:latin typeface="Times New Roman"/>
                <a:cs typeface="Times New Roman"/>
              </a:rPr>
              <a:t>2</a:t>
            </a:r>
            <a:r>
              <a:rPr lang="en-US" b="1" spc="-10" dirty="0" smtClean="0">
                <a:latin typeface="Times New Roman"/>
                <a:cs typeface="Times New Roman"/>
              </a:rPr>
              <a:t>. Shareware Software</a:t>
            </a:r>
          </a:p>
          <a:p>
            <a:pPr marL="342900" indent="-342900">
              <a:buFont typeface="Arial" pitchFamily="34" charset="0"/>
              <a:buChar char="•"/>
            </a:pPr>
            <a:r>
              <a:rPr lang="en-US" spc="-10" dirty="0" smtClean="0">
                <a:latin typeface="Times New Roman"/>
                <a:cs typeface="Times New Roman"/>
              </a:rPr>
              <a:t> Shareware is a type of proprietary software which is initially shared by owner for trial use at little or no cost with usually limited functionality or incomplete documentation but which can be upgraded upon payment.</a:t>
            </a:r>
          </a:p>
          <a:p>
            <a:pPr marL="342900" indent="-342900">
              <a:buFont typeface="Arial" pitchFamily="34" charset="0"/>
              <a:buChar char="•"/>
            </a:pPr>
            <a:r>
              <a:rPr lang="en-US" spc="-10" dirty="0" smtClean="0">
                <a:latin typeface="Times New Roman"/>
                <a:cs typeface="Times New Roman"/>
              </a:rPr>
              <a:t>This is a software which are available for short term (trial version) but if you need for long term you have to buy license.</a:t>
            </a:r>
          </a:p>
          <a:p>
            <a:pPr marL="342900" indent="-342900"/>
            <a:r>
              <a:rPr lang="en-US" spc="-10" dirty="0" smtClean="0">
                <a:latin typeface="Times New Roman"/>
                <a:cs typeface="Times New Roman"/>
              </a:rPr>
              <a:t>3</a:t>
            </a:r>
            <a:r>
              <a:rPr lang="en-US" b="1" spc="-10" dirty="0" smtClean="0">
                <a:latin typeface="Times New Roman"/>
                <a:cs typeface="Times New Roman"/>
              </a:rPr>
              <a:t>. Freeware Software</a:t>
            </a:r>
          </a:p>
          <a:p>
            <a:pPr marL="342900" indent="-342900">
              <a:buFont typeface="Arial" pitchFamily="34" charset="0"/>
              <a:buChar char="•"/>
            </a:pPr>
            <a:r>
              <a:rPr lang="en-US" spc="-10" dirty="0" smtClean="0">
                <a:latin typeface="Times New Roman"/>
                <a:cs typeface="Times New Roman"/>
              </a:rPr>
              <a:t>It is a software which is available freely</a:t>
            </a:r>
          </a:p>
          <a:p>
            <a:pPr marL="342900" indent="-342900">
              <a:buFont typeface="Arial" pitchFamily="34" charset="0"/>
              <a:buChar char="•"/>
            </a:pPr>
            <a:r>
              <a:rPr lang="en-US" spc="-10" dirty="0" smtClean="0">
                <a:latin typeface="Times New Roman"/>
                <a:cs typeface="Times New Roman"/>
              </a:rPr>
              <a:t>This means one can get the license for this software without paying.</a:t>
            </a:r>
          </a:p>
          <a:p>
            <a:pPr marL="342900" indent="-342900">
              <a:buFont typeface="Arial" pitchFamily="34" charset="0"/>
              <a:buChar char="•"/>
            </a:pPr>
            <a:r>
              <a:rPr lang="en-US" spc="-10" dirty="0" smtClean="0">
                <a:latin typeface="Times New Roman"/>
                <a:cs typeface="Times New Roman"/>
              </a:rPr>
              <a:t>Code is made free for use</a:t>
            </a:r>
          </a:p>
          <a:p>
            <a:pPr marL="342900" indent="-342900"/>
            <a:r>
              <a:rPr lang="en-US" b="1" spc="-10" dirty="0" smtClean="0">
                <a:latin typeface="Times New Roman"/>
                <a:cs typeface="Times New Roman"/>
              </a:rPr>
              <a:t>4. Public domain</a:t>
            </a:r>
          </a:p>
          <a:p>
            <a:pPr marL="342900" indent="-342900">
              <a:buFont typeface="Arial" pitchFamily="34" charset="0"/>
              <a:buChar char="•"/>
            </a:pPr>
            <a:r>
              <a:rPr lang="en-US" spc="-10" dirty="0" smtClean="0">
                <a:latin typeface="Times New Roman"/>
                <a:cs typeface="Times New Roman"/>
              </a:rPr>
              <a:t>It is a type of software in which no copyright law is applied.</a:t>
            </a:r>
          </a:p>
          <a:p>
            <a:pPr marL="342900" indent="-342900">
              <a:buFont typeface="Arial" pitchFamily="34" charset="0"/>
              <a:buChar char="•"/>
            </a:pPr>
            <a:r>
              <a:rPr lang="en-US" spc="-10" dirty="0" smtClean="0">
                <a:latin typeface="Times New Roman"/>
                <a:cs typeface="Times New Roman"/>
              </a:rPr>
              <a:t>They do not have license.</a:t>
            </a:r>
          </a:p>
          <a:p>
            <a:pPr marL="342900" indent="-342900">
              <a:buFont typeface="Arial" pitchFamily="34" charset="0"/>
              <a:buChar char="•"/>
            </a:pPr>
            <a:r>
              <a:rPr lang="en-US" spc="-10" dirty="0" smtClean="0">
                <a:latin typeface="Times New Roman"/>
                <a:cs typeface="Times New Roman"/>
              </a:rPr>
              <a:t>One can get it from websites or some software seller without any license agreement.</a:t>
            </a:r>
          </a:p>
          <a:p>
            <a:pPr marL="342900" indent="-342900">
              <a:buFont typeface="Arial" pitchFamily="34" charset="0"/>
              <a:buChar char="•"/>
            </a:pPr>
            <a:r>
              <a:rPr lang="en-US" spc="-10" dirty="0" smtClean="0">
                <a:latin typeface="Times New Roman"/>
                <a:cs typeface="Times New Roman"/>
              </a:rPr>
              <a:t>One can copy, resell and give rent to this software.</a:t>
            </a:r>
          </a:p>
          <a:p>
            <a:pPr marL="342900" indent="-342900">
              <a:buFont typeface="Arial" pitchFamily="34" charset="0"/>
              <a:buChar char="•"/>
            </a:pPr>
            <a:r>
              <a:rPr lang="en-US" spc="-10" dirty="0" smtClean="0">
                <a:latin typeface="Times New Roman"/>
                <a:cs typeface="Times New Roman"/>
              </a:rPr>
              <a:t>No restriction is applied to this type of software.</a:t>
            </a:r>
          </a:p>
          <a:p>
            <a:pPr marL="342900" indent="-342900">
              <a:buFont typeface="Arial" pitchFamily="34" charset="0"/>
              <a:buChar char="•"/>
            </a:pPr>
            <a:endParaRPr lang="en-US" spc="-10" dirty="0" smtClean="0">
              <a:latin typeface="Times New Roman"/>
              <a:cs typeface="Times New Roman"/>
            </a:endParaRPr>
          </a:p>
          <a:p>
            <a:pPr marL="342900" indent="-342900"/>
            <a:r>
              <a:rPr lang="en-US" b="1" spc="-10" dirty="0" smtClean="0">
                <a:latin typeface="Times New Roman"/>
                <a:cs typeface="Times New Roman"/>
              </a:rPr>
              <a:t>	</a:t>
            </a:r>
            <a:endParaRPr lang="en-US" b="1" dirty="0" smtClean="0">
              <a:latin typeface="Times New Roman"/>
              <a:cs typeface="Times New Roman"/>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1451</Words>
  <Application>Microsoft Office PowerPoint</Application>
  <PresentationFormat>On-screen Show (4:3)</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Times New Roman</vt:lpstr>
      <vt:lpstr>Wingdings</vt:lpstr>
      <vt:lpstr>Office Theme</vt:lpstr>
      <vt:lpstr>Module 2 Software Copyright</vt:lpstr>
      <vt:lpstr>Syllabus</vt:lpstr>
      <vt:lpstr>PowerPoint Presentation</vt:lpstr>
      <vt:lpstr>PowerPoint Presentation</vt:lpstr>
      <vt:lpstr>PowerPoint Presentation</vt:lpstr>
      <vt:lpstr>PowerPoint Presentation</vt:lpstr>
      <vt:lpstr>PowerPoint Presentation</vt:lpstr>
      <vt:lpstr>Classification of Software according to copyright </vt:lpstr>
      <vt:lpstr>PowerPoint Presentation</vt:lpstr>
      <vt:lpstr>Software Auditing</vt:lpstr>
      <vt:lpstr>Copyright Notice</vt:lpstr>
      <vt:lpstr>Transfer of Copyright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Microsoft account</dc:creator>
  <cp:lastModifiedBy>admin</cp:lastModifiedBy>
  <cp:revision>30</cp:revision>
  <dcterms:created xsi:type="dcterms:W3CDTF">2022-03-24T04:19:40Z</dcterms:created>
  <dcterms:modified xsi:type="dcterms:W3CDTF">2022-04-08T04:44:00Z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Microsoft® PowerPoint® 2013</vt:lpwstr>
  </property>
  <property fmtid="{D5CDD505-2E9C-101B-9397-08002B2CF9AE}" pid="4" name="LastSaved">
    <vt:filetime>2022-03-24T00:00:00Z</vt:filetime>
  </property>
</Properties>
</file>