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660"/>
  </p:normalViewPr>
  <p:slideViewPr>
    <p:cSldViewPr>
      <p:cViewPr varScale="1">
        <p:scale>
          <a:sx n="70" d="100"/>
          <a:sy n="70" d="100"/>
        </p:scale>
        <p:origin x="14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139AB2-694A-4860-A4D6-F67B8238DF42}"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39AB2-694A-4860-A4D6-F67B8238DF42}"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39AB2-694A-4860-A4D6-F67B8238DF42}"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139AB2-694A-4860-A4D6-F67B8238DF42}"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139AB2-694A-4860-A4D6-F67B8238DF42}"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139AB2-694A-4860-A4D6-F67B8238DF42}"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139AB2-694A-4860-A4D6-F67B8238DF42}"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139AB2-694A-4860-A4D6-F67B8238DF42}"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39AB2-694A-4860-A4D6-F67B8238DF42}"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39AB2-694A-4860-A4D6-F67B8238DF42}"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139AB2-694A-4860-A4D6-F67B8238DF42}"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0AB1EE-CC9F-4240-93A8-2383934A80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39AB2-694A-4860-A4D6-F67B8238DF42}" type="datetimeFigureOut">
              <a:rPr lang="en-US" smtClean="0"/>
              <a:pPr/>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0AB1EE-CC9F-4240-93A8-2383934A803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toppr.com/guides/science/food-where-does-it-comes-from/sources-of-foo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Module-5(continuation)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lstStyle/>
          <a:p>
            <a:r>
              <a:rPr lang="en-US" b="1" dirty="0" smtClean="0"/>
              <a:t>Punishment for Abetment</a:t>
            </a:r>
          </a:p>
          <a:p>
            <a:r>
              <a:rPr lang="en-US" dirty="0" smtClean="0"/>
              <a:t>Abetment of certain offences is punishable under specific Sections of IPC or under other laws. For example, abetment of suicide is punishable under Section 306. However, when no specific provision exists, the abettor will be punished with the punishment prescribed for that particular offence he has abetted.</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Offence of Misrepresentation</a:t>
            </a:r>
            <a:endParaRPr lang="en-US" b="1" dirty="0"/>
          </a:p>
        </p:txBody>
      </p:sp>
      <p:pic>
        <p:nvPicPr>
          <p:cNvPr id="1026" name="Picture 2"/>
          <p:cNvPicPr>
            <a:picLocks noGrp="1" noChangeAspect="1" noChangeArrowheads="1"/>
          </p:cNvPicPr>
          <p:nvPr>
            <p:ph idx="1"/>
          </p:nvPr>
        </p:nvPicPr>
        <p:blipFill>
          <a:blip r:embed="rId2"/>
          <a:srcRect/>
          <a:stretch>
            <a:fillRect/>
          </a:stretch>
        </p:blipFill>
        <p:spPr bwMode="auto">
          <a:xfrm>
            <a:off x="1295400" y="2133600"/>
            <a:ext cx="7010400" cy="27432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t>Punishment for Abetment and Attempt to Commit Offences under IT Act</a:t>
            </a:r>
            <a:endParaRPr lang="en-US" sz="3200" b="1" dirty="0"/>
          </a:p>
        </p:txBody>
      </p:sp>
      <p:sp>
        <p:nvSpPr>
          <p:cNvPr id="3" name="Content Placeholder 2"/>
          <p:cNvSpPr>
            <a:spLocks noGrp="1"/>
          </p:cNvSpPr>
          <p:nvPr>
            <p:ph idx="1"/>
          </p:nvPr>
        </p:nvSpPr>
        <p:spPr/>
        <p:txBody>
          <a:bodyPr/>
          <a:lstStyle/>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914400" y="2514600"/>
            <a:ext cx="7239000" cy="20574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pic>
        <p:nvPicPr>
          <p:cNvPr id="3074" name="Picture 2"/>
          <p:cNvPicPr>
            <a:picLocks noGrp="1" noChangeAspect="1" noChangeArrowheads="1"/>
          </p:cNvPicPr>
          <p:nvPr>
            <p:ph idx="1"/>
          </p:nvPr>
        </p:nvPicPr>
        <p:blipFill>
          <a:blip r:embed="rId2"/>
          <a:srcRect/>
          <a:stretch>
            <a:fillRect/>
          </a:stretch>
        </p:blipFill>
        <p:spPr bwMode="auto">
          <a:xfrm>
            <a:off x="914400" y="1905000"/>
            <a:ext cx="7467600" cy="2667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normAutofit fontScale="70000" lnSpcReduction="20000"/>
          </a:bodyPr>
          <a:lstStyle/>
          <a:p>
            <a:pPr>
              <a:buNone/>
            </a:pPr>
            <a:r>
              <a:rPr lang="en-US" b="1" dirty="0"/>
              <a:t>Abetment under Section 107, IPC</a:t>
            </a:r>
          </a:p>
          <a:p>
            <a:r>
              <a:rPr lang="en-US" dirty="0"/>
              <a:t>Chapter 5 of the Indian Penal Code, 1860 deals with offences relating to abetment. Abetment basically means the action of instigating, encouraging or promoting a person into committing an offence. It can also mean aiding the offender while he is committing a crime.</a:t>
            </a:r>
          </a:p>
          <a:p>
            <a:r>
              <a:rPr lang="en-US" dirty="0"/>
              <a:t>When more than one person contributes to committing an offence, each person’s involvement may vary. This variation may be either in the manner or in the degree to which the involvement occurs.</a:t>
            </a:r>
          </a:p>
          <a:p>
            <a:r>
              <a:rPr lang="en-US" dirty="0"/>
              <a:t>For example, one person may procure a gun and hand it over to another who may shoot somebody with it. The former person is guilty of abetment, while the latter commits murder.</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normAutofit fontScale="85000" lnSpcReduction="20000"/>
          </a:bodyPr>
          <a:lstStyle/>
          <a:p>
            <a:pPr>
              <a:buNone/>
            </a:pPr>
            <a:r>
              <a:rPr lang="en-US" b="1" dirty="0"/>
              <a:t>Definition of Abetment</a:t>
            </a:r>
          </a:p>
          <a:p>
            <a:r>
              <a:rPr lang="en-US" dirty="0"/>
              <a:t>The definition of abetment under Section 107, IPC requires a person to abet the commission of an offence. This abetment may occur in any of the three methods that the provision prescribes.</a:t>
            </a:r>
          </a:p>
          <a:p>
            <a:r>
              <a:rPr lang="en-US" dirty="0"/>
              <a:t>The Section says that abetment basically takes place when a person abets the doing of a thing by:</a:t>
            </a:r>
          </a:p>
          <a:p>
            <a:r>
              <a:rPr lang="en-US" dirty="0"/>
              <a:t>(1) </a:t>
            </a:r>
            <a:r>
              <a:rPr lang="en-US" b="1" dirty="0"/>
              <a:t>instigating</a:t>
            </a:r>
            <a:r>
              <a:rPr lang="en-US" dirty="0"/>
              <a:t> a person to do that thing; or</a:t>
            </a:r>
          </a:p>
          <a:p>
            <a:r>
              <a:rPr lang="en-US" dirty="0"/>
              <a:t>(2) engaging with another person (or persons) in a </a:t>
            </a:r>
            <a:r>
              <a:rPr lang="en-US" b="1" dirty="0"/>
              <a:t>conspiracy</a:t>
            </a:r>
            <a:r>
              <a:rPr lang="en-US" dirty="0"/>
              <a:t> to do that thing; or</a:t>
            </a:r>
          </a:p>
          <a:p>
            <a:r>
              <a:rPr lang="en-US" dirty="0"/>
              <a:t>(3) intentionally </a:t>
            </a:r>
            <a:r>
              <a:rPr lang="en-US" b="1" dirty="0"/>
              <a:t>aiding</a:t>
            </a:r>
            <a:r>
              <a:rPr lang="en-US" dirty="0"/>
              <a:t> a person to do that thing.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normAutofit fontScale="92500" lnSpcReduction="10000"/>
          </a:bodyPr>
          <a:lstStyle/>
          <a:p>
            <a:pPr>
              <a:buNone/>
            </a:pPr>
            <a:r>
              <a:rPr lang="en-US" dirty="0"/>
              <a:t>(1) Abetment by Instigation</a:t>
            </a:r>
          </a:p>
          <a:p>
            <a:r>
              <a:rPr lang="en-US" dirty="0"/>
              <a:t>Instigation basically means suggesting, encouraging or inciting a person to do or abstain from doing something. Instigation may take place either directly or indirectly, by written or oral words, or even by gestures and hints.</a:t>
            </a:r>
          </a:p>
          <a:p>
            <a:r>
              <a:rPr lang="en-US" dirty="0"/>
              <a:t>The instigation must be sufficient to actively encourage a person to commit an offence. It should not be mere advice or a simple suggestion.</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normAutofit fontScale="77500" lnSpcReduction="20000"/>
          </a:bodyPr>
          <a:lstStyle/>
          <a:p>
            <a:pPr>
              <a:buNone/>
            </a:pPr>
            <a:r>
              <a:rPr lang="en-US" dirty="0"/>
              <a:t>(2) Abetment by Conspiracy</a:t>
            </a:r>
          </a:p>
          <a:p>
            <a:r>
              <a:rPr lang="en-US" dirty="0"/>
              <a:t>Conspiracy basically means an agreement between two or more persons to commit an unlawful act. Merely intending to commit an offence is not sufficient for this purpose.</a:t>
            </a:r>
          </a:p>
          <a:p>
            <a:r>
              <a:rPr lang="en-US" dirty="0"/>
              <a:t>Thus, the conspirators must actively agree and prepare themselves to commit that offence, it becomes a conspiracy. Furthermore, the act which the conspirators conspire to commit itself must be illegal or punishable.</a:t>
            </a:r>
          </a:p>
          <a:p>
            <a:r>
              <a:rPr lang="en-US" dirty="0"/>
              <a:t>For example, in dowry death cases, the in-laws of the victim are often guilty of abetment by conspiracy. They may do so by constantly taunting, torturing or instigating the victim. Even suicides may take place in this manner through abetment by conspiracy.</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smtClean="0"/>
              <a:t>Punishment for Abetment and Attempt to Commit Offences under IT Act</a:t>
            </a:r>
            <a:endParaRPr lang="en-US" sz="3600"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(3) Abetment by Aiding</a:t>
            </a:r>
          </a:p>
          <a:p>
            <a:r>
              <a:rPr lang="en-US" dirty="0" smtClean="0"/>
              <a:t>The third manner in which abetment may take place is by intentionally aiding the offender in committing that offence. This generally happens when the abettor facilitates the crime or helps in committing it. The intention to aid the offender is very important.</a:t>
            </a:r>
          </a:p>
          <a:p>
            <a:r>
              <a:rPr lang="en-US" dirty="0" smtClean="0"/>
              <a:t>For example, merely giving food or clothing to an alleged offender may not be punishable. But giving him </a:t>
            </a:r>
            <a:r>
              <a:rPr lang="en-US" dirty="0" smtClean="0">
                <a:hlinkClick r:id="rId2"/>
              </a:rPr>
              <a:t>food</a:t>
            </a:r>
            <a:r>
              <a:rPr lang="en-US" dirty="0" smtClean="0"/>
              <a:t>, clothing and shelter to help him hide from the police or commit a crime is punishable.</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378</Words>
  <Application>Microsoft Office PowerPoint</Application>
  <PresentationFormat>On-screen Show (4:3)</PresentationFormat>
  <Paragraphs>32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Module-5(continuation)</vt:lpstr>
      <vt:lpstr>The Offence of Misrepresentation</vt:lpstr>
      <vt:lpstr>Punishment for Abetment and Attempt to Commit Offences under IT Act</vt:lpstr>
      <vt:lpstr>Punishment for Abetment and Attempt to Commit Offences under IT Act</vt:lpstr>
      <vt:lpstr>Punishment for Abetment and Attempt to Commit Offences under IT Act</vt:lpstr>
      <vt:lpstr>Punishment for Abetment and Attempt to Commit Offences under IT Act</vt:lpstr>
      <vt:lpstr>Punishment for Abetment and Attempt to Commit Offences under IT Act</vt:lpstr>
      <vt:lpstr>Punishment for Abetment and Attempt to Commit Offences under IT Act</vt:lpstr>
      <vt:lpstr>Punishment for Abetment and Attempt to Commit Offences under IT Act</vt:lpstr>
      <vt:lpstr>Punishment for Abetment and Attempt to Commit Offences under IT Act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Module-5(continuation)</dc:title>
  <dc:creator>Subha</dc:creator>
  <cp:lastModifiedBy>admin</cp:lastModifiedBy>
  <cp:revision>17</cp:revision>
  <dcterms:created xsi:type="dcterms:W3CDTF">2021-06-09T10:17:37Z</dcterms:created>
  <dcterms:modified xsi:type="dcterms:W3CDTF">2025-04-21T11:39:41Z</dcterms:modified>
</cp:coreProperties>
</file>