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A1DB7D-5070-4219-B617-46746E04A2B7}"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1DB7D-5070-4219-B617-46746E04A2B7}"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1DB7D-5070-4219-B617-46746E04A2B7}"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1DB7D-5070-4219-B617-46746E04A2B7}"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1DB7D-5070-4219-B617-46746E04A2B7}"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A1DB7D-5070-4219-B617-46746E04A2B7}"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A1DB7D-5070-4219-B617-46746E04A2B7}"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1DB7D-5070-4219-B617-46746E04A2B7}"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1DB7D-5070-4219-B617-46746E04A2B7}"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1DB7D-5070-4219-B617-46746E04A2B7}"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1DB7D-5070-4219-B617-46746E04A2B7}"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0F3A1-CD8D-4C01-B036-92BD8BDF0A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1DB7D-5070-4219-B617-46746E04A2B7}" type="datetimeFigureOut">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0F3A1-CD8D-4C01-B036-92BD8BDF0A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5(Continuation)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Punishment for violation of privacy , breach of confidentiality and privacy under IT act  </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524000"/>
            <a:ext cx="7239000" cy="198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Punishment for violation of privacy , breach of confidentiality and privacy under IT act </a:t>
            </a:r>
            <a:endParaRPr lang="en-US" sz="3200" dirty="0"/>
          </a:p>
        </p:txBody>
      </p:sp>
      <p:pic>
        <p:nvPicPr>
          <p:cNvPr id="2051" name="Picture 3"/>
          <p:cNvPicPr>
            <a:picLocks noGrp="1" noChangeAspect="1" noChangeArrowheads="1"/>
          </p:cNvPicPr>
          <p:nvPr>
            <p:ph idx="1"/>
          </p:nvPr>
        </p:nvPicPr>
        <p:blipFill>
          <a:blip r:embed="rId2"/>
          <a:srcRect/>
          <a:stretch>
            <a:fillRect/>
          </a:stretch>
        </p:blipFill>
        <p:spPr bwMode="auto">
          <a:xfrm>
            <a:off x="1295400" y="1600200"/>
            <a:ext cx="65532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Punishment for violation of privacy , breach of confidentiality and privacy under IT act </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1219200" y="1600200"/>
            <a:ext cx="69342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Punishment for violation of privacy , breach of confidentiality and privacy under IT act</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1143000" y="1752600"/>
            <a:ext cx="2380953" cy="27619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143000" y="1981200"/>
            <a:ext cx="6096000" cy="1600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143000" y="3733800"/>
            <a:ext cx="6477000" cy="161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Punishment for violation of privacy , breach of confidentiality and privacy under IT act</a:t>
            </a:r>
            <a:endParaRPr lang="en-US" sz="3200" dirty="0"/>
          </a:p>
        </p:txBody>
      </p:sp>
      <p:pic>
        <p:nvPicPr>
          <p:cNvPr id="5122" name="Picture 2"/>
          <p:cNvPicPr>
            <a:picLocks noGrp="1" noChangeAspect="1" noChangeArrowheads="1"/>
          </p:cNvPicPr>
          <p:nvPr>
            <p:ph idx="1"/>
          </p:nvPr>
        </p:nvPicPr>
        <p:blipFill>
          <a:blip r:embed="rId2"/>
          <a:srcRect/>
          <a:stretch>
            <a:fillRect/>
          </a:stretch>
        </p:blipFill>
        <p:spPr bwMode="auto">
          <a:xfrm>
            <a:off x="685800" y="1981200"/>
            <a:ext cx="6934200" cy="16192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Terrorism on Cyberspace /Internet</a:t>
            </a:r>
            <a:endParaRPr lang="en-US" dirty="0"/>
          </a:p>
        </p:txBody>
      </p:sp>
      <p:pic>
        <p:nvPicPr>
          <p:cNvPr id="6147" name="Picture 3"/>
          <p:cNvPicPr>
            <a:picLocks noGrp="1" noChangeAspect="1" noChangeArrowheads="1"/>
          </p:cNvPicPr>
          <p:nvPr>
            <p:ph idx="1"/>
          </p:nvPr>
        </p:nvPicPr>
        <p:blipFill>
          <a:blip r:embed="rId2"/>
          <a:srcRect/>
          <a:stretch>
            <a:fillRect/>
          </a:stretch>
        </p:blipFill>
        <p:spPr bwMode="auto">
          <a:xfrm>
            <a:off x="990600" y="1524000"/>
            <a:ext cx="7162800" cy="2790825"/>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838200" y="4419600"/>
            <a:ext cx="7391400" cy="13335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Terrorism on Cyberspace /Internet</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66F: Punishment for cyber terrorism. -(1) Whoever,-</a:t>
            </a:r>
            <a:r>
              <a:rPr lang="en-US" dirty="0" smtClean="0"/>
              <a:t/>
            </a:r>
            <a:br>
              <a:rPr lang="en-US" dirty="0" smtClean="0"/>
            </a:br>
            <a:r>
              <a:rPr lang="en-US" dirty="0"/>
              <a:t>(A) With intent to threaten the unity, integrity, security or sovereignty of India or to strike terror in the people or any section of the people by</a:t>
            </a:r>
            <a:r>
              <a:rPr lang="en-US" dirty="0" smtClean="0"/>
              <a:t/>
            </a:r>
            <a:br>
              <a:rPr lang="en-US" dirty="0" smtClean="0"/>
            </a:br>
            <a:r>
              <a:rPr lang="en-US" dirty="0"/>
              <a:t>(</a:t>
            </a:r>
            <a:r>
              <a:rPr lang="en-US" dirty="0" err="1"/>
              <a:t>i</a:t>
            </a:r>
            <a:r>
              <a:rPr lang="en-US" dirty="0"/>
              <a:t>) Denying or cause the denial of access to any person authorized to access computer resource; or</a:t>
            </a:r>
            <a:r>
              <a:rPr lang="en-US" dirty="0" smtClean="0"/>
              <a:t/>
            </a:r>
            <a:br>
              <a:rPr lang="en-US" dirty="0" smtClean="0"/>
            </a:br>
            <a:r>
              <a:rPr lang="en-US" dirty="0"/>
              <a:t>(ii) Attempting to penetrate or access a computer resource without authorization or exceeding authorized access; or</a:t>
            </a:r>
            <a:r>
              <a:rPr lang="en-US" dirty="0" smtClean="0"/>
              <a:t/>
            </a:r>
            <a:br>
              <a:rPr lang="en-US" dirty="0" smtClean="0"/>
            </a:br>
            <a:r>
              <a:rPr lang="en-US" dirty="0"/>
              <a:t>(iii) Introducing or causing to introduce any computer contaminant.</a:t>
            </a:r>
            <a:r>
              <a:rPr lang="en-US" dirty="0" smtClean="0"/>
              <a:t/>
            </a:r>
            <a:br>
              <a:rPr lang="en-US" dirty="0" smtClean="0"/>
            </a:br>
            <a:r>
              <a:rPr lang="en-US" dirty="0" smtClean="0"/>
              <a:t/>
            </a:r>
            <a:br>
              <a:rPr lang="en-US" dirty="0" smtClean="0"/>
            </a:br>
            <a:r>
              <a:rPr lang="en-US" dirty="0"/>
              <a:t>And by means of such conduct, causes or is likely to cause death or injuries to persons or damage to or destruction of property or disrupts or knowing that it is likely to cause damage or disruption of supplies or services essential to the life of the community or adversely affect the critical information infrastructure specified under Section 70; or</a:t>
            </a:r>
            <a:r>
              <a:rPr lang="en-US" dirty="0" smtClean="0"/>
              <a:t/>
            </a:r>
            <a:br>
              <a:rPr lang="en-US" dirty="0" smtClean="0"/>
            </a:br>
            <a:r>
              <a:rPr lang="en-US" dirty="0" smtClean="0"/>
              <a:t/>
            </a:r>
            <a:br>
              <a:rPr lang="en-US" dirty="0" smtClean="0"/>
            </a:br>
            <a:r>
              <a:rPr lang="en-US" dirty="0"/>
              <a:t>(B) knowingly or intentionally penetrates or accesses a computer resource without authorization or exceeding authorized access, and by means of such conduct obtains access to information, data or computer database that is restricted for reasons of the security of the State or foreign relations; or any restricted information, data or computer database, with reasons to believe that such information, data or computer database so obtained may be used to cause or likely to cause injury to the interests of the sovereignty and integrity of India, the security of the State, friendly relations with foreign States, public order, decency or morality, or in relation to contempt of court, defamation or incitement to an offence, or to the advantage of any foreign nation, group of individuals or otherwise, commits the offence of cyber terrorism.</a:t>
            </a:r>
            <a:r>
              <a:rPr lang="en-US" dirty="0" smtClean="0"/>
              <a:t/>
            </a:r>
            <a:br>
              <a:rPr lang="en-US" dirty="0" smtClean="0"/>
            </a:br>
            <a:r>
              <a:rPr lang="en-US" dirty="0" smtClean="0"/>
              <a:t/>
            </a:r>
            <a:br>
              <a:rPr lang="en-US" dirty="0" smtClean="0"/>
            </a:br>
            <a:r>
              <a:rPr lang="en-US" dirty="0"/>
              <a:t>(2) Whoever commits or conspires to commit cyber terrorism shall be punishable with </a:t>
            </a:r>
            <a:r>
              <a:rPr lang="en-US" dirty="0" err="1"/>
              <a:t>Terroristâ</a:t>
            </a:r>
            <a:r>
              <a:rPr lang="en-US" dirty="0"/>
              <a:t>€™s activities being done by foreign it would be obligatory to read insertion 66F along with Section 75 of this Act.</a:t>
            </a:r>
            <a:r>
              <a:rPr lang="en-US" dirty="0" smtClean="0"/>
              <a:t/>
            </a:r>
            <a:br>
              <a:rPr lang="en-US" dirty="0" smtClean="0"/>
            </a:br>
            <a:r>
              <a:rPr lang="en-US" dirty="0"/>
              <a:t>Imprisonment, which may extend to imprisonment for life.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95</Words>
  <Application>Microsoft Office PowerPoint</Application>
  <PresentationFormat>On-screen Show (4:3)</PresentationFormat>
  <Paragraphs>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Module 5(Continuation)</vt:lpstr>
      <vt:lpstr>Punishment for violation of privacy , breach of confidentiality and privacy under IT act  </vt:lpstr>
      <vt:lpstr>Punishment for violation of privacy , breach of confidentiality and privacy under IT act </vt:lpstr>
      <vt:lpstr>Punishment for violation of privacy , breach of confidentiality and privacy under IT act </vt:lpstr>
      <vt:lpstr>Punishment for violation of privacy , breach of confidentiality and privacy under IT act</vt:lpstr>
      <vt:lpstr>Punishment for violation of privacy , breach of confidentiality and privacy under IT act</vt:lpstr>
      <vt:lpstr>Terrorism on Cyberspace /Internet</vt:lpstr>
      <vt:lpstr>Terrorism on Cyberspace /Internet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Subha</dc:creator>
  <cp:lastModifiedBy>admin</cp:lastModifiedBy>
  <cp:revision>18</cp:revision>
  <dcterms:created xsi:type="dcterms:W3CDTF">2021-06-03T10:46:38Z</dcterms:created>
  <dcterms:modified xsi:type="dcterms:W3CDTF">2025-04-21T11:35:06Z</dcterms:modified>
</cp:coreProperties>
</file>