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6" r:id="rId17"/>
    <p:sldId id="278" r:id="rId18"/>
    <p:sldId id="279" r:id="rId19"/>
    <p:sldId id="280" r:id="rId20"/>
    <p:sldId id="281" r:id="rId21"/>
    <p:sldId id="285" r:id="rId22"/>
    <p:sldId id="287" r:id="rId23"/>
    <p:sldId id="288" r:id="rId24"/>
    <p:sldId id="291" r:id="rId25"/>
    <p:sldId id="293" r:id="rId26"/>
    <p:sldId id="294" r:id="rId27"/>
    <p:sldId id="295" r:id="rId28"/>
    <p:sldId id="296" r:id="rId29"/>
    <p:sldId id="297" r:id="rId30"/>
    <p:sldId id="298" r:id="rId31"/>
    <p:sldId id="299" r:id="rId32"/>
    <p:sldId id="300" r:id="rId33"/>
    <p:sldId id="303" r:id="rId34"/>
    <p:sldId id="304" r:id="rId35"/>
    <p:sldId id="305" r:id="rId36"/>
    <p:sldId id="306" r:id="rId37"/>
    <p:sldId id="307" r:id="rId38"/>
    <p:sldId id="308" r:id="rId39"/>
    <p:sldId id="309" r:id="rId40"/>
    <p:sldId id="310" r:id="rId41"/>
    <p:sldId id="312" r:id="rId42"/>
    <p:sldId id="313" r:id="rId43"/>
    <p:sldId id="315" r:id="rId44"/>
    <p:sldId id="317" r:id="rId45"/>
    <p:sldId id="318" r:id="rId46"/>
    <p:sldId id="319" r:id="rId47"/>
    <p:sldId id="320" r:id="rId48"/>
    <p:sldId id="321" r:id="rId49"/>
    <p:sldId id="322" r:id="rId50"/>
    <p:sldId id="323"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EF7F7F"/>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EF7F7F"/>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EF7F7F"/>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11" Type="http://schemas.openxmlformats.org/officeDocument/2006/relationships/image" Target="../media/image5.png" /><Relationship Id="rId5" Type="http://schemas.openxmlformats.org/officeDocument/2006/relationships/slideLayout" Target="../slideLayouts/slideLayout5.xml" /><Relationship Id="rId10" Type="http://schemas.openxmlformats.org/officeDocument/2006/relationships/image" Target="../media/image4.png" /><Relationship Id="rId4" Type="http://schemas.openxmlformats.org/officeDocument/2006/relationships/slideLayout" Target="../slideLayouts/slideLayout4.xml" /><Relationship Id="rId9"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99325" y="5944679"/>
            <a:ext cx="4902835" cy="913765"/>
          </a:xfrm>
          <a:custGeom>
            <a:avLst/>
            <a:gdLst/>
            <a:ahLst/>
            <a:cxnLst/>
            <a:rect l="l" t="t" r="r" b="b"/>
            <a:pathLst>
              <a:path w="4902835" h="913765">
                <a:moveTo>
                  <a:pt x="83489" y="20859"/>
                </a:moveTo>
                <a:lnTo>
                  <a:pt x="3640389" y="913320"/>
                </a:lnTo>
                <a:lnTo>
                  <a:pt x="4902587" y="913320"/>
                </a:lnTo>
                <a:lnTo>
                  <a:pt x="83489" y="20859"/>
                </a:lnTo>
                <a:close/>
              </a:path>
              <a:path w="4902835" h="913765">
                <a:moveTo>
                  <a:pt x="355" y="0"/>
                </a:moveTo>
                <a:lnTo>
                  <a:pt x="0" y="5397"/>
                </a:lnTo>
                <a:lnTo>
                  <a:pt x="83489" y="20859"/>
                </a:lnTo>
                <a:lnTo>
                  <a:pt x="355" y="0"/>
                </a:lnTo>
                <a:close/>
              </a:path>
            </a:pathLst>
          </a:custGeom>
          <a:solidFill>
            <a:srgbClr val="9F9FDA">
              <a:alpha val="39999"/>
            </a:srgbClr>
          </a:solidFill>
        </p:spPr>
        <p:txBody>
          <a:bodyPr wrap="square" lIns="0" tIns="0" rIns="0" bIns="0" rtlCol="0"/>
          <a:lstStyle/>
          <a:p>
            <a:endParaRPr/>
          </a:p>
        </p:txBody>
      </p:sp>
      <p:sp>
        <p:nvSpPr>
          <p:cNvPr id="17" name="bg object 17"/>
          <p:cNvSpPr/>
          <p:nvPr/>
        </p:nvSpPr>
        <p:spPr>
          <a:xfrm>
            <a:off x="485279" y="5938558"/>
            <a:ext cx="3658235" cy="919480"/>
          </a:xfrm>
          <a:custGeom>
            <a:avLst/>
            <a:gdLst/>
            <a:ahLst/>
            <a:cxnLst/>
            <a:rect l="l" t="t" r="r" b="b"/>
            <a:pathLst>
              <a:path w="3658235" h="919479">
                <a:moveTo>
                  <a:pt x="0" y="0"/>
                </a:moveTo>
                <a:lnTo>
                  <a:pt x="7556" y="6121"/>
                </a:lnTo>
                <a:lnTo>
                  <a:pt x="2872491" y="919441"/>
                </a:lnTo>
                <a:lnTo>
                  <a:pt x="3657759" y="919441"/>
                </a:lnTo>
                <a:lnTo>
                  <a:pt x="0" y="0"/>
                </a:lnTo>
                <a:close/>
              </a:path>
            </a:pathLst>
          </a:custGeom>
          <a:solidFill>
            <a:srgbClr val="000000"/>
          </a:solidFill>
        </p:spPr>
        <p:txBody>
          <a:bodyPr wrap="square" lIns="0" tIns="0" rIns="0" bIns="0" rtlCol="0"/>
          <a:lstStyle/>
          <a:p>
            <a:endParaRPr/>
          </a:p>
        </p:txBody>
      </p:sp>
      <p:sp>
        <p:nvSpPr>
          <p:cNvPr id="18" name="bg object 18"/>
          <p:cNvSpPr/>
          <p:nvPr/>
        </p:nvSpPr>
        <p:spPr>
          <a:xfrm>
            <a:off x="0" y="5831547"/>
            <a:ext cx="3234055" cy="1026794"/>
          </a:xfrm>
          <a:custGeom>
            <a:avLst/>
            <a:gdLst/>
            <a:ahLst/>
            <a:cxnLst/>
            <a:rect l="l" t="t" r="r" b="b"/>
            <a:pathLst>
              <a:path w="3234055" h="1026795">
                <a:moveTo>
                  <a:pt x="3233750" y="1026452"/>
                </a:moveTo>
                <a:lnTo>
                  <a:pt x="3191776" y="1013129"/>
                </a:lnTo>
                <a:lnTo>
                  <a:pt x="3039122" y="964679"/>
                </a:lnTo>
                <a:lnTo>
                  <a:pt x="2836075" y="900226"/>
                </a:lnTo>
                <a:lnTo>
                  <a:pt x="2633040" y="835787"/>
                </a:lnTo>
                <a:lnTo>
                  <a:pt x="2552128" y="810094"/>
                </a:lnTo>
                <a:lnTo>
                  <a:pt x="2430005" y="771334"/>
                </a:lnTo>
                <a:lnTo>
                  <a:pt x="2226957" y="706882"/>
                </a:lnTo>
                <a:lnTo>
                  <a:pt x="2023922" y="642442"/>
                </a:lnTo>
                <a:lnTo>
                  <a:pt x="1912442" y="607047"/>
                </a:lnTo>
                <a:lnTo>
                  <a:pt x="1820875" y="577989"/>
                </a:lnTo>
                <a:lnTo>
                  <a:pt x="1617840" y="513537"/>
                </a:lnTo>
                <a:lnTo>
                  <a:pt x="1414805" y="449097"/>
                </a:lnTo>
                <a:lnTo>
                  <a:pt x="1272806" y="404012"/>
                </a:lnTo>
                <a:lnTo>
                  <a:pt x="1211757" y="384644"/>
                </a:lnTo>
                <a:lnTo>
                  <a:pt x="1008722" y="320192"/>
                </a:lnTo>
                <a:lnTo>
                  <a:pt x="805675" y="255739"/>
                </a:lnTo>
                <a:lnTo>
                  <a:pt x="633158" y="200977"/>
                </a:lnTo>
                <a:lnTo>
                  <a:pt x="602640" y="191300"/>
                </a:lnTo>
                <a:lnTo>
                  <a:pt x="399605" y="126847"/>
                </a:lnTo>
                <a:lnTo>
                  <a:pt x="196557" y="62395"/>
                </a:lnTo>
                <a:lnTo>
                  <a:pt x="0" y="0"/>
                </a:lnTo>
                <a:lnTo>
                  <a:pt x="0" y="1026452"/>
                </a:lnTo>
                <a:lnTo>
                  <a:pt x="196557" y="1026452"/>
                </a:lnTo>
                <a:lnTo>
                  <a:pt x="3039122" y="1026452"/>
                </a:lnTo>
                <a:lnTo>
                  <a:pt x="3233750" y="1026452"/>
                </a:lnTo>
                <a:close/>
              </a:path>
            </a:pathLst>
          </a:custGeom>
          <a:solidFill>
            <a:srgbClr val="000000">
              <a:alpha val="17498"/>
            </a:srgbClr>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0" y="5793384"/>
            <a:ext cx="805675" cy="200621"/>
          </a:xfrm>
          <a:prstGeom prst="rect">
            <a:avLst/>
          </a:prstGeom>
        </p:spPr>
      </p:pic>
      <p:pic>
        <p:nvPicPr>
          <p:cNvPr id="20" name="bg object 20"/>
          <p:cNvPicPr/>
          <p:nvPr/>
        </p:nvPicPr>
        <p:blipFill>
          <a:blip r:embed="rId8" cstate="print"/>
          <a:stretch>
            <a:fillRect/>
          </a:stretch>
        </p:blipFill>
        <p:spPr>
          <a:xfrm>
            <a:off x="0" y="5994006"/>
            <a:ext cx="1414792" cy="203034"/>
          </a:xfrm>
          <a:prstGeom prst="rect">
            <a:avLst/>
          </a:prstGeom>
        </p:spPr>
      </p:pic>
      <p:pic>
        <p:nvPicPr>
          <p:cNvPr id="21" name="bg object 21"/>
          <p:cNvPicPr/>
          <p:nvPr/>
        </p:nvPicPr>
        <p:blipFill>
          <a:blip r:embed="rId9" cstate="print"/>
          <a:stretch>
            <a:fillRect/>
          </a:stretch>
        </p:blipFill>
        <p:spPr>
          <a:xfrm>
            <a:off x="0" y="6197041"/>
            <a:ext cx="2023910" cy="203034"/>
          </a:xfrm>
          <a:prstGeom prst="rect">
            <a:avLst/>
          </a:prstGeom>
        </p:spPr>
      </p:pic>
      <p:pic>
        <p:nvPicPr>
          <p:cNvPr id="22" name="bg object 22"/>
          <p:cNvPicPr/>
          <p:nvPr/>
        </p:nvPicPr>
        <p:blipFill>
          <a:blip r:embed="rId10" cstate="print"/>
          <a:stretch>
            <a:fillRect/>
          </a:stretch>
        </p:blipFill>
        <p:spPr>
          <a:xfrm>
            <a:off x="0" y="6400088"/>
            <a:ext cx="2633040" cy="203034"/>
          </a:xfrm>
          <a:prstGeom prst="rect">
            <a:avLst/>
          </a:prstGeom>
        </p:spPr>
      </p:pic>
      <p:pic>
        <p:nvPicPr>
          <p:cNvPr id="23" name="bg object 23"/>
          <p:cNvPicPr/>
          <p:nvPr/>
        </p:nvPicPr>
        <p:blipFill>
          <a:blip r:embed="rId11" cstate="print"/>
          <a:stretch>
            <a:fillRect/>
          </a:stretch>
        </p:blipFill>
        <p:spPr>
          <a:xfrm>
            <a:off x="0" y="6603123"/>
            <a:ext cx="3353968" cy="254876"/>
          </a:xfrm>
          <a:prstGeom prst="rect">
            <a:avLst/>
          </a:prstGeom>
        </p:spPr>
      </p:pic>
      <p:sp>
        <p:nvSpPr>
          <p:cNvPr id="24" name="bg object 24"/>
          <p:cNvSpPr/>
          <p:nvPr/>
        </p:nvSpPr>
        <p:spPr>
          <a:xfrm>
            <a:off x="0" y="5810742"/>
            <a:ext cx="3289300" cy="1047750"/>
          </a:xfrm>
          <a:custGeom>
            <a:avLst/>
            <a:gdLst/>
            <a:ahLst/>
            <a:cxnLst/>
            <a:rect l="l" t="t" r="r" b="b"/>
            <a:pathLst>
              <a:path w="3289300" h="1047750">
                <a:moveTo>
                  <a:pt x="0" y="0"/>
                </a:moveTo>
                <a:lnTo>
                  <a:pt x="3288828" y="1047257"/>
                </a:lnTo>
              </a:path>
            </a:pathLst>
          </a:custGeom>
          <a:ln w="12239">
            <a:solidFill>
              <a:srgbClr val="000000"/>
            </a:solidFill>
          </a:ln>
        </p:spPr>
        <p:txBody>
          <a:bodyPr wrap="square" lIns="0" tIns="0" rIns="0" bIns="0" rtlCol="0"/>
          <a:lstStyle/>
          <a:p>
            <a:endParaRPr/>
          </a:p>
        </p:txBody>
      </p:sp>
      <p:sp>
        <p:nvSpPr>
          <p:cNvPr id="25" name="bg object 25"/>
          <p:cNvSpPr/>
          <p:nvPr/>
        </p:nvSpPr>
        <p:spPr>
          <a:xfrm>
            <a:off x="0" y="5790587"/>
            <a:ext cx="3352165" cy="1067435"/>
          </a:xfrm>
          <a:custGeom>
            <a:avLst/>
            <a:gdLst/>
            <a:ahLst/>
            <a:cxnLst/>
            <a:rect l="l" t="t" r="r" b="b"/>
            <a:pathLst>
              <a:path w="3352165" h="1067434">
                <a:moveTo>
                  <a:pt x="0" y="0"/>
                </a:moveTo>
                <a:lnTo>
                  <a:pt x="3352123" y="1067412"/>
                </a:lnTo>
              </a:path>
            </a:pathLst>
          </a:custGeom>
          <a:ln w="12239">
            <a:solidFill>
              <a:srgbClr val="181A83"/>
            </a:solidFill>
          </a:ln>
        </p:spPr>
        <p:txBody>
          <a:bodyPr wrap="square" lIns="0" tIns="0" rIns="0" bIns="0" rtlCol="0"/>
          <a:lstStyle/>
          <a:p>
            <a:endParaRPr/>
          </a:p>
        </p:txBody>
      </p:sp>
      <p:sp>
        <p:nvSpPr>
          <p:cNvPr id="2" name="Holder 2"/>
          <p:cNvSpPr>
            <a:spLocks noGrp="1"/>
          </p:cNvSpPr>
          <p:nvPr>
            <p:ph type="title"/>
          </p:nvPr>
        </p:nvSpPr>
        <p:spPr>
          <a:xfrm>
            <a:off x="293293" y="353059"/>
            <a:ext cx="1523364" cy="574040"/>
          </a:xfrm>
          <a:prstGeom prst="rect">
            <a:avLst/>
          </a:prstGeom>
        </p:spPr>
        <p:txBody>
          <a:bodyPr wrap="square" lIns="0" tIns="0" rIns="0" bIns="0">
            <a:spAutoFit/>
          </a:bodyPr>
          <a:lstStyle>
            <a:lvl1pPr>
              <a:defRPr sz="3600" b="1" i="0">
                <a:solidFill>
                  <a:srgbClr val="EF7F7F"/>
                </a:solidFill>
                <a:latin typeface="Trebuchet MS"/>
                <a:cs typeface="Trebuchet MS"/>
              </a:defRPr>
            </a:lvl1pPr>
          </a:lstStyle>
          <a:p>
            <a:endParaRPr/>
          </a:p>
        </p:txBody>
      </p:sp>
      <p:sp>
        <p:nvSpPr>
          <p:cNvPr id="3" name="Holder 3"/>
          <p:cNvSpPr>
            <a:spLocks noGrp="1"/>
          </p:cNvSpPr>
          <p:nvPr>
            <p:ph type="body" idx="1"/>
          </p:nvPr>
        </p:nvSpPr>
        <p:spPr>
          <a:xfrm>
            <a:off x="744385" y="1504431"/>
            <a:ext cx="8006080" cy="1587500"/>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 /><Relationship Id="rId3" Type="http://schemas.openxmlformats.org/officeDocument/2006/relationships/image" Target="../media/image7.png" /><Relationship Id="rId7" Type="http://schemas.openxmlformats.org/officeDocument/2006/relationships/image" Target="../media/image11.png" /><Relationship Id="rId2" Type="http://schemas.openxmlformats.org/officeDocument/2006/relationships/image" Target="../media/image6.png" /><Relationship Id="rId1" Type="http://schemas.openxmlformats.org/officeDocument/2006/relationships/slideLayout" Target="../slideLayouts/slideLayout4.xml" /><Relationship Id="rId6" Type="http://schemas.openxmlformats.org/officeDocument/2006/relationships/image" Target="../media/image10.png" /><Relationship Id="rId5" Type="http://schemas.openxmlformats.org/officeDocument/2006/relationships/image" Target="../media/image9.png" /><Relationship Id="rId10" Type="http://schemas.openxmlformats.org/officeDocument/2006/relationships/image" Target="../media/image14.jpg" /><Relationship Id="rId4" Type="http://schemas.openxmlformats.org/officeDocument/2006/relationships/image" Target="../media/image8.png" /><Relationship Id="rId9" Type="http://schemas.openxmlformats.org/officeDocument/2006/relationships/image" Target="../media/image13.png" /></Relationships>
</file>

<file path=ppt/slides/_rels/slide10.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7.jpg" /><Relationship Id="rId1" Type="http://schemas.openxmlformats.org/officeDocument/2006/relationships/slideLayout" Target="../slideLayouts/slideLayout4.xml" /><Relationship Id="rId5" Type="http://schemas.openxmlformats.org/officeDocument/2006/relationships/image" Target="../media/image32.png" /><Relationship Id="rId4" Type="http://schemas.openxmlformats.org/officeDocument/2006/relationships/image" Target="../media/image31.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33.jp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34.jpg"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image" Target="../media/image35.jp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jpg" /><Relationship Id="rId1" Type="http://schemas.openxmlformats.org/officeDocument/2006/relationships/slideLayout" Target="../slideLayouts/slideLayout2.xml" /><Relationship Id="rId4" Type="http://schemas.openxmlformats.org/officeDocument/2006/relationships/image" Target="../media/image38.jp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40.jpg" /><Relationship Id="rId2" Type="http://schemas.openxmlformats.org/officeDocument/2006/relationships/image" Target="../media/image39.jp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42.jpg" /><Relationship Id="rId2" Type="http://schemas.openxmlformats.org/officeDocument/2006/relationships/image" Target="../media/image41.jp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43.jp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45.jpg" /><Relationship Id="rId2" Type="http://schemas.openxmlformats.org/officeDocument/2006/relationships/image" Target="../media/image44.jpg" /><Relationship Id="rId1" Type="http://schemas.openxmlformats.org/officeDocument/2006/relationships/slideLayout" Target="../slideLayouts/slideLayout2.xml" /><Relationship Id="rId4" Type="http://schemas.openxmlformats.org/officeDocument/2006/relationships/image" Target="../media/image46.jp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5.xml" /><Relationship Id="rId6" Type="http://schemas.openxmlformats.org/officeDocument/2006/relationships/image" Target="../media/image19.png" /><Relationship Id="rId5" Type="http://schemas.openxmlformats.org/officeDocument/2006/relationships/image" Target="../media/image18.png" /><Relationship Id="rId4" Type="http://schemas.openxmlformats.org/officeDocument/2006/relationships/image" Target="../media/image17.pn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48.jpg" /><Relationship Id="rId2" Type="http://schemas.openxmlformats.org/officeDocument/2006/relationships/image" Target="../media/image47.jp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49.jp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51.jpg" /><Relationship Id="rId2" Type="http://schemas.openxmlformats.org/officeDocument/2006/relationships/image" Target="../media/image50.jpg" /><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6" Type="http://schemas.openxmlformats.org/officeDocument/2006/relationships/image" Target="../media/image19.png" /><Relationship Id="rId5" Type="http://schemas.openxmlformats.org/officeDocument/2006/relationships/image" Target="../media/image18.png" /><Relationship Id="rId4" Type="http://schemas.openxmlformats.org/officeDocument/2006/relationships/image" Target="../media/image17.png" /></Relationships>
</file>

<file path=ppt/slides/_rels/slide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4.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1.xml.rels><?xml version="1.0" encoding="UTF-8" standalone="yes"?>
<Relationships xmlns="http://schemas.openxmlformats.org/package/2006/relationships"><Relationship Id="rId2" Type="http://schemas.openxmlformats.org/officeDocument/2006/relationships/image" Target="../media/image27.jp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52.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2.jpg" /><Relationship Id="rId2" Type="http://schemas.openxmlformats.org/officeDocument/2006/relationships/image" Target="../media/image21.jpg" /><Relationship Id="rId1" Type="http://schemas.openxmlformats.org/officeDocument/2006/relationships/slideLayout" Target="../slideLayouts/slideLayout2.xml" /><Relationship Id="rId4" Type="http://schemas.openxmlformats.org/officeDocument/2006/relationships/image" Target="../media/image23.jp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image" Target="../media/image25.jpg" /><Relationship Id="rId2" Type="http://schemas.openxmlformats.org/officeDocument/2006/relationships/image" Target="../media/image24.jpg" /><Relationship Id="rId1" Type="http://schemas.openxmlformats.org/officeDocument/2006/relationships/slideLayout" Target="../slideLayouts/slideLayout2.xml" /><Relationship Id="rId4" Type="http://schemas.openxmlformats.org/officeDocument/2006/relationships/image" Target="../media/image26.jp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jp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7.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19" y="5784467"/>
            <a:ext cx="3364865" cy="1080135"/>
            <a:chOff x="-6119" y="5784467"/>
            <a:chExt cx="3364865" cy="1080135"/>
          </a:xfrm>
        </p:grpSpPr>
        <p:sp>
          <p:nvSpPr>
            <p:cNvPr id="3" name="object 3"/>
            <p:cNvSpPr/>
            <p:nvPr/>
          </p:nvSpPr>
          <p:spPr>
            <a:xfrm>
              <a:off x="0" y="5810742"/>
              <a:ext cx="3289300" cy="1047750"/>
            </a:xfrm>
            <a:custGeom>
              <a:avLst/>
              <a:gdLst/>
              <a:ahLst/>
              <a:cxnLst/>
              <a:rect l="l" t="t" r="r" b="b"/>
              <a:pathLst>
                <a:path w="3289300" h="1047750">
                  <a:moveTo>
                    <a:pt x="0" y="0"/>
                  </a:moveTo>
                  <a:lnTo>
                    <a:pt x="3288828" y="1047257"/>
                  </a:lnTo>
                </a:path>
              </a:pathLst>
            </a:custGeom>
            <a:ln w="12239">
              <a:solidFill>
                <a:srgbClr val="000000"/>
              </a:solidFill>
            </a:ln>
          </p:spPr>
          <p:txBody>
            <a:bodyPr wrap="square" lIns="0" tIns="0" rIns="0" bIns="0" rtlCol="0"/>
            <a:lstStyle/>
            <a:p>
              <a:endParaRPr/>
            </a:p>
          </p:txBody>
        </p:sp>
        <p:sp>
          <p:nvSpPr>
            <p:cNvPr id="4" name="object 4"/>
            <p:cNvSpPr/>
            <p:nvPr/>
          </p:nvSpPr>
          <p:spPr>
            <a:xfrm>
              <a:off x="0" y="5790587"/>
              <a:ext cx="3352165" cy="1067435"/>
            </a:xfrm>
            <a:custGeom>
              <a:avLst/>
              <a:gdLst/>
              <a:ahLst/>
              <a:cxnLst/>
              <a:rect l="l" t="t" r="r" b="b"/>
              <a:pathLst>
                <a:path w="3352165" h="1067434">
                  <a:moveTo>
                    <a:pt x="0" y="0"/>
                  </a:moveTo>
                  <a:lnTo>
                    <a:pt x="3352123" y="1067412"/>
                  </a:lnTo>
                </a:path>
              </a:pathLst>
            </a:custGeom>
            <a:ln w="12239">
              <a:solidFill>
                <a:srgbClr val="181A83"/>
              </a:solidFill>
            </a:ln>
          </p:spPr>
          <p:txBody>
            <a:bodyPr wrap="square" lIns="0" tIns="0" rIns="0" bIns="0" rtlCol="0"/>
            <a:lstStyle/>
            <a:p>
              <a:endParaRPr/>
            </a:p>
          </p:txBody>
        </p:sp>
      </p:grpSp>
      <p:grpSp>
        <p:nvGrpSpPr>
          <p:cNvPr id="5" name="object 5"/>
          <p:cNvGrpSpPr/>
          <p:nvPr/>
        </p:nvGrpSpPr>
        <p:grpSpPr>
          <a:xfrm>
            <a:off x="-635" y="4663808"/>
            <a:ext cx="9144635" cy="39370"/>
            <a:chOff x="-635" y="4663808"/>
            <a:chExt cx="9144635" cy="39370"/>
          </a:xfrm>
        </p:grpSpPr>
        <p:pic>
          <p:nvPicPr>
            <p:cNvPr id="6" name="object 6"/>
            <p:cNvPicPr/>
            <p:nvPr/>
          </p:nvPicPr>
          <p:blipFill>
            <a:blip r:embed="rId2" cstate="print"/>
            <a:stretch>
              <a:fillRect/>
            </a:stretch>
          </p:blipFill>
          <p:spPr>
            <a:xfrm>
              <a:off x="0" y="4701971"/>
              <a:ext cx="9144000" cy="711"/>
            </a:xfrm>
            <a:prstGeom prst="rect">
              <a:avLst/>
            </a:prstGeom>
          </p:spPr>
        </p:pic>
        <p:sp>
          <p:nvSpPr>
            <p:cNvPr id="7" name="object 7"/>
            <p:cNvSpPr/>
            <p:nvPr/>
          </p:nvSpPr>
          <p:spPr>
            <a:xfrm>
              <a:off x="0" y="4701971"/>
              <a:ext cx="0" cy="1270"/>
            </a:xfrm>
            <a:custGeom>
              <a:avLst/>
              <a:gdLst/>
              <a:ahLst/>
              <a:cxnLst/>
              <a:rect l="l" t="t" r="r" b="b"/>
              <a:pathLst>
                <a:path h="1270">
                  <a:moveTo>
                    <a:pt x="-635" y="355"/>
                  </a:moveTo>
                  <a:lnTo>
                    <a:pt x="635" y="355"/>
                  </a:lnTo>
                </a:path>
              </a:pathLst>
            </a:custGeom>
            <a:ln w="3175">
              <a:solidFill>
                <a:srgbClr val="00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0" y="4663808"/>
              <a:ext cx="9144000" cy="723"/>
            </a:xfrm>
            <a:prstGeom prst="rect">
              <a:avLst/>
            </a:prstGeom>
          </p:spPr>
        </p:pic>
      </p:grpSp>
      <p:grpSp>
        <p:nvGrpSpPr>
          <p:cNvPr id="9" name="object 9"/>
          <p:cNvGrpSpPr/>
          <p:nvPr/>
        </p:nvGrpSpPr>
        <p:grpSpPr>
          <a:xfrm>
            <a:off x="-6119" y="1511642"/>
            <a:ext cx="9156700" cy="5346700"/>
            <a:chOff x="-6119" y="1511642"/>
            <a:chExt cx="9156700" cy="5346700"/>
          </a:xfrm>
        </p:grpSpPr>
        <p:sp>
          <p:nvSpPr>
            <p:cNvPr id="10" name="object 10"/>
            <p:cNvSpPr/>
            <p:nvPr/>
          </p:nvSpPr>
          <p:spPr>
            <a:xfrm>
              <a:off x="1687677" y="4952885"/>
              <a:ext cx="7455534" cy="487680"/>
            </a:xfrm>
            <a:custGeom>
              <a:avLst/>
              <a:gdLst/>
              <a:ahLst/>
              <a:cxnLst/>
              <a:rect l="l" t="t" r="r" b="b"/>
              <a:pathLst>
                <a:path w="7455534" h="487679">
                  <a:moveTo>
                    <a:pt x="7455242" y="0"/>
                  </a:moveTo>
                  <a:lnTo>
                    <a:pt x="0" y="289077"/>
                  </a:lnTo>
                  <a:lnTo>
                    <a:pt x="7455242" y="487070"/>
                  </a:lnTo>
                  <a:lnTo>
                    <a:pt x="7455242" y="0"/>
                  </a:lnTo>
                  <a:close/>
                </a:path>
              </a:pathLst>
            </a:custGeom>
            <a:solidFill>
              <a:srgbClr val="9F9FDA">
                <a:alpha val="39999"/>
              </a:srgbClr>
            </a:solidFill>
          </p:spPr>
          <p:txBody>
            <a:bodyPr wrap="square" lIns="0" tIns="0" rIns="0" bIns="0" rtlCol="0"/>
            <a:lstStyle/>
            <a:p>
              <a:endParaRPr/>
            </a:p>
          </p:txBody>
        </p:sp>
        <p:sp>
          <p:nvSpPr>
            <p:cNvPr id="11" name="object 11"/>
            <p:cNvSpPr/>
            <p:nvPr/>
          </p:nvSpPr>
          <p:spPr>
            <a:xfrm>
              <a:off x="110883" y="5237276"/>
              <a:ext cx="9032240" cy="788035"/>
            </a:xfrm>
            <a:custGeom>
              <a:avLst/>
              <a:gdLst/>
              <a:ahLst/>
              <a:cxnLst/>
              <a:rect l="l" t="t" r="r" b="b"/>
              <a:pathLst>
                <a:path w="9032240" h="788035">
                  <a:moveTo>
                    <a:pt x="9032036" y="0"/>
                  </a:moveTo>
                  <a:lnTo>
                    <a:pt x="0" y="0"/>
                  </a:lnTo>
                  <a:lnTo>
                    <a:pt x="9032036" y="787679"/>
                  </a:lnTo>
                  <a:lnTo>
                    <a:pt x="9032036" y="0"/>
                  </a:lnTo>
                  <a:close/>
                </a:path>
              </a:pathLst>
            </a:custGeom>
            <a:solidFill>
              <a:srgbClr val="000000"/>
            </a:solidFill>
          </p:spPr>
          <p:txBody>
            <a:bodyPr wrap="square" lIns="0" tIns="0" rIns="0" bIns="0" rtlCol="0"/>
            <a:lstStyle/>
            <a:p>
              <a:endParaRPr/>
            </a:p>
          </p:txBody>
        </p:sp>
        <p:sp>
          <p:nvSpPr>
            <p:cNvPr id="12" name="object 12"/>
            <p:cNvSpPr/>
            <p:nvPr/>
          </p:nvSpPr>
          <p:spPr>
            <a:xfrm>
              <a:off x="0" y="5039283"/>
              <a:ext cx="6700520" cy="609600"/>
            </a:xfrm>
            <a:custGeom>
              <a:avLst/>
              <a:gdLst/>
              <a:ahLst/>
              <a:cxnLst/>
              <a:rect l="l" t="t" r="r" b="b"/>
              <a:pathLst>
                <a:path w="6700520" h="609600">
                  <a:moveTo>
                    <a:pt x="6700317" y="577519"/>
                  </a:moveTo>
                  <a:lnTo>
                    <a:pt x="6497282" y="560019"/>
                  </a:lnTo>
                  <a:lnTo>
                    <a:pt x="6294234" y="542518"/>
                  </a:lnTo>
                  <a:lnTo>
                    <a:pt x="6091199" y="525018"/>
                  </a:lnTo>
                  <a:lnTo>
                    <a:pt x="5888164" y="507517"/>
                  </a:lnTo>
                  <a:lnTo>
                    <a:pt x="5685117" y="490016"/>
                  </a:lnTo>
                  <a:lnTo>
                    <a:pt x="5482082" y="472516"/>
                  </a:lnTo>
                  <a:lnTo>
                    <a:pt x="5279034" y="455015"/>
                  </a:lnTo>
                  <a:lnTo>
                    <a:pt x="5075999" y="437515"/>
                  </a:lnTo>
                  <a:lnTo>
                    <a:pt x="4872964" y="420014"/>
                  </a:lnTo>
                  <a:lnTo>
                    <a:pt x="4711357" y="406082"/>
                  </a:lnTo>
                  <a:lnTo>
                    <a:pt x="4669917" y="402513"/>
                  </a:lnTo>
                  <a:lnTo>
                    <a:pt x="4466882" y="385013"/>
                  </a:lnTo>
                  <a:lnTo>
                    <a:pt x="4263834" y="367512"/>
                  </a:lnTo>
                  <a:lnTo>
                    <a:pt x="4060799" y="350012"/>
                  </a:lnTo>
                  <a:lnTo>
                    <a:pt x="3857764" y="332511"/>
                  </a:lnTo>
                  <a:lnTo>
                    <a:pt x="3654717" y="315010"/>
                  </a:lnTo>
                  <a:lnTo>
                    <a:pt x="3451682" y="297510"/>
                  </a:lnTo>
                  <a:lnTo>
                    <a:pt x="3248634" y="280009"/>
                  </a:lnTo>
                  <a:lnTo>
                    <a:pt x="3045599" y="262509"/>
                  </a:lnTo>
                  <a:lnTo>
                    <a:pt x="2842564" y="245008"/>
                  </a:lnTo>
                  <a:lnTo>
                    <a:pt x="2639517" y="227507"/>
                  </a:lnTo>
                  <a:lnTo>
                    <a:pt x="2436482" y="210007"/>
                  </a:lnTo>
                  <a:lnTo>
                    <a:pt x="2436482" y="209626"/>
                  </a:lnTo>
                  <a:lnTo>
                    <a:pt x="2395232" y="209626"/>
                  </a:lnTo>
                  <a:lnTo>
                    <a:pt x="2395232" y="203276"/>
                  </a:lnTo>
                  <a:lnTo>
                    <a:pt x="2233434" y="203276"/>
                  </a:lnTo>
                  <a:lnTo>
                    <a:pt x="2233434" y="203034"/>
                  </a:lnTo>
                  <a:lnTo>
                    <a:pt x="2355596" y="203034"/>
                  </a:lnTo>
                  <a:lnTo>
                    <a:pt x="2233434" y="192506"/>
                  </a:lnTo>
                  <a:lnTo>
                    <a:pt x="2030399" y="175006"/>
                  </a:lnTo>
                  <a:lnTo>
                    <a:pt x="1827364" y="157505"/>
                  </a:lnTo>
                  <a:lnTo>
                    <a:pt x="1624317" y="140004"/>
                  </a:lnTo>
                  <a:lnTo>
                    <a:pt x="1421282" y="122504"/>
                  </a:lnTo>
                  <a:lnTo>
                    <a:pt x="1218234" y="105003"/>
                  </a:lnTo>
                  <a:lnTo>
                    <a:pt x="1015199" y="87503"/>
                  </a:lnTo>
                  <a:lnTo>
                    <a:pt x="812165" y="70002"/>
                  </a:lnTo>
                  <a:lnTo>
                    <a:pt x="609117" y="52501"/>
                  </a:lnTo>
                  <a:lnTo>
                    <a:pt x="406082" y="35001"/>
                  </a:lnTo>
                  <a:lnTo>
                    <a:pt x="203034" y="17500"/>
                  </a:lnTo>
                  <a:lnTo>
                    <a:pt x="0" y="0"/>
                  </a:lnTo>
                  <a:lnTo>
                    <a:pt x="0" y="203034"/>
                  </a:lnTo>
                  <a:lnTo>
                    <a:pt x="0" y="406082"/>
                  </a:lnTo>
                  <a:lnTo>
                    <a:pt x="0" y="609117"/>
                  </a:lnTo>
                  <a:lnTo>
                    <a:pt x="203034" y="609117"/>
                  </a:lnTo>
                  <a:lnTo>
                    <a:pt x="406082" y="609117"/>
                  </a:lnTo>
                  <a:lnTo>
                    <a:pt x="6700317" y="609117"/>
                  </a:lnTo>
                  <a:lnTo>
                    <a:pt x="6700317" y="577519"/>
                  </a:lnTo>
                  <a:close/>
                </a:path>
              </a:pathLst>
            </a:custGeom>
            <a:solidFill>
              <a:srgbClr val="000000">
                <a:alpha val="17498"/>
              </a:srgbClr>
            </a:solidFill>
          </p:spPr>
          <p:txBody>
            <a:bodyPr wrap="square" lIns="0" tIns="0" rIns="0" bIns="0" rtlCol="0"/>
            <a:lstStyle/>
            <a:p>
              <a:endParaRPr/>
            </a:p>
          </p:txBody>
        </p:sp>
        <p:sp>
          <p:nvSpPr>
            <p:cNvPr id="13" name="object 13"/>
            <p:cNvSpPr/>
            <p:nvPr/>
          </p:nvSpPr>
          <p:spPr>
            <a:xfrm>
              <a:off x="0" y="5599303"/>
              <a:ext cx="9143365" cy="455295"/>
            </a:xfrm>
            <a:custGeom>
              <a:avLst/>
              <a:gdLst/>
              <a:ahLst/>
              <a:cxnLst/>
              <a:rect l="l" t="t" r="r" b="b"/>
              <a:pathLst>
                <a:path w="9143365" h="455295">
                  <a:moveTo>
                    <a:pt x="9142908" y="228028"/>
                  </a:moveTo>
                  <a:lnTo>
                    <a:pt x="9136799" y="227507"/>
                  </a:lnTo>
                  <a:lnTo>
                    <a:pt x="8933764" y="210007"/>
                  </a:lnTo>
                  <a:lnTo>
                    <a:pt x="8730717" y="192506"/>
                  </a:lnTo>
                  <a:lnTo>
                    <a:pt x="8527682" y="175006"/>
                  </a:lnTo>
                  <a:lnTo>
                    <a:pt x="8324634" y="157505"/>
                  </a:lnTo>
                  <a:lnTo>
                    <a:pt x="8121599" y="140004"/>
                  </a:lnTo>
                  <a:lnTo>
                    <a:pt x="7918564" y="122504"/>
                  </a:lnTo>
                  <a:lnTo>
                    <a:pt x="7715517" y="105003"/>
                  </a:lnTo>
                  <a:lnTo>
                    <a:pt x="7512482" y="87503"/>
                  </a:lnTo>
                  <a:lnTo>
                    <a:pt x="7309434" y="70002"/>
                  </a:lnTo>
                  <a:lnTo>
                    <a:pt x="7106399" y="52501"/>
                  </a:lnTo>
                  <a:lnTo>
                    <a:pt x="7106399" y="52197"/>
                  </a:lnTo>
                  <a:lnTo>
                    <a:pt x="7088175" y="52197"/>
                  </a:lnTo>
                  <a:lnTo>
                    <a:pt x="7088175" y="49657"/>
                  </a:lnTo>
                  <a:lnTo>
                    <a:pt x="6903364" y="49657"/>
                  </a:lnTo>
                  <a:lnTo>
                    <a:pt x="6903364" y="49098"/>
                  </a:lnTo>
                  <a:lnTo>
                    <a:pt x="7066953" y="49098"/>
                  </a:lnTo>
                  <a:lnTo>
                    <a:pt x="6903364" y="35001"/>
                  </a:lnTo>
                  <a:lnTo>
                    <a:pt x="6700317" y="17500"/>
                  </a:lnTo>
                  <a:lnTo>
                    <a:pt x="6497282" y="0"/>
                  </a:lnTo>
                  <a:lnTo>
                    <a:pt x="6497282" y="49098"/>
                  </a:lnTo>
                  <a:lnTo>
                    <a:pt x="6294234" y="49098"/>
                  </a:lnTo>
                  <a:lnTo>
                    <a:pt x="0" y="49098"/>
                  </a:lnTo>
                  <a:lnTo>
                    <a:pt x="0" y="252133"/>
                  </a:lnTo>
                  <a:lnTo>
                    <a:pt x="0" y="455180"/>
                  </a:lnTo>
                  <a:lnTo>
                    <a:pt x="203034" y="455180"/>
                  </a:lnTo>
                  <a:lnTo>
                    <a:pt x="406082" y="455180"/>
                  </a:lnTo>
                  <a:lnTo>
                    <a:pt x="4060799" y="455180"/>
                  </a:lnTo>
                  <a:lnTo>
                    <a:pt x="4060799" y="252133"/>
                  </a:lnTo>
                  <a:lnTo>
                    <a:pt x="6903364" y="252133"/>
                  </a:lnTo>
                  <a:lnTo>
                    <a:pt x="6903364" y="251587"/>
                  </a:lnTo>
                  <a:lnTo>
                    <a:pt x="7106399" y="251587"/>
                  </a:lnTo>
                  <a:lnTo>
                    <a:pt x="7106399" y="252133"/>
                  </a:lnTo>
                  <a:lnTo>
                    <a:pt x="7309434" y="252133"/>
                  </a:lnTo>
                  <a:lnTo>
                    <a:pt x="9142908" y="252133"/>
                  </a:lnTo>
                  <a:lnTo>
                    <a:pt x="9142908" y="228028"/>
                  </a:lnTo>
                  <a:close/>
                </a:path>
              </a:pathLst>
            </a:custGeom>
            <a:solidFill>
              <a:srgbClr val="000000">
                <a:alpha val="17498"/>
              </a:srgbClr>
            </a:solidFill>
          </p:spPr>
          <p:txBody>
            <a:bodyPr wrap="square" lIns="0" tIns="0" rIns="0" bIns="0" rtlCol="0"/>
            <a:lstStyle/>
            <a:p>
              <a:endParaRPr/>
            </a:p>
          </p:txBody>
        </p:sp>
        <p:sp>
          <p:nvSpPr>
            <p:cNvPr id="14" name="object 14"/>
            <p:cNvSpPr/>
            <p:nvPr/>
          </p:nvSpPr>
          <p:spPr>
            <a:xfrm>
              <a:off x="0" y="5851436"/>
              <a:ext cx="9143365" cy="406400"/>
            </a:xfrm>
            <a:custGeom>
              <a:avLst/>
              <a:gdLst/>
              <a:ahLst/>
              <a:cxnLst/>
              <a:rect l="l" t="t" r="r" b="b"/>
              <a:pathLst>
                <a:path w="9143365" h="406400">
                  <a:moveTo>
                    <a:pt x="9142908" y="0"/>
                  </a:moveTo>
                  <a:lnTo>
                    <a:pt x="9142908" y="0"/>
                  </a:lnTo>
                  <a:lnTo>
                    <a:pt x="3857764" y="0"/>
                  </a:lnTo>
                  <a:lnTo>
                    <a:pt x="3857764" y="203047"/>
                  </a:lnTo>
                  <a:lnTo>
                    <a:pt x="0" y="203047"/>
                  </a:lnTo>
                  <a:lnTo>
                    <a:pt x="0" y="406082"/>
                  </a:lnTo>
                  <a:lnTo>
                    <a:pt x="8730717" y="406082"/>
                  </a:lnTo>
                  <a:lnTo>
                    <a:pt x="8730717" y="203047"/>
                  </a:lnTo>
                  <a:lnTo>
                    <a:pt x="8933764" y="203047"/>
                  </a:lnTo>
                  <a:lnTo>
                    <a:pt x="9136799" y="203047"/>
                  </a:lnTo>
                  <a:lnTo>
                    <a:pt x="9142908" y="203047"/>
                  </a:lnTo>
                  <a:lnTo>
                    <a:pt x="9142908" y="0"/>
                  </a:lnTo>
                  <a:close/>
                </a:path>
              </a:pathLst>
            </a:custGeom>
            <a:solidFill>
              <a:srgbClr val="000000">
                <a:alpha val="17498"/>
              </a:srgbClr>
            </a:solidFill>
          </p:spPr>
          <p:txBody>
            <a:bodyPr wrap="square" lIns="0" tIns="0" rIns="0" bIns="0" rtlCol="0"/>
            <a:lstStyle/>
            <a:p>
              <a:endParaRPr/>
            </a:p>
          </p:txBody>
        </p:sp>
        <p:sp>
          <p:nvSpPr>
            <p:cNvPr id="15" name="object 15"/>
            <p:cNvSpPr/>
            <p:nvPr/>
          </p:nvSpPr>
          <p:spPr>
            <a:xfrm>
              <a:off x="0" y="6054483"/>
              <a:ext cx="9143365" cy="609600"/>
            </a:xfrm>
            <a:custGeom>
              <a:avLst/>
              <a:gdLst/>
              <a:ahLst/>
              <a:cxnLst/>
              <a:rect l="l" t="t" r="r" b="b"/>
              <a:pathLst>
                <a:path w="9143365" h="609600">
                  <a:moveTo>
                    <a:pt x="9142908" y="0"/>
                  </a:moveTo>
                  <a:lnTo>
                    <a:pt x="9136799" y="0"/>
                  </a:lnTo>
                  <a:lnTo>
                    <a:pt x="8933764" y="0"/>
                  </a:lnTo>
                  <a:lnTo>
                    <a:pt x="8730717" y="0"/>
                  </a:lnTo>
                  <a:lnTo>
                    <a:pt x="8527682" y="0"/>
                  </a:lnTo>
                  <a:lnTo>
                    <a:pt x="8527682" y="203034"/>
                  </a:lnTo>
                  <a:lnTo>
                    <a:pt x="0" y="203034"/>
                  </a:lnTo>
                  <a:lnTo>
                    <a:pt x="0" y="406082"/>
                  </a:lnTo>
                  <a:lnTo>
                    <a:pt x="0" y="609117"/>
                  </a:lnTo>
                  <a:lnTo>
                    <a:pt x="203034" y="609117"/>
                  </a:lnTo>
                  <a:lnTo>
                    <a:pt x="406082" y="609117"/>
                  </a:lnTo>
                  <a:lnTo>
                    <a:pt x="4060799" y="609117"/>
                  </a:lnTo>
                  <a:lnTo>
                    <a:pt x="4060799" y="406082"/>
                  </a:lnTo>
                  <a:lnTo>
                    <a:pt x="9142908" y="406082"/>
                  </a:lnTo>
                  <a:lnTo>
                    <a:pt x="9142908" y="203034"/>
                  </a:lnTo>
                  <a:lnTo>
                    <a:pt x="9142908" y="0"/>
                  </a:lnTo>
                  <a:close/>
                </a:path>
              </a:pathLst>
            </a:custGeom>
            <a:solidFill>
              <a:srgbClr val="000000">
                <a:alpha val="17498"/>
              </a:srgbClr>
            </a:solidFill>
          </p:spPr>
          <p:txBody>
            <a:bodyPr wrap="square" lIns="0" tIns="0" rIns="0" bIns="0" rtlCol="0"/>
            <a:lstStyle/>
            <a:p>
              <a:endParaRPr/>
            </a:p>
          </p:txBody>
        </p:sp>
        <p:sp>
          <p:nvSpPr>
            <p:cNvPr id="16" name="object 16"/>
            <p:cNvSpPr/>
            <p:nvPr/>
          </p:nvSpPr>
          <p:spPr>
            <a:xfrm>
              <a:off x="0" y="6460566"/>
              <a:ext cx="9143365" cy="397510"/>
            </a:xfrm>
            <a:custGeom>
              <a:avLst/>
              <a:gdLst/>
              <a:ahLst/>
              <a:cxnLst/>
              <a:rect l="l" t="t" r="r" b="b"/>
              <a:pathLst>
                <a:path w="9143365" h="397509">
                  <a:moveTo>
                    <a:pt x="9142908" y="0"/>
                  </a:moveTo>
                  <a:lnTo>
                    <a:pt x="9142908" y="0"/>
                  </a:lnTo>
                  <a:lnTo>
                    <a:pt x="3857764" y="0"/>
                  </a:lnTo>
                  <a:lnTo>
                    <a:pt x="3857764" y="203034"/>
                  </a:lnTo>
                  <a:lnTo>
                    <a:pt x="0" y="203034"/>
                  </a:lnTo>
                  <a:lnTo>
                    <a:pt x="0" y="397433"/>
                  </a:lnTo>
                  <a:lnTo>
                    <a:pt x="8933764" y="397433"/>
                  </a:lnTo>
                  <a:lnTo>
                    <a:pt x="8933764" y="203034"/>
                  </a:lnTo>
                  <a:lnTo>
                    <a:pt x="9136799" y="203034"/>
                  </a:lnTo>
                  <a:lnTo>
                    <a:pt x="9142908" y="203034"/>
                  </a:lnTo>
                  <a:lnTo>
                    <a:pt x="9142908" y="0"/>
                  </a:lnTo>
                  <a:close/>
                </a:path>
              </a:pathLst>
            </a:custGeom>
            <a:solidFill>
              <a:srgbClr val="000000">
                <a:alpha val="17498"/>
              </a:srgbClr>
            </a:solidFill>
          </p:spPr>
          <p:txBody>
            <a:bodyPr wrap="square" lIns="0" tIns="0" rIns="0" bIns="0" rtlCol="0"/>
            <a:lstStyle/>
            <a:p>
              <a:endParaRPr/>
            </a:p>
          </p:txBody>
        </p:sp>
        <p:sp>
          <p:nvSpPr>
            <p:cNvPr id="17" name="object 17"/>
            <p:cNvSpPr/>
            <p:nvPr/>
          </p:nvSpPr>
          <p:spPr>
            <a:xfrm>
              <a:off x="8730717" y="6663600"/>
              <a:ext cx="412750" cy="194945"/>
            </a:xfrm>
            <a:custGeom>
              <a:avLst/>
              <a:gdLst/>
              <a:ahLst/>
              <a:cxnLst/>
              <a:rect l="l" t="t" r="r" b="b"/>
              <a:pathLst>
                <a:path w="412750" h="194945">
                  <a:moveTo>
                    <a:pt x="412191" y="0"/>
                  </a:moveTo>
                  <a:lnTo>
                    <a:pt x="406082" y="0"/>
                  </a:lnTo>
                  <a:lnTo>
                    <a:pt x="203047" y="0"/>
                  </a:lnTo>
                  <a:lnTo>
                    <a:pt x="0" y="0"/>
                  </a:lnTo>
                  <a:lnTo>
                    <a:pt x="0" y="194398"/>
                  </a:lnTo>
                  <a:lnTo>
                    <a:pt x="203047" y="194398"/>
                  </a:lnTo>
                  <a:lnTo>
                    <a:pt x="406082" y="194398"/>
                  </a:lnTo>
                  <a:lnTo>
                    <a:pt x="412191" y="194398"/>
                  </a:lnTo>
                  <a:lnTo>
                    <a:pt x="412191" y="0"/>
                  </a:lnTo>
                  <a:close/>
                </a:path>
              </a:pathLst>
            </a:custGeom>
            <a:solidFill>
              <a:srgbClr val="000000">
                <a:alpha val="17498"/>
              </a:srgbClr>
            </a:solidFill>
          </p:spPr>
          <p:txBody>
            <a:bodyPr wrap="square" lIns="0" tIns="0" rIns="0" bIns="0" rtlCol="0"/>
            <a:lstStyle/>
            <a:p>
              <a:endParaRPr/>
            </a:p>
          </p:txBody>
        </p:sp>
        <p:pic>
          <p:nvPicPr>
            <p:cNvPr id="18" name="object 18"/>
            <p:cNvPicPr/>
            <p:nvPr/>
          </p:nvPicPr>
          <p:blipFill>
            <a:blip r:embed="rId4" cstate="print"/>
            <a:stretch>
              <a:fillRect/>
            </a:stretch>
          </p:blipFill>
          <p:spPr>
            <a:xfrm>
              <a:off x="0" y="5001120"/>
              <a:ext cx="2436469" cy="202679"/>
            </a:xfrm>
            <a:prstGeom prst="rect">
              <a:avLst/>
            </a:prstGeom>
          </p:spPr>
        </p:pic>
        <p:pic>
          <p:nvPicPr>
            <p:cNvPr id="19" name="object 19"/>
            <p:cNvPicPr/>
            <p:nvPr/>
          </p:nvPicPr>
          <p:blipFill>
            <a:blip r:embed="rId5" cstate="print"/>
            <a:stretch>
              <a:fillRect/>
            </a:stretch>
          </p:blipFill>
          <p:spPr>
            <a:xfrm>
              <a:off x="0" y="5203799"/>
              <a:ext cx="4872951" cy="203034"/>
            </a:xfrm>
            <a:prstGeom prst="rect">
              <a:avLst/>
            </a:prstGeom>
          </p:spPr>
        </p:pic>
        <p:pic>
          <p:nvPicPr>
            <p:cNvPr id="20" name="object 20"/>
            <p:cNvPicPr/>
            <p:nvPr/>
          </p:nvPicPr>
          <p:blipFill>
            <a:blip r:embed="rId6" cstate="print"/>
            <a:stretch>
              <a:fillRect/>
            </a:stretch>
          </p:blipFill>
          <p:spPr>
            <a:xfrm>
              <a:off x="0" y="5406847"/>
              <a:ext cx="7106399" cy="203034"/>
            </a:xfrm>
            <a:prstGeom prst="rect">
              <a:avLst/>
            </a:prstGeom>
          </p:spPr>
        </p:pic>
        <p:pic>
          <p:nvPicPr>
            <p:cNvPr id="21" name="object 21"/>
            <p:cNvPicPr/>
            <p:nvPr/>
          </p:nvPicPr>
          <p:blipFill>
            <a:blip r:embed="rId7" cstate="print"/>
            <a:stretch>
              <a:fillRect/>
            </a:stretch>
          </p:blipFill>
          <p:spPr>
            <a:xfrm>
              <a:off x="0" y="5609882"/>
              <a:ext cx="9136799" cy="203034"/>
            </a:xfrm>
            <a:prstGeom prst="rect">
              <a:avLst/>
            </a:prstGeom>
          </p:spPr>
        </p:pic>
        <p:pic>
          <p:nvPicPr>
            <p:cNvPr id="22" name="object 22"/>
            <p:cNvPicPr/>
            <p:nvPr/>
          </p:nvPicPr>
          <p:blipFill>
            <a:blip r:embed="rId8" cstate="print"/>
            <a:stretch>
              <a:fillRect/>
            </a:stretch>
          </p:blipFill>
          <p:spPr>
            <a:xfrm>
              <a:off x="0" y="5812929"/>
              <a:ext cx="9136799" cy="203034"/>
            </a:xfrm>
            <a:prstGeom prst="rect">
              <a:avLst/>
            </a:prstGeom>
          </p:spPr>
        </p:pic>
        <p:pic>
          <p:nvPicPr>
            <p:cNvPr id="23" name="object 23"/>
            <p:cNvPicPr/>
            <p:nvPr/>
          </p:nvPicPr>
          <p:blipFill>
            <a:blip r:embed="rId8" cstate="print"/>
            <a:stretch>
              <a:fillRect/>
            </a:stretch>
          </p:blipFill>
          <p:spPr>
            <a:xfrm>
              <a:off x="0" y="6015964"/>
              <a:ext cx="9136799" cy="203034"/>
            </a:xfrm>
            <a:prstGeom prst="rect">
              <a:avLst/>
            </a:prstGeom>
          </p:spPr>
        </p:pic>
        <p:pic>
          <p:nvPicPr>
            <p:cNvPr id="24" name="object 24"/>
            <p:cNvPicPr/>
            <p:nvPr/>
          </p:nvPicPr>
          <p:blipFill>
            <a:blip r:embed="rId8" cstate="print"/>
            <a:stretch>
              <a:fillRect/>
            </a:stretch>
          </p:blipFill>
          <p:spPr>
            <a:xfrm>
              <a:off x="0" y="6218999"/>
              <a:ext cx="9136799" cy="203034"/>
            </a:xfrm>
            <a:prstGeom prst="rect">
              <a:avLst/>
            </a:prstGeom>
          </p:spPr>
        </p:pic>
        <p:pic>
          <p:nvPicPr>
            <p:cNvPr id="25" name="object 25"/>
            <p:cNvPicPr/>
            <p:nvPr/>
          </p:nvPicPr>
          <p:blipFill>
            <a:blip r:embed="rId8" cstate="print"/>
            <a:stretch>
              <a:fillRect/>
            </a:stretch>
          </p:blipFill>
          <p:spPr>
            <a:xfrm>
              <a:off x="0" y="6422047"/>
              <a:ext cx="9136799" cy="203034"/>
            </a:xfrm>
            <a:prstGeom prst="rect">
              <a:avLst/>
            </a:prstGeom>
          </p:spPr>
        </p:pic>
        <p:pic>
          <p:nvPicPr>
            <p:cNvPr id="26" name="object 26"/>
            <p:cNvPicPr/>
            <p:nvPr/>
          </p:nvPicPr>
          <p:blipFill>
            <a:blip r:embed="rId9" cstate="print"/>
            <a:stretch>
              <a:fillRect/>
            </a:stretch>
          </p:blipFill>
          <p:spPr>
            <a:xfrm>
              <a:off x="0" y="6625081"/>
              <a:ext cx="9136799" cy="232918"/>
            </a:xfrm>
            <a:prstGeom prst="rect">
              <a:avLst/>
            </a:prstGeom>
          </p:spPr>
        </p:pic>
        <p:sp>
          <p:nvSpPr>
            <p:cNvPr id="27" name="object 27"/>
            <p:cNvSpPr/>
            <p:nvPr/>
          </p:nvSpPr>
          <p:spPr>
            <a:xfrm>
              <a:off x="0" y="5017991"/>
              <a:ext cx="9144000" cy="789940"/>
            </a:xfrm>
            <a:custGeom>
              <a:avLst/>
              <a:gdLst/>
              <a:ahLst/>
              <a:cxnLst/>
              <a:rect l="l" t="t" r="r" b="b"/>
              <a:pathLst>
                <a:path w="9144000" h="789939">
                  <a:moveTo>
                    <a:pt x="0" y="0"/>
                  </a:moveTo>
                  <a:lnTo>
                    <a:pt x="9144000" y="789883"/>
                  </a:lnTo>
                </a:path>
              </a:pathLst>
            </a:custGeom>
            <a:ln w="12239">
              <a:solidFill>
                <a:srgbClr val="000000"/>
              </a:solidFill>
            </a:ln>
          </p:spPr>
          <p:txBody>
            <a:bodyPr wrap="square" lIns="0" tIns="0" rIns="0" bIns="0" rtlCol="0"/>
            <a:lstStyle/>
            <a:p>
              <a:endParaRPr/>
            </a:p>
          </p:txBody>
        </p:sp>
        <p:sp>
          <p:nvSpPr>
            <p:cNvPr id="28" name="object 28"/>
            <p:cNvSpPr/>
            <p:nvPr/>
          </p:nvSpPr>
          <p:spPr>
            <a:xfrm>
              <a:off x="0" y="4997836"/>
              <a:ext cx="9144000" cy="789940"/>
            </a:xfrm>
            <a:custGeom>
              <a:avLst/>
              <a:gdLst/>
              <a:ahLst/>
              <a:cxnLst/>
              <a:rect l="l" t="t" r="r" b="b"/>
              <a:pathLst>
                <a:path w="9144000" h="789939">
                  <a:moveTo>
                    <a:pt x="0" y="0"/>
                  </a:moveTo>
                  <a:lnTo>
                    <a:pt x="9144000" y="789883"/>
                  </a:lnTo>
                </a:path>
              </a:pathLst>
            </a:custGeom>
            <a:ln w="12239">
              <a:solidFill>
                <a:srgbClr val="181A83"/>
              </a:solidFill>
            </a:ln>
          </p:spPr>
          <p:txBody>
            <a:bodyPr wrap="square" lIns="0" tIns="0" rIns="0" bIns="0" rtlCol="0"/>
            <a:lstStyle/>
            <a:p>
              <a:endParaRPr/>
            </a:p>
          </p:txBody>
        </p:sp>
        <p:pic>
          <p:nvPicPr>
            <p:cNvPr id="29" name="object 29"/>
            <p:cNvPicPr/>
            <p:nvPr/>
          </p:nvPicPr>
          <p:blipFill>
            <a:blip r:embed="rId10" cstate="print"/>
            <a:stretch>
              <a:fillRect/>
            </a:stretch>
          </p:blipFill>
          <p:spPr>
            <a:xfrm>
              <a:off x="144005" y="1511642"/>
              <a:ext cx="8999626" cy="4534915"/>
            </a:xfrm>
            <a:prstGeom prst="rect">
              <a:avLst/>
            </a:prstGeom>
          </p:spPr>
        </p:pic>
      </p:grpSp>
      <p:sp>
        <p:nvSpPr>
          <p:cNvPr id="30" name="object 30"/>
          <p:cNvSpPr txBox="1">
            <a:spLocks noGrp="1"/>
          </p:cNvSpPr>
          <p:nvPr>
            <p:ph type="title"/>
          </p:nvPr>
        </p:nvSpPr>
        <p:spPr>
          <a:xfrm>
            <a:off x="3317303" y="242532"/>
            <a:ext cx="2477770" cy="756920"/>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000000"/>
                </a:solidFill>
                <a:latin typeface="Times New Roman"/>
                <a:cs typeface="Times New Roman"/>
              </a:rPr>
              <a:t>Module</a:t>
            </a:r>
            <a:r>
              <a:rPr sz="4800" spc="-100" dirty="0">
                <a:solidFill>
                  <a:srgbClr val="000000"/>
                </a:solidFill>
                <a:latin typeface="Times New Roman"/>
                <a:cs typeface="Times New Roman"/>
              </a:rPr>
              <a:t> </a:t>
            </a:r>
            <a:r>
              <a:rPr sz="4800" dirty="0">
                <a:solidFill>
                  <a:srgbClr val="000000"/>
                </a:solidFill>
                <a:latin typeface="Times New Roman"/>
                <a:cs typeface="Times New Roman"/>
              </a:rPr>
              <a:t>1</a:t>
            </a:r>
            <a:endParaRPr sz="4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644"/>
            </a:xfrm>
            <a:prstGeom prst="rect">
              <a:avLst/>
            </a:prstGeom>
          </p:spPr>
        </p:pic>
        <p:pic>
          <p:nvPicPr>
            <p:cNvPr id="4" name="object 4"/>
            <p:cNvPicPr/>
            <p:nvPr/>
          </p:nvPicPr>
          <p:blipFill>
            <a:blip r:embed="rId3" cstate="print"/>
            <a:stretch>
              <a:fillRect/>
            </a:stretch>
          </p:blipFill>
          <p:spPr>
            <a:xfrm>
              <a:off x="493560" y="590041"/>
              <a:ext cx="4101122" cy="2894761"/>
            </a:xfrm>
            <a:prstGeom prst="rect">
              <a:avLst/>
            </a:prstGeom>
          </p:spPr>
        </p:pic>
        <p:pic>
          <p:nvPicPr>
            <p:cNvPr id="5" name="object 5"/>
            <p:cNvPicPr/>
            <p:nvPr/>
          </p:nvPicPr>
          <p:blipFill>
            <a:blip r:embed="rId4" cstate="print"/>
            <a:stretch>
              <a:fillRect/>
            </a:stretch>
          </p:blipFill>
          <p:spPr>
            <a:xfrm>
              <a:off x="4627435" y="2418842"/>
              <a:ext cx="4101122" cy="3132721"/>
            </a:xfrm>
            <a:prstGeom prst="rect">
              <a:avLst/>
            </a:prstGeom>
          </p:spPr>
        </p:pic>
        <p:pic>
          <p:nvPicPr>
            <p:cNvPr id="6" name="object 6"/>
            <p:cNvPicPr/>
            <p:nvPr/>
          </p:nvPicPr>
          <p:blipFill>
            <a:blip r:embed="rId5" cstate="print"/>
            <a:stretch>
              <a:fillRect/>
            </a:stretch>
          </p:blipFill>
          <p:spPr>
            <a:xfrm>
              <a:off x="0" y="5125681"/>
              <a:ext cx="7728483" cy="1462684"/>
            </a:xfrm>
            <a:prstGeom prst="rect">
              <a:avLst/>
            </a:prstGeom>
          </p:spPr>
        </p:pic>
      </p:grpSp>
      <p:sp>
        <p:nvSpPr>
          <p:cNvPr id="7" name="object 7"/>
          <p:cNvSpPr txBox="1">
            <a:spLocks noGrp="1"/>
          </p:cNvSpPr>
          <p:nvPr>
            <p:ph type="title"/>
          </p:nvPr>
        </p:nvSpPr>
        <p:spPr>
          <a:xfrm>
            <a:off x="4958181" y="263055"/>
            <a:ext cx="3437890" cy="2035810"/>
          </a:xfrm>
          <a:prstGeom prst="rect">
            <a:avLst/>
          </a:prstGeom>
        </p:spPr>
        <p:txBody>
          <a:bodyPr vert="horz" wrap="square" lIns="0" tIns="13335" rIns="0" bIns="0" rtlCol="0">
            <a:spAutoFit/>
          </a:bodyPr>
          <a:lstStyle/>
          <a:p>
            <a:pPr marL="12065" marR="5080" algn="ctr">
              <a:lnSpc>
                <a:spcPct val="99900"/>
              </a:lnSpc>
              <a:spcBef>
                <a:spcPts val="105"/>
              </a:spcBef>
            </a:pPr>
            <a:r>
              <a:rPr sz="4400" b="0" spc="400" dirty="0">
                <a:solidFill>
                  <a:srgbClr val="0000CC"/>
                </a:solidFill>
                <a:latin typeface="Georgia"/>
                <a:cs typeface="Georgia"/>
              </a:rPr>
              <a:t>Think</a:t>
            </a:r>
            <a:r>
              <a:rPr sz="4400" b="0" spc="355" dirty="0">
                <a:solidFill>
                  <a:srgbClr val="0000CC"/>
                </a:solidFill>
                <a:latin typeface="Georgia"/>
                <a:cs typeface="Georgia"/>
              </a:rPr>
              <a:t> </a:t>
            </a:r>
            <a:r>
              <a:rPr sz="4400" b="0" spc="305" dirty="0">
                <a:solidFill>
                  <a:srgbClr val="0000CC"/>
                </a:solidFill>
                <a:latin typeface="Georgia"/>
                <a:cs typeface="Georgia"/>
              </a:rPr>
              <a:t>Away </a:t>
            </a:r>
            <a:r>
              <a:rPr sz="4400" b="0" spc="-1045" dirty="0">
                <a:solidFill>
                  <a:srgbClr val="0000CC"/>
                </a:solidFill>
                <a:latin typeface="Georgia"/>
                <a:cs typeface="Georgia"/>
              </a:rPr>
              <a:t> </a:t>
            </a:r>
            <a:r>
              <a:rPr sz="4400" b="0" spc="385" dirty="0">
                <a:solidFill>
                  <a:srgbClr val="0000CC"/>
                </a:solidFill>
                <a:latin typeface="Georgia"/>
                <a:cs typeface="Georgia"/>
              </a:rPr>
              <a:t>From</a:t>
            </a:r>
            <a:r>
              <a:rPr sz="4400" b="0" spc="420" dirty="0">
                <a:solidFill>
                  <a:srgbClr val="0000CC"/>
                </a:solidFill>
                <a:latin typeface="Georgia"/>
                <a:cs typeface="Georgia"/>
              </a:rPr>
              <a:t> </a:t>
            </a:r>
            <a:r>
              <a:rPr sz="4400" b="0" spc="400" dirty="0">
                <a:solidFill>
                  <a:srgbClr val="0000CC"/>
                </a:solidFill>
                <a:latin typeface="Georgia"/>
                <a:cs typeface="Georgia"/>
              </a:rPr>
              <a:t>The </a:t>
            </a:r>
            <a:r>
              <a:rPr sz="4400" b="0" spc="405" dirty="0">
                <a:solidFill>
                  <a:srgbClr val="0000CC"/>
                </a:solidFill>
                <a:latin typeface="Georgia"/>
                <a:cs typeface="Georgia"/>
              </a:rPr>
              <a:t> </a:t>
            </a:r>
            <a:r>
              <a:rPr sz="4400" b="0" spc="330" dirty="0">
                <a:solidFill>
                  <a:srgbClr val="0000CC"/>
                </a:solidFill>
                <a:latin typeface="Georgia"/>
                <a:cs typeface="Georgia"/>
              </a:rPr>
              <a:t>Box</a:t>
            </a:r>
            <a:endParaRPr sz="4400">
              <a:latin typeface="Georgia"/>
              <a:cs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324980"/>
            <a:ext cx="454025" cy="299720"/>
          </a:xfrm>
          <a:prstGeom prst="rect">
            <a:avLst/>
          </a:prstGeom>
        </p:spPr>
        <p:txBody>
          <a:bodyPr vert="horz" wrap="square" lIns="0" tIns="12700" rIns="0" bIns="0" rtlCol="0">
            <a:spAutoFit/>
          </a:bodyPr>
          <a:lstStyle/>
          <a:p>
            <a:pPr marL="12700">
              <a:lnSpc>
                <a:spcPct val="100000"/>
              </a:lnSpc>
              <a:spcBef>
                <a:spcPts val="100"/>
              </a:spcBef>
            </a:pPr>
            <a:r>
              <a:rPr sz="1800" b="1" spc="229" dirty="0">
                <a:solidFill>
                  <a:srgbClr val="C8201D"/>
                </a:solidFill>
                <a:latin typeface="Trebuchet MS"/>
                <a:cs typeface="Trebuchet MS"/>
              </a:rPr>
              <a:t>IPR</a:t>
            </a:r>
            <a:endParaRPr sz="1800">
              <a:latin typeface="Trebuchet MS"/>
              <a:cs typeface="Trebuchet MS"/>
            </a:endParaRPr>
          </a:p>
        </p:txBody>
      </p:sp>
      <p:sp>
        <p:nvSpPr>
          <p:cNvPr id="3" name="object 3"/>
          <p:cNvSpPr txBox="1">
            <a:spLocks noGrp="1"/>
          </p:cNvSpPr>
          <p:nvPr>
            <p:ph type="title"/>
          </p:nvPr>
        </p:nvSpPr>
        <p:spPr>
          <a:xfrm>
            <a:off x="436943" y="586917"/>
            <a:ext cx="3590925" cy="1506220"/>
          </a:xfrm>
          <a:prstGeom prst="rect">
            <a:avLst/>
          </a:prstGeom>
        </p:spPr>
        <p:txBody>
          <a:bodyPr vert="horz" wrap="square" lIns="0" tIns="12700" rIns="0" bIns="0" rtlCol="0">
            <a:spAutoFit/>
          </a:bodyPr>
          <a:lstStyle/>
          <a:p>
            <a:pPr marL="12700" marR="5080">
              <a:lnSpc>
                <a:spcPct val="149400"/>
              </a:lnSpc>
              <a:spcBef>
                <a:spcPts val="100"/>
              </a:spcBef>
              <a:tabLst>
                <a:tab pos="2119630" algn="l"/>
                <a:tab pos="2183765" algn="l"/>
                <a:tab pos="2877185" algn="l"/>
              </a:tabLst>
            </a:pPr>
            <a:r>
              <a:rPr sz="3250" b="0" spc="-10" dirty="0">
                <a:solidFill>
                  <a:srgbClr val="000000"/>
                </a:solidFill>
                <a:latin typeface="Times New Roman"/>
                <a:cs typeface="Times New Roman"/>
              </a:rPr>
              <a:t>Intellectua</a:t>
            </a:r>
            <a:r>
              <a:rPr sz="3250" b="0" spc="-5" dirty="0">
                <a:solidFill>
                  <a:srgbClr val="000000"/>
                </a:solidFill>
                <a:latin typeface="Times New Roman"/>
                <a:cs typeface="Times New Roman"/>
              </a:rPr>
              <a:t>l</a:t>
            </a:r>
            <a:r>
              <a:rPr sz="3250" b="0" dirty="0">
                <a:solidFill>
                  <a:srgbClr val="000000"/>
                </a:solidFill>
                <a:latin typeface="Times New Roman"/>
                <a:cs typeface="Times New Roman"/>
              </a:rPr>
              <a:t>		</a:t>
            </a:r>
            <a:r>
              <a:rPr sz="3250" b="0" spc="-5" dirty="0">
                <a:solidFill>
                  <a:srgbClr val="000000"/>
                </a:solidFill>
                <a:latin typeface="Times New Roman"/>
                <a:cs typeface="Times New Roman"/>
              </a:rPr>
              <a:t>property  description	</a:t>
            </a:r>
            <a:r>
              <a:rPr sz="3250" b="0" spc="-10" dirty="0">
                <a:solidFill>
                  <a:srgbClr val="000000"/>
                </a:solidFill>
                <a:latin typeface="Times New Roman"/>
                <a:cs typeface="Times New Roman"/>
              </a:rPr>
              <a:t>for	</a:t>
            </a:r>
            <a:r>
              <a:rPr sz="3250" b="0" spc="-15" dirty="0">
                <a:solidFill>
                  <a:srgbClr val="000000"/>
                </a:solidFill>
                <a:latin typeface="Times New Roman"/>
                <a:cs typeface="Times New Roman"/>
              </a:rPr>
              <a:t>the</a:t>
            </a:r>
            <a:endParaRPr sz="3250">
              <a:latin typeface="Times New Roman"/>
              <a:cs typeface="Times New Roman"/>
            </a:endParaRPr>
          </a:p>
        </p:txBody>
      </p:sp>
      <p:sp>
        <p:nvSpPr>
          <p:cNvPr id="4" name="object 4"/>
          <p:cNvSpPr txBox="1"/>
          <p:nvPr/>
        </p:nvSpPr>
        <p:spPr>
          <a:xfrm>
            <a:off x="4080193" y="586917"/>
            <a:ext cx="4424680" cy="1506220"/>
          </a:xfrm>
          <a:prstGeom prst="rect">
            <a:avLst/>
          </a:prstGeom>
        </p:spPr>
        <p:txBody>
          <a:bodyPr vert="horz" wrap="square" lIns="0" tIns="12700" rIns="0" bIns="0" rtlCol="0">
            <a:spAutoFit/>
          </a:bodyPr>
          <a:lstStyle/>
          <a:p>
            <a:pPr marL="12700" marR="5080" indent="241935">
              <a:lnSpc>
                <a:spcPct val="149400"/>
              </a:lnSpc>
              <a:spcBef>
                <a:spcPts val="100"/>
              </a:spcBef>
              <a:tabLst>
                <a:tab pos="747395" algn="l"/>
                <a:tab pos="848360" algn="l"/>
                <a:tab pos="1350010" algn="l"/>
                <a:tab pos="1374140" algn="l"/>
                <a:tab pos="2606675" algn="l"/>
                <a:tab pos="3405504" algn="l"/>
              </a:tabLst>
            </a:pPr>
            <a:r>
              <a:rPr sz="3250" spc="-15" dirty="0">
                <a:latin typeface="Times New Roman"/>
                <a:cs typeface="Times New Roman"/>
              </a:rPr>
              <a:t>i</a:t>
            </a:r>
            <a:r>
              <a:rPr sz="3250" spc="-5" dirty="0">
                <a:latin typeface="Times New Roman"/>
                <a:cs typeface="Times New Roman"/>
              </a:rPr>
              <a:t>s</a:t>
            </a:r>
            <a:r>
              <a:rPr sz="3250" dirty="0">
                <a:latin typeface="Times New Roman"/>
                <a:cs typeface="Times New Roman"/>
              </a:rPr>
              <a:t>		</a:t>
            </a:r>
            <a:r>
              <a:rPr sz="3250" spc="-5" dirty="0">
                <a:latin typeface="Times New Roman"/>
                <a:cs typeface="Times New Roman"/>
              </a:rPr>
              <a:t>a</a:t>
            </a:r>
            <a:r>
              <a:rPr sz="3250" dirty="0">
                <a:latin typeface="Times New Roman"/>
                <a:cs typeface="Times New Roman"/>
              </a:rPr>
              <a:t>	</a:t>
            </a:r>
            <a:r>
              <a:rPr sz="3250" spc="-5" dirty="0">
                <a:latin typeface="Times New Roman"/>
                <a:cs typeface="Times New Roman"/>
              </a:rPr>
              <a:t>broad</a:t>
            </a:r>
            <a:r>
              <a:rPr sz="3250" dirty="0">
                <a:latin typeface="Times New Roman"/>
                <a:cs typeface="Times New Roman"/>
              </a:rPr>
              <a:t>	</a:t>
            </a:r>
            <a:r>
              <a:rPr sz="3250" spc="-15" dirty="0">
                <a:latin typeface="Times New Roman"/>
                <a:cs typeface="Times New Roman"/>
              </a:rPr>
              <a:t>categorical  </a:t>
            </a:r>
            <a:r>
              <a:rPr sz="3250" dirty="0">
                <a:latin typeface="Times New Roman"/>
                <a:cs typeface="Times New Roman"/>
              </a:rPr>
              <a:t>s</a:t>
            </a:r>
            <a:r>
              <a:rPr sz="3250" spc="-10" dirty="0">
                <a:latin typeface="Times New Roman"/>
                <a:cs typeface="Times New Roman"/>
              </a:rPr>
              <a:t>e</a:t>
            </a:r>
            <a:r>
              <a:rPr sz="3250" spc="-5" dirty="0">
                <a:latin typeface="Times New Roman"/>
                <a:cs typeface="Times New Roman"/>
              </a:rPr>
              <a:t>t</a:t>
            </a:r>
            <a:r>
              <a:rPr sz="3250" dirty="0">
                <a:latin typeface="Times New Roman"/>
                <a:cs typeface="Times New Roman"/>
              </a:rPr>
              <a:t>	</a:t>
            </a:r>
            <a:r>
              <a:rPr sz="3250" spc="-5" dirty="0">
                <a:latin typeface="Times New Roman"/>
                <a:cs typeface="Times New Roman"/>
              </a:rPr>
              <a:t>of</a:t>
            </a:r>
            <a:r>
              <a:rPr sz="3250" dirty="0">
                <a:latin typeface="Times New Roman"/>
                <a:cs typeface="Times New Roman"/>
              </a:rPr>
              <a:t>		</a:t>
            </a:r>
            <a:r>
              <a:rPr sz="3250" b="1" spc="-15" dirty="0">
                <a:solidFill>
                  <a:srgbClr val="DB133B"/>
                </a:solidFill>
                <a:latin typeface="Times New Roman"/>
                <a:cs typeface="Times New Roman"/>
              </a:rPr>
              <a:t>intangibl</a:t>
            </a:r>
            <a:r>
              <a:rPr sz="3250" b="1" spc="-5" dirty="0">
                <a:solidFill>
                  <a:srgbClr val="DB133B"/>
                </a:solidFill>
                <a:latin typeface="Times New Roman"/>
                <a:cs typeface="Times New Roman"/>
              </a:rPr>
              <a:t>e</a:t>
            </a:r>
            <a:r>
              <a:rPr sz="3250" b="1" dirty="0">
                <a:solidFill>
                  <a:srgbClr val="DB133B"/>
                </a:solidFill>
                <a:latin typeface="Times New Roman"/>
                <a:cs typeface="Times New Roman"/>
              </a:rPr>
              <a:t>	</a:t>
            </a:r>
            <a:r>
              <a:rPr sz="3250" b="1" spc="-5" dirty="0">
                <a:solidFill>
                  <a:srgbClr val="DB133B"/>
                </a:solidFill>
                <a:latin typeface="Times New Roman"/>
                <a:cs typeface="Times New Roman"/>
              </a:rPr>
              <a:t>assets</a:t>
            </a:r>
            <a:endParaRPr sz="3250">
              <a:latin typeface="Times New Roman"/>
              <a:cs typeface="Times New Roman"/>
            </a:endParaRPr>
          </a:p>
        </p:txBody>
      </p:sp>
      <p:sp>
        <p:nvSpPr>
          <p:cNvPr id="5" name="object 5"/>
          <p:cNvSpPr txBox="1"/>
          <p:nvPr/>
        </p:nvSpPr>
        <p:spPr>
          <a:xfrm>
            <a:off x="436943" y="2065807"/>
            <a:ext cx="8074025" cy="3772535"/>
          </a:xfrm>
          <a:prstGeom prst="rect">
            <a:avLst/>
          </a:prstGeom>
        </p:spPr>
        <p:txBody>
          <a:bodyPr vert="horz" wrap="square" lIns="0" tIns="12700" rIns="0" bIns="0" rtlCol="0">
            <a:spAutoFit/>
          </a:bodyPr>
          <a:lstStyle/>
          <a:p>
            <a:pPr marL="12700" marR="5080" algn="just">
              <a:lnSpc>
                <a:spcPct val="149500"/>
              </a:lnSpc>
              <a:spcBef>
                <a:spcPts val="100"/>
              </a:spcBef>
            </a:pPr>
            <a:r>
              <a:rPr sz="3250" b="1" spc="-10" dirty="0">
                <a:solidFill>
                  <a:srgbClr val="DB133B"/>
                </a:solidFill>
                <a:latin typeface="Times New Roman"/>
                <a:cs typeface="Times New Roman"/>
              </a:rPr>
              <a:t>owned </a:t>
            </a:r>
            <a:r>
              <a:rPr sz="3250" spc="-15" dirty="0">
                <a:solidFill>
                  <a:srgbClr val="DB133B"/>
                </a:solidFill>
                <a:latin typeface="Times New Roman"/>
                <a:cs typeface="Times New Roman"/>
              </a:rPr>
              <a:t>and </a:t>
            </a:r>
            <a:r>
              <a:rPr sz="3250" b="1" spc="-15" dirty="0">
                <a:solidFill>
                  <a:srgbClr val="DB133B"/>
                </a:solidFill>
                <a:latin typeface="Times New Roman"/>
                <a:cs typeface="Times New Roman"/>
              </a:rPr>
              <a:t>legally protected </a:t>
            </a:r>
            <a:r>
              <a:rPr sz="3250" b="1" spc="-10" dirty="0">
                <a:solidFill>
                  <a:srgbClr val="DB133B"/>
                </a:solidFill>
                <a:latin typeface="Times New Roman"/>
                <a:cs typeface="Times New Roman"/>
              </a:rPr>
              <a:t>by </a:t>
            </a:r>
            <a:r>
              <a:rPr sz="3250" b="1" spc="-5" dirty="0">
                <a:solidFill>
                  <a:srgbClr val="DB133B"/>
                </a:solidFill>
                <a:latin typeface="Times New Roman"/>
                <a:cs typeface="Times New Roman"/>
              </a:rPr>
              <a:t>a </a:t>
            </a:r>
            <a:r>
              <a:rPr sz="3250" b="1" spc="-15" dirty="0">
                <a:solidFill>
                  <a:srgbClr val="DB133B"/>
                </a:solidFill>
                <a:latin typeface="Times New Roman"/>
                <a:cs typeface="Times New Roman"/>
              </a:rPr>
              <a:t>company </a:t>
            </a:r>
            <a:r>
              <a:rPr sz="3250" b="1" spc="-5" dirty="0">
                <a:solidFill>
                  <a:srgbClr val="DB133B"/>
                </a:solidFill>
                <a:latin typeface="Times New Roman"/>
                <a:cs typeface="Times New Roman"/>
              </a:rPr>
              <a:t>or </a:t>
            </a:r>
            <a:r>
              <a:rPr sz="3250" b="1" dirty="0">
                <a:solidFill>
                  <a:srgbClr val="DB133B"/>
                </a:solidFill>
                <a:latin typeface="Times New Roman"/>
                <a:cs typeface="Times New Roman"/>
              </a:rPr>
              <a:t> </a:t>
            </a:r>
            <a:r>
              <a:rPr sz="3250" b="1" spc="-10" dirty="0">
                <a:solidFill>
                  <a:srgbClr val="DB133B"/>
                </a:solidFill>
                <a:latin typeface="Times New Roman"/>
                <a:cs typeface="Times New Roman"/>
              </a:rPr>
              <a:t>individual </a:t>
            </a:r>
            <a:r>
              <a:rPr sz="3250" spc="-10" dirty="0">
                <a:latin typeface="Times New Roman"/>
                <a:cs typeface="Times New Roman"/>
              </a:rPr>
              <a:t>from </a:t>
            </a:r>
            <a:r>
              <a:rPr sz="3250" spc="-5" dirty="0">
                <a:latin typeface="Times New Roman"/>
                <a:cs typeface="Times New Roman"/>
              </a:rPr>
              <a:t>outside </a:t>
            </a:r>
            <a:r>
              <a:rPr sz="3250" spc="-10" dirty="0">
                <a:latin typeface="Times New Roman"/>
                <a:cs typeface="Times New Roman"/>
              </a:rPr>
              <a:t>use </a:t>
            </a:r>
            <a:r>
              <a:rPr sz="3250" spc="-5" dirty="0">
                <a:latin typeface="Times New Roman"/>
                <a:cs typeface="Times New Roman"/>
              </a:rPr>
              <a:t>or </a:t>
            </a:r>
            <a:r>
              <a:rPr sz="3250" spc="-15" dirty="0">
                <a:latin typeface="Times New Roman"/>
                <a:cs typeface="Times New Roman"/>
              </a:rPr>
              <a:t>implementation </a:t>
            </a:r>
            <a:r>
              <a:rPr sz="3250" spc="-10" dirty="0">
                <a:latin typeface="Times New Roman"/>
                <a:cs typeface="Times New Roman"/>
              </a:rPr>
              <a:t> </a:t>
            </a:r>
            <a:r>
              <a:rPr sz="3250" b="1" spc="-10" dirty="0">
                <a:latin typeface="Times New Roman"/>
                <a:cs typeface="Times New Roman"/>
              </a:rPr>
              <a:t>without</a:t>
            </a:r>
            <a:r>
              <a:rPr sz="3250" b="1" spc="-5" dirty="0">
                <a:latin typeface="Times New Roman"/>
                <a:cs typeface="Times New Roman"/>
              </a:rPr>
              <a:t> consent</a:t>
            </a:r>
            <a:r>
              <a:rPr sz="3250" spc="-5" dirty="0">
                <a:latin typeface="Times New Roman"/>
                <a:cs typeface="Times New Roman"/>
              </a:rPr>
              <a:t>.</a:t>
            </a:r>
            <a:endParaRPr sz="3250">
              <a:latin typeface="Times New Roman"/>
              <a:cs typeface="Times New Roman"/>
            </a:endParaRPr>
          </a:p>
          <a:p>
            <a:pPr marL="12700" marR="26034" algn="just">
              <a:lnSpc>
                <a:spcPct val="149300"/>
              </a:lnSpc>
              <a:spcBef>
                <a:spcPts val="365"/>
              </a:spcBef>
            </a:pPr>
            <a:r>
              <a:rPr sz="3250" spc="-10" dirty="0">
                <a:latin typeface="Times New Roman"/>
                <a:cs typeface="Times New Roman"/>
              </a:rPr>
              <a:t>An </a:t>
            </a:r>
            <a:r>
              <a:rPr sz="3250" spc="-15" dirty="0">
                <a:latin typeface="Times New Roman"/>
                <a:cs typeface="Times New Roman"/>
              </a:rPr>
              <a:t>intangible asset </a:t>
            </a:r>
            <a:r>
              <a:rPr sz="3250" spc="-5" dirty="0">
                <a:latin typeface="Times New Roman"/>
                <a:cs typeface="Times New Roman"/>
              </a:rPr>
              <a:t>is a non-physical </a:t>
            </a:r>
            <a:r>
              <a:rPr sz="3250" spc="-15" dirty="0">
                <a:latin typeface="Times New Roman"/>
                <a:cs typeface="Times New Roman"/>
              </a:rPr>
              <a:t>asset that </a:t>
            </a:r>
            <a:r>
              <a:rPr sz="3250" spc="-5" dirty="0">
                <a:latin typeface="Times New Roman"/>
                <a:cs typeface="Times New Roman"/>
              </a:rPr>
              <a:t>a </a:t>
            </a:r>
            <a:r>
              <a:rPr sz="3250" dirty="0">
                <a:latin typeface="Times New Roman"/>
                <a:cs typeface="Times New Roman"/>
              </a:rPr>
              <a:t> </a:t>
            </a:r>
            <a:r>
              <a:rPr sz="3250" spc="-15" dirty="0">
                <a:latin typeface="Times New Roman"/>
                <a:cs typeface="Times New Roman"/>
              </a:rPr>
              <a:t>company</a:t>
            </a:r>
            <a:r>
              <a:rPr sz="3250" spc="-10" dirty="0">
                <a:latin typeface="Times New Roman"/>
                <a:cs typeface="Times New Roman"/>
              </a:rPr>
              <a:t> </a:t>
            </a:r>
            <a:r>
              <a:rPr sz="3250" spc="-5" dirty="0">
                <a:latin typeface="Times New Roman"/>
                <a:cs typeface="Times New Roman"/>
              </a:rPr>
              <a:t>or </a:t>
            </a:r>
            <a:r>
              <a:rPr sz="3250" spc="-10" dirty="0">
                <a:latin typeface="Times New Roman"/>
                <a:cs typeface="Times New Roman"/>
              </a:rPr>
              <a:t>person</a:t>
            </a:r>
            <a:r>
              <a:rPr sz="3250" spc="-15" dirty="0">
                <a:latin typeface="Times New Roman"/>
                <a:cs typeface="Times New Roman"/>
              </a:rPr>
              <a:t> </a:t>
            </a:r>
            <a:r>
              <a:rPr sz="3250" spc="-5" dirty="0">
                <a:latin typeface="Times New Roman"/>
                <a:cs typeface="Times New Roman"/>
              </a:rPr>
              <a:t>owns.</a:t>
            </a:r>
            <a:endParaRPr sz="32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2338" y="1040307"/>
            <a:ext cx="148590" cy="173355"/>
          </a:xfrm>
          <a:prstGeom prst="rect">
            <a:avLst/>
          </a:prstGeom>
        </p:spPr>
        <p:txBody>
          <a:bodyPr vert="horz" wrap="square" lIns="0" tIns="15240" rIns="0" bIns="0" rtlCol="0">
            <a:spAutoFit/>
          </a:bodyPr>
          <a:lstStyle/>
          <a:p>
            <a:pPr marL="12700">
              <a:lnSpc>
                <a:spcPct val="100000"/>
              </a:lnSpc>
              <a:spcBef>
                <a:spcPts val="120"/>
              </a:spcBef>
            </a:pPr>
            <a:r>
              <a:rPr sz="950" spc="15" dirty="0">
                <a:latin typeface="MS UI Gothic"/>
                <a:cs typeface="MS UI Gothic"/>
              </a:rPr>
              <a:t>●</a:t>
            </a:r>
            <a:endParaRPr sz="950">
              <a:latin typeface="MS UI Gothic"/>
              <a:cs typeface="MS UI Gothic"/>
            </a:endParaRPr>
          </a:p>
        </p:txBody>
      </p:sp>
      <p:sp>
        <p:nvSpPr>
          <p:cNvPr id="3" name="object 3"/>
          <p:cNvSpPr txBox="1"/>
          <p:nvPr/>
        </p:nvSpPr>
        <p:spPr>
          <a:xfrm>
            <a:off x="884059" y="967574"/>
            <a:ext cx="7708900" cy="4938395"/>
          </a:xfrm>
          <a:prstGeom prst="rect">
            <a:avLst/>
          </a:prstGeom>
        </p:spPr>
        <p:txBody>
          <a:bodyPr vert="horz" wrap="square" lIns="0" tIns="13970" rIns="0" bIns="0" rtlCol="0">
            <a:spAutoFit/>
          </a:bodyPr>
          <a:lstStyle/>
          <a:p>
            <a:pPr marL="12700" marR="462280">
              <a:lnSpc>
                <a:spcPct val="99300"/>
              </a:lnSpc>
              <a:spcBef>
                <a:spcPts val="110"/>
              </a:spcBef>
            </a:pPr>
            <a:r>
              <a:rPr sz="2200" spc="65" dirty="0">
                <a:latin typeface="Trebuchet MS"/>
                <a:cs typeface="Trebuchet MS"/>
              </a:rPr>
              <a:t>Intellectual</a:t>
            </a:r>
            <a:r>
              <a:rPr sz="2200" spc="35" dirty="0">
                <a:latin typeface="Trebuchet MS"/>
                <a:cs typeface="Trebuchet MS"/>
              </a:rPr>
              <a:t> </a:t>
            </a:r>
            <a:r>
              <a:rPr sz="2200" spc="100" dirty="0">
                <a:latin typeface="Trebuchet MS"/>
                <a:cs typeface="Trebuchet MS"/>
              </a:rPr>
              <a:t>property</a:t>
            </a:r>
            <a:r>
              <a:rPr sz="2200" spc="35" dirty="0">
                <a:latin typeface="Trebuchet MS"/>
                <a:cs typeface="Trebuchet MS"/>
              </a:rPr>
              <a:t> </a:t>
            </a:r>
            <a:r>
              <a:rPr sz="2200" spc="114" dirty="0">
                <a:latin typeface="Trebuchet MS"/>
                <a:cs typeface="Trebuchet MS"/>
              </a:rPr>
              <a:t>is</a:t>
            </a:r>
            <a:r>
              <a:rPr sz="2200" spc="30" dirty="0">
                <a:latin typeface="Trebuchet MS"/>
                <a:cs typeface="Trebuchet MS"/>
              </a:rPr>
              <a:t> </a:t>
            </a:r>
            <a:r>
              <a:rPr sz="2200" spc="180" dirty="0">
                <a:latin typeface="Trebuchet MS"/>
                <a:cs typeface="Trebuchet MS"/>
              </a:rPr>
              <a:t>an</a:t>
            </a:r>
            <a:r>
              <a:rPr sz="2200" spc="15" dirty="0">
                <a:latin typeface="Trebuchet MS"/>
                <a:cs typeface="Trebuchet MS"/>
              </a:rPr>
              <a:t> </a:t>
            </a:r>
            <a:r>
              <a:rPr sz="2200" spc="110" dirty="0">
                <a:latin typeface="Trebuchet MS"/>
                <a:cs typeface="Trebuchet MS"/>
              </a:rPr>
              <a:t>umbrella</a:t>
            </a:r>
            <a:r>
              <a:rPr sz="2200" spc="30" dirty="0">
                <a:latin typeface="Trebuchet MS"/>
                <a:cs typeface="Trebuchet MS"/>
              </a:rPr>
              <a:t> </a:t>
            </a:r>
            <a:r>
              <a:rPr sz="2200" spc="105" dirty="0">
                <a:latin typeface="Trebuchet MS"/>
                <a:cs typeface="Trebuchet MS"/>
              </a:rPr>
              <a:t>term</a:t>
            </a:r>
            <a:r>
              <a:rPr sz="2200" spc="20" dirty="0">
                <a:latin typeface="Trebuchet MS"/>
                <a:cs typeface="Trebuchet MS"/>
              </a:rPr>
              <a:t> </a:t>
            </a:r>
            <a:r>
              <a:rPr sz="2200" spc="45" dirty="0">
                <a:latin typeface="Trebuchet MS"/>
                <a:cs typeface="Trebuchet MS"/>
              </a:rPr>
              <a:t>for</a:t>
            </a:r>
            <a:r>
              <a:rPr sz="2200" spc="35" dirty="0">
                <a:latin typeface="Trebuchet MS"/>
                <a:cs typeface="Trebuchet MS"/>
              </a:rPr>
              <a:t> </a:t>
            </a:r>
            <a:r>
              <a:rPr sz="2200" spc="185" dirty="0">
                <a:latin typeface="Trebuchet MS"/>
                <a:cs typeface="Trebuchet MS"/>
              </a:rPr>
              <a:t>a</a:t>
            </a:r>
            <a:r>
              <a:rPr sz="2200" spc="30" dirty="0">
                <a:latin typeface="Trebuchet MS"/>
                <a:cs typeface="Trebuchet MS"/>
              </a:rPr>
              <a:t> </a:t>
            </a:r>
            <a:r>
              <a:rPr sz="2200" spc="120" dirty="0">
                <a:latin typeface="Trebuchet MS"/>
                <a:cs typeface="Trebuchet MS"/>
              </a:rPr>
              <a:t>set</a:t>
            </a:r>
            <a:r>
              <a:rPr sz="2200" spc="25" dirty="0">
                <a:latin typeface="Trebuchet MS"/>
                <a:cs typeface="Trebuchet MS"/>
              </a:rPr>
              <a:t> </a:t>
            </a:r>
            <a:r>
              <a:rPr sz="2200" spc="50" dirty="0">
                <a:latin typeface="Trebuchet MS"/>
                <a:cs typeface="Trebuchet MS"/>
              </a:rPr>
              <a:t>of </a:t>
            </a:r>
            <a:r>
              <a:rPr sz="2200" spc="-650" dirty="0">
                <a:latin typeface="Trebuchet MS"/>
                <a:cs typeface="Trebuchet MS"/>
              </a:rPr>
              <a:t> </a:t>
            </a:r>
            <a:r>
              <a:rPr sz="2200" spc="100" dirty="0">
                <a:latin typeface="Trebuchet MS"/>
                <a:cs typeface="Trebuchet MS"/>
              </a:rPr>
              <a:t>intangible </a:t>
            </a:r>
            <a:r>
              <a:rPr sz="2200" spc="170" dirty="0">
                <a:latin typeface="Trebuchet MS"/>
                <a:cs typeface="Trebuchet MS"/>
              </a:rPr>
              <a:t>assets </a:t>
            </a:r>
            <a:r>
              <a:rPr sz="2200" spc="95" dirty="0">
                <a:latin typeface="Trebuchet MS"/>
                <a:cs typeface="Trebuchet MS"/>
              </a:rPr>
              <a:t>or </a:t>
            </a:r>
            <a:r>
              <a:rPr sz="2200" spc="170" dirty="0">
                <a:latin typeface="Trebuchet MS"/>
                <a:cs typeface="Trebuchet MS"/>
              </a:rPr>
              <a:t>assets </a:t>
            </a:r>
            <a:r>
              <a:rPr sz="2200" spc="80" dirty="0">
                <a:latin typeface="Trebuchet MS"/>
                <a:cs typeface="Trebuchet MS"/>
              </a:rPr>
              <a:t>that </a:t>
            </a:r>
            <a:r>
              <a:rPr sz="2200" spc="105" dirty="0">
                <a:latin typeface="Trebuchet MS"/>
                <a:cs typeface="Trebuchet MS"/>
              </a:rPr>
              <a:t>are </a:t>
            </a:r>
            <a:r>
              <a:rPr sz="2200" spc="100" dirty="0">
                <a:latin typeface="Trebuchet MS"/>
                <a:cs typeface="Trebuchet MS"/>
              </a:rPr>
              <a:t>not </a:t>
            </a:r>
            <a:r>
              <a:rPr sz="2200" spc="125" dirty="0">
                <a:latin typeface="Trebuchet MS"/>
                <a:cs typeface="Trebuchet MS"/>
              </a:rPr>
              <a:t>physical </a:t>
            </a:r>
            <a:r>
              <a:rPr sz="2200" spc="80" dirty="0">
                <a:latin typeface="Trebuchet MS"/>
                <a:cs typeface="Trebuchet MS"/>
              </a:rPr>
              <a:t>in </a:t>
            </a:r>
            <a:r>
              <a:rPr sz="2200" spc="85" dirty="0">
                <a:latin typeface="Trebuchet MS"/>
                <a:cs typeface="Trebuchet MS"/>
              </a:rPr>
              <a:t> </a:t>
            </a:r>
            <a:r>
              <a:rPr sz="2200" spc="75" dirty="0">
                <a:latin typeface="Trebuchet MS"/>
                <a:cs typeface="Trebuchet MS"/>
              </a:rPr>
              <a:t>nature.</a:t>
            </a:r>
            <a:endParaRPr sz="2200">
              <a:latin typeface="Trebuchet MS"/>
              <a:cs typeface="Trebuchet MS"/>
            </a:endParaRPr>
          </a:p>
          <a:p>
            <a:pPr marL="12700" marR="74930">
              <a:lnSpc>
                <a:spcPct val="99400"/>
              </a:lnSpc>
              <a:spcBef>
                <a:spcPts val="1145"/>
              </a:spcBef>
            </a:pPr>
            <a:r>
              <a:rPr sz="2200" spc="65" dirty="0">
                <a:latin typeface="Trebuchet MS"/>
                <a:cs typeface="Trebuchet MS"/>
              </a:rPr>
              <a:t>Intellectual</a:t>
            </a:r>
            <a:r>
              <a:rPr sz="2200" spc="40" dirty="0">
                <a:latin typeface="Trebuchet MS"/>
                <a:cs typeface="Trebuchet MS"/>
              </a:rPr>
              <a:t> </a:t>
            </a:r>
            <a:r>
              <a:rPr sz="2200" spc="100" dirty="0">
                <a:latin typeface="Trebuchet MS"/>
                <a:cs typeface="Trebuchet MS"/>
              </a:rPr>
              <a:t>property</a:t>
            </a:r>
            <a:r>
              <a:rPr sz="2200" spc="40" dirty="0">
                <a:latin typeface="Trebuchet MS"/>
                <a:cs typeface="Trebuchet MS"/>
              </a:rPr>
              <a:t> </a:t>
            </a:r>
            <a:r>
              <a:rPr sz="2200" spc="114" dirty="0">
                <a:latin typeface="Trebuchet MS"/>
                <a:cs typeface="Trebuchet MS"/>
              </a:rPr>
              <a:t>is</a:t>
            </a:r>
            <a:r>
              <a:rPr sz="2200" spc="35" dirty="0">
                <a:latin typeface="Trebuchet MS"/>
                <a:cs typeface="Trebuchet MS"/>
              </a:rPr>
              <a:t> </a:t>
            </a:r>
            <a:r>
              <a:rPr sz="2200" spc="155" dirty="0">
                <a:latin typeface="Trebuchet MS"/>
                <a:cs typeface="Trebuchet MS"/>
              </a:rPr>
              <a:t>owned</a:t>
            </a:r>
            <a:r>
              <a:rPr sz="2200" spc="45" dirty="0">
                <a:latin typeface="Trebuchet MS"/>
                <a:cs typeface="Trebuchet MS"/>
              </a:rPr>
              <a:t> </a:t>
            </a:r>
            <a:r>
              <a:rPr sz="2200" spc="170" dirty="0">
                <a:latin typeface="Trebuchet MS"/>
                <a:cs typeface="Trebuchet MS"/>
              </a:rPr>
              <a:t>and</a:t>
            </a:r>
            <a:r>
              <a:rPr sz="2200" spc="35" dirty="0">
                <a:latin typeface="Trebuchet MS"/>
                <a:cs typeface="Trebuchet MS"/>
              </a:rPr>
              <a:t> </a:t>
            </a:r>
            <a:r>
              <a:rPr sz="2200" spc="95" dirty="0">
                <a:latin typeface="Trebuchet MS"/>
                <a:cs typeface="Trebuchet MS"/>
              </a:rPr>
              <a:t>legally</a:t>
            </a:r>
            <a:r>
              <a:rPr sz="2200" spc="40" dirty="0">
                <a:latin typeface="Trebuchet MS"/>
                <a:cs typeface="Trebuchet MS"/>
              </a:rPr>
              <a:t> </a:t>
            </a:r>
            <a:r>
              <a:rPr sz="2200" spc="85" dirty="0">
                <a:latin typeface="Trebuchet MS"/>
                <a:cs typeface="Trebuchet MS"/>
              </a:rPr>
              <a:t>protected</a:t>
            </a:r>
            <a:r>
              <a:rPr sz="2200" spc="40" dirty="0">
                <a:latin typeface="Trebuchet MS"/>
                <a:cs typeface="Trebuchet MS"/>
              </a:rPr>
              <a:t> </a:t>
            </a:r>
            <a:r>
              <a:rPr sz="2200" spc="180" dirty="0">
                <a:latin typeface="Trebuchet MS"/>
                <a:cs typeface="Trebuchet MS"/>
              </a:rPr>
              <a:t>by </a:t>
            </a:r>
            <a:r>
              <a:rPr sz="2200" spc="-650" dirty="0">
                <a:latin typeface="Trebuchet MS"/>
                <a:cs typeface="Trebuchet MS"/>
              </a:rPr>
              <a:t> </a:t>
            </a:r>
            <a:r>
              <a:rPr sz="2200" spc="185" dirty="0">
                <a:latin typeface="Trebuchet MS"/>
                <a:cs typeface="Trebuchet MS"/>
              </a:rPr>
              <a:t>a </a:t>
            </a:r>
            <a:r>
              <a:rPr sz="2200" spc="155" dirty="0">
                <a:latin typeface="Trebuchet MS"/>
                <a:cs typeface="Trebuchet MS"/>
              </a:rPr>
              <a:t>person </a:t>
            </a:r>
            <a:r>
              <a:rPr sz="2200" spc="95" dirty="0">
                <a:latin typeface="Trebuchet MS"/>
                <a:cs typeface="Trebuchet MS"/>
              </a:rPr>
              <a:t>or </a:t>
            </a:r>
            <a:r>
              <a:rPr sz="2200" spc="180" dirty="0">
                <a:latin typeface="Trebuchet MS"/>
                <a:cs typeface="Trebuchet MS"/>
              </a:rPr>
              <a:t>company </a:t>
            </a:r>
            <a:r>
              <a:rPr sz="2200" spc="95" dirty="0">
                <a:latin typeface="Trebuchet MS"/>
                <a:cs typeface="Trebuchet MS"/>
              </a:rPr>
              <a:t>from </a:t>
            </a:r>
            <a:r>
              <a:rPr sz="2200" spc="114" dirty="0">
                <a:latin typeface="Trebuchet MS"/>
                <a:cs typeface="Trebuchet MS"/>
              </a:rPr>
              <a:t>outside </a:t>
            </a:r>
            <a:r>
              <a:rPr sz="2200" spc="190" dirty="0">
                <a:latin typeface="Trebuchet MS"/>
                <a:cs typeface="Trebuchet MS"/>
              </a:rPr>
              <a:t>use </a:t>
            </a:r>
            <a:r>
              <a:rPr sz="2200" spc="95" dirty="0">
                <a:latin typeface="Trebuchet MS"/>
                <a:cs typeface="Trebuchet MS"/>
              </a:rPr>
              <a:t>or </a:t>
            </a:r>
            <a:r>
              <a:rPr sz="2200" spc="100" dirty="0">
                <a:latin typeface="Trebuchet MS"/>
                <a:cs typeface="Trebuchet MS"/>
              </a:rPr>
              <a:t> </a:t>
            </a:r>
            <a:r>
              <a:rPr sz="2200" spc="110" dirty="0">
                <a:latin typeface="Trebuchet MS"/>
                <a:cs typeface="Trebuchet MS"/>
              </a:rPr>
              <a:t>implementation</a:t>
            </a:r>
            <a:r>
              <a:rPr sz="2200" spc="10" dirty="0">
                <a:latin typeface="Trebuchet MS"/>
                <a:cs typeface="Trebuchet MS"/>
              </a:rPr>
              <a:t> </a:t>
            </a:r>
            <a:r>
              <a:rPr sz="2200" spc="85" dirty="0">
                <a:latin typeface="Trebuchet MS"/>
                <a:cs typeface="Trebuchet MS"/>
              </a:rPr>
              <a:t>without</a:t>
            </a:r>
            <a:r>
              <a:rPr sz="2200" spc="25" dirty="0">
                <a:latin typeface="Trebuchet MS"/>
                <a:cs typeface="Trebuchet MS"/>
              </a:rPr>
              <a:t> </a:t>
            </a:r>
            <a:r>
              <a:rPr sz="2200" spc="105" dirty="0">
                <a:latin typeface="Trebuchet MS"/>
                <a:cs typeface="Trebuchet MS"/>
              </a:rPr>
              <a:t>consent.</a:t>
            </a:r>
            <a:endParaRPr sz="2200">
              <a:latin typeface="Trebuchet MS"/>
              <a:cs typeface="Trebuchet MS"/>
            </a:endParaRPr>
          </a:p>
          <a:p>
            <a:pPr marL="12700" marR="106680">
              <a:lnSpc>
                <a:spcPts val="2620"/>
              </a:lnSpc>
              <a:spcBef>
                <a:spcPts val="1235"/>
              </a:spcBef>
            </a:pPr>
            <a:r>
              <a:rPr sz="2200" spc="65" dirty="0">
                <a:latin typeface="Trebuchet MS"/>
                <a:cs typeface="Trebuchet MS"/>
              </a:rPr>
              <a:t>Intellectual </a:t>
            </a:r>
            <a:r>
              <a:rPr sz="2200" spc="100" dirty="0">
                <a:latin typeface="Trebuchet MS"/>
                <a:cs typeface="Trebuchet MS"/>
              </a:rPr>
              <a:t>property </a:t>
            </a:r>
            <a:r>
              <a:rPr sz="2200" spc="155" dirty="0">
                <a:latin typeface="Trebuchet MS"/>
                <a:cs typeface="Trebuchet MS"/>
              </a:rPr>
              <a:t>can </a:t>
            </a:r>
            <a:r>
              <a:rPr sz="2200" spc="125" dirty="0">
                <a:latin typeface="Trebuchet MS"/>
                <a:cs typeface="Trebuchet MS"/>
              </a:rPr>
              <a:t>consist </a:t>
            </a:r>
            <a:r>
              <a:rPr sz="2200" spc="50" dirty="0">
                <a:latin typeface="Trebuchet MS"/>
                <a:cs typeface="Trebuchet MS"/>
              </a:rPr>
              <a:t>of </a:t>
            </a:r>
            <a:r>
              <a:rPr sz="2200" spc="215" dirty="0">
                <a:latin typeface="Trebuchet MS"/>
                <a:cs typeface="Trebuchet MS"/>
              </a:rPr>
              <a:t>many </a:t>
            </a:r>
            <a:r>
              <a:rPr sz="2200" spc="145" dirty="0">
                <a:latin typeface="Trebuchet MS"/>
                <a:cs typeface="Trebuchet MS"/>
              </a:rPr>
              <a:t>types </a:t>
            </a:r>
            <a:r>
              <a:rPr sz="2200" spc="50" dirty="0">
                <a:latin typeface="Trebuchet MS"/>
                <a:cs typeface="Trebuchet MS"/>
              </a:rPr>
              <a:t>of </a:t>
            </a:r>
            <a:r>
              <a:rPr sz="2200" spc="55" dirty="0">
                <a:latin typeface="Trebuchet MS"/>
                <a:cs typeface="Trebuchet MS"/>
              </a:rPr>
              <a:t> </a:t>
            </a:r>
            <a:r>
              <a:rPr sz="2200" spc="130" dirty="0">
                <a:latin typeface="Trebuchet MS"/>
                <a:cs typeface="Trebuchet MS"/>
              </a:rPr>
              <a:t>assets,</a:t>
            </a:r>
            <a:r>
              <a:rPr sz="2200" spc="30" dirty="0">
                <a:latin typeface="Trebuchet MS"/>
                <a:cs typeface="Trebuchet MS"/>
              </a:rPr>
              <a:t> </a:t>
            </a:r>
            <a:r>
              <a:rPr sz="2200" spc="110" dirty="0">
                <a:latin typeface="Trebuchet MS"/>
                <a:cs typeface="Trebuchet MS"/>
              </a:rPr>
              <a:t>including</a:t>
            </a:r>
            <a:r>
              <a:rPr sz="2200" spc="40" dirty="0">
                <a:latin typeface="Trebuchet MS"/>
                <a:cs typeface="Trebuchet MS"/>
              </a:rPr>
              <a:t> </a:t>
            </a:r>
            <a:r>
              <a:rPr sz="2200" spc="114" dirty="0">
                <a:latin typeface="Trebuchet MS"/>
                <a:cs typeface="Trebuchet MS"/>
              </a:rPr>
              <a:t>trademarks,</a:t>
            </a:r>
            <a:r>
              <a:rPr sz="2200" spc="35" dirty="0">
                <a:latin typeface="Trebuchet MS"/>
                <a:cs typeface="Trebuchet MS"/>
              </a:rPr>
              <a:t> </a:t>
            </a:r>
            <a:r>
              <a:rPr sz="2200" spc="90" dirty="0">
                <a:latin typeface="Trebuchet MS"/>
                <a:cs typeface="Trebuchet MS"/>
              </a:rPr>
              <a:t>patents,</a:t>
            </a:r>
            <a:r>
              <a:rPr sz="2200" spc="40" dirty="0">
                <a:latin typeface="Trebuchet MS"/>
                <a:cs typeface="Trebuchet MS"/>
              </a:rPr>
              <a:t> </a:t>
            </a:r>
            <a:r>
              <a:rPr sz="2200" spc="170" dirty="0">
                <a:latin typeface="Trebuchet MS"/>
                <a:cs typeface="Trebuchet MS"/>
              </a:rPr>
              <a:t>and</a:t>
            </a:r>
            <a:r>
              <a:rPr sz="2200" spc="40" dirty="0">
                <a:latin typeface="Trebuchet MS"/>
                <a:cs typeface="Trebuchet MS"/>
              </a:rPr>
              <a:t> </a:t>
            </a:r>
            <a:r>
              <a:rPr sz="2200" spc="110" dirty="0">
                <a:latin typeface="Trebuchet MS"/>
                <a:cs typeface="Trebuchet MS"/>
              </a:rPr>
              <a:t>copyrights.</a:t>
            </a:r>
            <a:endParaRPr sz="2200">
              <a:latin typeface="Trebuchet MS"/>
              <a:cs typeface="Trebuchet MS"/>
            </a:endParaRPr>
          </a:p>
          <a:p>
            <a:pPr marL="12700" marR="158115">
              <a:lnSpc>
                <a:spcPts val="2620"/>
              </a:lnSpc>
              <a:spcBef>
                <a:spcPts val="1150"/>
              </a:spcBef>
            </a:pPr>
            <a:r>
              <a:rPr sz="2200" spc="65" dirty="0">
                <a:latin typeface="Trebuchet MS"/>
                <a:cs typeface="Trebuchet MS"/>
              </a:rPr>
              <a:t>Intellectual</a:t>
            </a:r>
            <a:r>
              <a:rPr sz="2200" spc="35" dirty="0">
                <a:latin typeface="Trebuchet MS"/>
                <a:cs typeface="Trebuchet MS"/>
              </a:rPr>
              <a:t> </a:t>
            </a:r>
            <a:r>
              <a:rPr sz="2200" spc="100" dirty="0">
                <a:latin typeface="Trebuchet MS"/>
                <a:cs typeface="Trebuchet MS"/>
              </a:rPr>
              <a:t>property</a:t>
            </a:r>
            <a:r>
              <a:rPr sz="2200" spc="35" dirty="0">
                <a:latin typeface="Trebuchet MS"/>
                <a:cs typeface="Trebuchet MS"/>
              </a:rPr>
              <a:t> </a:t>
            </a:r>
            <a:r>
              <a:rPr sz="2200" spc="110" dirty="0">
                <a:latin typeface="Trebuchet MS"/>
                <a:cs typeface="Trebuchet MS"/>
              </a:rPr>
              <a:t>infringement</a:t>
            </a:r>
            <a:r>
              <a:rPr sz="2200" spc="25" dirty="0">
                <a:latin typeface="Trebuchet MS"/>
                <a:cs typeface="Trebuchet MS"/>
              </a:rPr>
              <a:t> </a:t>
            </a:r>
            <a:r>
              <a:rPr sz="2200" spc="135" dirty="0">
                <a:latin typeface="Trebuchet MS"/>
                <a:cs typeface="Trebuchet MS"/>
              </a:rPr>
              <a:t>occurs</a:t>
            </a:r>
            <a:r>
              <a:rPr sz="2200" spc="40" dirty="0">
                <a:latin typeface="Trebuchet MS"/>
                <a:cs typeface="Trebuchet MS"/>
              </a:rPr>
              <a:t> </a:t>
            </a:r>
            <a:r>
              <a:rPr sz="2200" spc="160" dirty="0">
                <a:latin typeface="Trebuchet MS"/>
                <a:cs typeface="Trebuchet MS"/>
              </a:rPr>
              <a:t>when</a:t>
            </a:r>
            <a:r>
              <a:rPr sz="2200" spc="25" dirty="0">
                <a:latin typeface="Trebuchet MS"/>
                <a:cs typeface="Trebuchet MS"/>
              </a:rPr>
              <a:t> </a:t>
            </a:r>
            <a:r>
              <a:rPr sz="2200" spc="185" dirty="0">
                <a:latin typeface="Trebuchet MS"/>
                <a:cs typeface="Trebuchet MS"/>
              </a:rPr>
              <a:t>a</a:t>
            </a:r>
            <a:r>
              <a:rPr sz="2200" spc="30" dirty="0">
                <a:latin typeface="Trebuchet MS"/>
                <a:cs typeface="Trebuchet MS"/>
              </a:rPr>
              <a:t> </a:t>
            </a:r>
            <a:r>
              <a:rPr sz="2200" spc="60" dirty="0">
                <a:latin typeface="Trebuchet MS"/>
                <a:cs typeface="Trebuchet MS"/>
              </a:rPr>
              <a:t>third </a:t>
            </a:r>
            <a:r>
              <a:rPr sz="2200" spc="-645" dirty="0">
                <a:latin typeface="Trebuchet MS"/>
                <a:cs typeface="Trebuchet MS"/>
              </a:rPr>
              <a:t> </a:t>
            </a:r>
            <a:r>
              <a:rPr sz="2200" spc="114" dirty="0">
                <a:latin typeface="Trebuchet MS"/>
                <a:cs typeface="Trebuchet MS"/>
              </a:rPr>
              <a:t>party</a:t>
            </a:r>
            <a:r>
              <a:rPr sz="2200" spc="25" dirty="0">
                <a:latin typeface="Trebuchet MS"/>
                <a:cs typeface="Trebuchet MS"/>
              </a:rPr>
              <a:t> </a:t>
            </a:r>
            <a:r>
              <a:rPr sz="2200" spc="204" dirty="0">
                <a:latin typeface="Trebuchet MS"/>
                <a:cs typeface="Trebuchet MS"/>
              </a:rPr>
              <a:t>engages</a:t>
            </a:r>
            <a:r>
              <a:rPr sz="2200" spc="30" dirty="0">
                <a:latin typeface="Trebuchet MS"/>
                <a:cs typeface="Trebuchet MS"/>
              </a:rPr>
              <a:t> </a:t>
            </a:r>
            <a:r>
              <a:rPr sz="2200" spc="80" dirty="0">
                <a:latin typeface="Trebuchet MS"/>
                <a:cs typeface="Trebuchet MS"/>
              </a:rPr>
              <a:t>in</a:t>
            </a:r>
            <a:r>
              <a:rPr sz="2200" spc="15" dirty="0">
                <a:latin typeface="Trebuchet MS"/>
                <a:cs typeface="Trebuchet MS"/>
              </a:rPr>
              <a:t> </a:t>
            </a:r>
            <a:r>
              <a:rPr sz="2200" spc="100" dirty="0">
                <a:latin typeface="Trebuchet MS"/>
                <a:cs typeface="Trebuchet MS"/>
              </a:rPr>
              <a:t>the</a:t>
            </a:r>
            <a:r>
              <a:rPr sz="2200" spc="20" dirty="0">
                <a:latin typeface="Trebuchet MS"/>
                <a:cs typeface="Trebuchet MS"/>
              </a:rPr>
              <a:t> </a:t>
            </a:r>
            <a:r>
              <a:rPr sz="2200" spc="120" dirty="0">
                <a:latin typeface="Trebuchet MS"/>
                <a:cs typeface="Trebuchet MS"/>
              </a:rPr>
              <a:t>unauthorized</a:t>
            </a:r>
            <a:r>
              <a:rPr sz="2200" spc="25" dirty="0">
                <a:latin typeface="Trebuchet MS"/>
                <a:cs typeface="Trebuchet MS"/>
              </a:rPr>
              <a:t> </a:t>
            </a:r>
            <a:r>
              <a:rPr sz="2200" spc="190" dirty="0">
                <a:latin typeface="Trebuchet MS"/>
                <a:cs typeface="Trebuchet MS"/>
              </a:rPr>
              <a:t>use</a:t>
            </a:r>
            <a:r>
              <a:rPr sz="2200" spc="25" dirty="0">
                <a:latin typeface="Trebuchet MS"/>
                <a:cs typeface="Trebuchet MS"/>
              </a:rPr>
              <a:t> </a:t>
            </a:r>
            <a:r>
              <a:rPr sz="2200" spc="50" dirty="0">
                <a:latin typeface="Trebuchet MS"/>
                <a:cs typeface="Trebuchet MS"/>
              </a:rPr>
              <a:t>of</a:t>
            </a:r>
            <a:r>
              <a:rPr sz="2200" spc="35" dirty="0">
                <a:latin typeface="Trebuchet MS"/>
                <a:cs typeface="Trebuchet MS"/>
              </a:rPr>
              <a:t> </a:t>
            </a:r>
            <a:r>
              <a:rPr sz="2200" spc="100" dirty="0">
                <a:latin typeface="Trebuchet MS"/>
                <a:cs typeface="Trebuchet MS"/>
              </a:rPr>
              <a:t>the</a:t>
            </a:r>
            <a:r>
              <a:rPr sz="2200" spc="25" dirty="0">
                <a:latin typeface="Trebuchet MS"/>
                <a:cs typeface="Trebuchet MS"/>
              </a:rPr>
              <a:t> </a:t>
            </a:r>
            <a:r>
              <a:rPr sz="2200" spc="110" dirty="0">
                <a:latin typeface="Trebuchet MS"/>
                <a:cs typeface="Trebuchet MS"/>
              </a:rPr>
              <a:t>asset.</a:t>
            </a:r>
            <a:endParaRPr sz="2200">
              <a:latin typeface="Trebuchet MS"/>
              <a:cs typeface="Trebuchet MS"/>
            </a:endParaRPr>
          </a:p>
          <a:p>
            <a:pPr marL="12700" marR="5080">
              <a:lnSpc>
                <a:spcPct val="99300"/>
              </a:lnSpc>
              <a:spcBef>
                <a:spcPts val="1060"/>
              </a:spcBef>
            </a:pPr>
            <a:r>
              <a:rPr sz="2200" spc="125" dirty="0">
                <a:latin typeface="Trebuchet MS"/>
                <a:cs typeface="Trebuchet MS"/>
              </a:rPr>
              <a:t>Legal </a:t>
            </a:r>
            <a:r>
              <a:rPr sz="2200" spc="95" dirty="0">
                <a:latin typeface="Trebuchet MS"/>
                <a:cs typeface="Trebuchet MS"/>
              </a:rPr>
              <a:t>protections </a:t>
            </a:r>
            <a:r>
              <a:rPr sz="2200" spc="45" dirty="0">
                <a:latin typeface="Trebuchet MS"/>
                <a:cs typeface="Trebuchet MS"/>
              </a:rPr>
              <a:t>for </a:t>
            </a:r>
            <a:r>
              <a:rPr sz="2200" spc="165" dirty="0">
                <a:latin typeface="Trebuchet MS"/>
                <a:cs typeface="Trebuchet MS"/>
              </a:rPr>
              <a:t>most </a:t>
            </a:r>
            <a:r>
              <a:rPr sz="2200" spc="60" dirty="0">
                <a:latin typeface="Trebuchet MS"/>
                <a:cs typeface="Trebuchet MS"/>
              </a:rPr>
              <a:t>intellectual </a:t>
            </a:r>
            <a:r>
              <a:rPr sz="2200" spc="100" dirty="0">
                <a:latin typeface="Trebuchet MS"/>
                <a:cs typeface="Trebuchet MS"/>
              </a:rPr>
              <a:t>property </a:t>
            </a:r>
            <a:r>
              <a:rPr sz="2200" spc="95" dirty="0">
                <a:latin typeface="Trebuchet MS"/>
                <a:cs typeface="Trebuchet MS"/>
              </a:rPr>
              <a:t>expire </a:t>
            </a:r>
            <a:r>
              <a:rPr sz="2200" spc="100" dirty="0">
                <a:latin typeface="Trebuchet MS"/>
                <a:cs typeface="Trebuchet MS"/>
              </a:rPr>
              <a:t> </a:t>
            </a:r>
            <a:r>
              <a:rPr sz="2200" spc="50" dirty="0">
                <a:latin typeface="Trebuchet MS"/>
                <a:cs typeface="Trebuchet MS"/>
              </a:rPr>
              <a:t>after</a:t>
            </a:r>
            <a:r>
              <a:rPr sz="2200" spc="20" dirty="0">
                <a:latin typeface="Trebuchet MS"/>
                <a:cs typeface="Trebuchet MS"/>
              </a:rPr>
              <a:t> </a:t>
            </a:r>
            <a:r>
              <a:rPr sz="2200" spc="210" dirty="0">
                <a:latin typeface="Trebuchet MS"/>
                <a:cs typeface="Trebuchet MS"/>
              </a:rPr>
              <a:t>some</a:t>
            </a:r>
            <a:r>
              <a:rPr sz="2200" spc="25" dirty="0">
                <a:latin typeface="Trebuchet MS"/>
                <a:cs typeface="Trebuchet MS"/>
              </a:rPr>
              <a:t> </a:t>
            </a:r>
            <a:r>
              <a:rPr sz="2200" spc="65" dirty="0">
                <a:latin typeface="Trebuchet MS"/>
                <a:cs typeface="Trebuchet MS"/>
              </a:rPr>
              <a:t>time;</a:t>
            </a:r>
            <a:r>
              <a:rPr sz="2200" spc="25" dirty="0">
                <a:latin typeface="Trebuchet MS"/>
                <a:cs typeface="Trebuchet MS"/>
              </a:rPr>
              <a:t> </a:t>
            </a:r>
            <a:r>
              <a:rPr sz="2200" spc="110" dirty="0">
                <a:latin typeface="Trebuchet MS"/>
                <a:cs typeface="Trebuchet MS"/>
              </a:rPr>
              <a:t>however,</a:t>
            </a:r>
            <a:r>
              <a:rPr sz="2200" spc="25" dirty="0">
                <a:latin typeface="Trebuchet MS"/>
                <a:cs typeface="Trebuchet MS"/>
              </a:rPr>
              <a:t> </a:t>
            </a:r>
            <a:r>
              <a:rPr sz="2200" spc="45" dirty="0">
                <a:latin typeface="Trebuchet MS"/>
                <a:cs typeface="Trebuchet MS"/>
              </a:rPr>
              <a:t>for</a:t>
            </a:r>
            <a:r>
              <a:rPr sz="2200" spc="35" dirty="0">
                <a:latin typeface="Trebuchet MS"/>
                <a:cs typeface="Trebuchet MS"/>
              </a:rPr>
              <a:t> </a:t>
            </a:r>
            <a:r>
              <a:rPr sz="2200" spc="210" dirty="0">
                <a:latin typeface="Trebuchet MS"/>
                <a:cs typeface="Trebuchet MS"/>
              </a:rPr>
              <a:t>some</a:t>
            </a:r>
            <a:r>
              <a:rPr sz="2200" spc="25" dirty="0">
                <a:latin typeface="Trebuchet MS"/>
                <a:cs typeface="Trebuchet MS"/>
              </a:rPr>
              <a:t> </a:t>
            </a:r>
            <a:r>
              <a:rPr sz="2200" spc="20" dirty="0">
                <a:latin typeface="Trebuchet MS"/>
                <a:cs typeface="Trebuchet MS"/>
              </a:rPr>
              <a:t>(e.g.,</a:t>
            </a:r>
            <a:r>
              <a:rPr sz="2200" spc="25" dirty="0">
                <a:latin typeface="Trebuchet MS"/>
                <a:cs typeface="Trebuchet MS"/>
              </a:rPr>
              <a:t> </a:t>
            </a:r>
            <a:r>
              <a:rPr sz="2200" spc="110" dirty="0">
                <a:latin typeface="Trebuchet MS"/>
                <a:cs typeface="Trebuchet MS"/>
              </a:rPr>
              <a:t>trademarks), </a:t>
            </a:r>
            <a:r>
              <a:rPr sz="2200" spc="-650" dirty="0">
                <a:latin typeface="Trebuchet MS"/>
                <a:cs typeface="Trebuchet MS"/>
              </a:rPr>
              <a:t> </a:t>
            </a:r>
            <a:r>
              <a:rPr sz="2200" spc="125" dirty="0">
                <a:latin typeface="Trebuchet MS"/>
                <a:cs typeface="Trebuchet MS"/>
              </a:rPr>
              <a:t>they</a:t>
            </a:r>
            <a:r>
              <a:rPr sz="2200" spc="25" dirty="0">
                <a:latin typeface="Trebuchet MS"/>
                <a:cs typeface="Trebuchet MS"/>
              </a:rPr>
              <a:t> </a:t>
            </a:r>
            <a:r>
              <a:rPr sz="2200" spc="95" dirty="0">
                <a:latin typeface="Trebuchet MS"/>
                <a:cs typeface="Trebuchet MS"/>
              </a:rPr>
              <a:t>last</a:t>
            </a:r>
            <a:r>
              <a:rPr sz="2200" spc="25" dirty="0">
                <a:latin typeface="Trebuchet MS"/>
                <a:cs typeface="Trebuchet MS"/>
              </a:rPr>
              <a:t> </a:t>
            </a:r>
            <a:r>
              <a:rPr sz="2200" spc="40" dirty="0">
                <a:latin typeface="Trebuchet MS"/>
                <a:cs typeface="Trebuchet MS"/>
              </a:rPr>
              <a:t>forever.</a:t>
            </a:r>
            <a:endParaRPr sz="2200">
              <a:latin typeface="Trebuchet MS"/>
              <a:cs typeface="Trebuchet MS"/>
            </a:endParaRPr>
          </a:p>
        </p:txBody>
      </p:sp>
      <p:sp>
        <p:nvSpPr>
          <p:cNvPr id="4" name="object 4"/>
          <p:cNvSpPr txBox="1"/>
          <p:nvPr/>
        </p:nvSpPr>
        <p:spPr>
          <a:xfrm>
            <a:off x="622338" y="2184387"/>
            <a:ext cx="148590" cy="173355"/>
          </a:xfrm>
          <a:prstGeom prst="rect">
            <a:avLst/>
          </a:prstGeom>
        </p:spPr>
        <p:txBody>
          <a:bodyPr vert="horz" wrap="square" lIns="0" tIns="15240" rIns="0" bIns="0" rtlCol="0">
            <a:spAutoFit/>
          </a:bodyPr>
          <a:lstStyle/>
          <a:p>
            <a:pPr marL="12700">
              <a:lnSpc>
                <a:spcPct val="100000"/>
              </a:lnSpc>
              <a:spcBef>
                <a:spcPts val="120"/>
              </a:spcBef>
            </a:pPr>
            <a:r>
              <a:rPr sz="950" spc="15" dirty="0">
                <a:latin typeface="MS UI Gothic"/>
                <a:cs typeface="MS UI Gothic"/>
              </a:rPr>
              <a:t>●</a:t>
            </a:r>
            <a:endParaRPr sz="950">
              <a:latin typeface="MS UI Gothic"/>
              <a:cs typeface="MS UI Gothic"/>
            </a:endParaRPr>
          </a:p>
        </p:txBody>
      </p:sp>
      <p:sp>
        <p:nvSpPr>
          <p:cNvPr id="5" name="object 5"/>
          <p:cNvSpPr txBox="1"/>
          <p:nvPr/>
        </p:nvSpPr>
        <p:spPr>
          <a:xfrm>
            <a:off x="622338" y="3329901"/>
            <a:ext cx="148590" cy="173355"/>
          </a:xfrm>
          <a:prstGeom prst="rect">
            <a:avLst/>
          </a:prstGeom>
        </p:spPr>
        <p:txBody>
          <a:bodyPr vert="horz" wrap="square" lIns="0" tIns="15240" rIns="0" bIns="0" rtlCol="0">
            <a:spAutoFit/>
          </a:bodyPr>
          <a:lstStyle/>
          <a:p>
            <a:pPr marL="12700">
              <a:lnSpc>
                <a:spcPct val="100000"/>
              </a:lnSpc>
              <a:spcBef>
                <a:spcPts val="120"/>
              </a:spcBef>
            </a:pPr>
            <a:r>
              <a:rPr sz="950" spc="15" dirty="0">
                <a:latin typeface="MS UI Gothic"/>
                <a:cs typeface="MS UI Gothic"/>
              </a:rPr>
              <a:t>●</a:t>
            </a:r>
            <a:endParaRPr sz="950">
              <a:latin typeface="MS UI Gothic"/>
              <a:cs typeface="MS UI Gothic"/>
            </a:endParaRPr>
          </a:p>
        </p:txBody>
      </p:sp>
      <p:sp>
        <p:nvSpPr>
          <p:cNvPr id="6" name="object 6"/>
          <p:cNvSpPr txBox="1"/>
          <p:nvPr/>
        </p:nvSpPr>
        <p:spPr>
          <a:xfrm>
            <a:off x="622338" y="4141711"/>
            <a:ext cx="148590" cy="173355"/>
          </a:xfrm>
          <a:prstGeom prst="rect">
            <a:avLst/>
          </a:prstGeom>
        </p:spPr>
        <p:txBody>
          <a:bodyPr vert="horz" wrap="square" lIns="0" tIns="15240" rIns="0" bIns="0" rtlCol="0">
            <a:spAutoFit/>
          </a:bodyPr>
          <a:lstStyle/>
          <a:p>
            <a:pPr marL="12700">
              <a:lnSpc>
                <a:spcPct val="100000"/>
              </a:lnSpc>
              <a:spcBef>
                <a:spcPts val="120"/>
              </a:spcBef>
            </a:pPr>
            <a:r>
              <a:rPr sz="950" spc="15" dirty="0">
                <a:latin typeface="MS UI Gothic"/>
                <a:cs typeface="MS UI Gothic"/>
              </a:rPr>
              <a:t>●</a:t>
            </a:r>
            <a:endParaRPr sz="950">
              <a:latin typeface="MS UI Gothic"/>
              <a:cs typeface="MS UI Gothic"/>
            </a:endParaRPr>
          </a:p>
        </p:txBody>
      </p:sp>
      <p:sp>
        <p:nvSpPr>
          <p:cNvPr id="7" name="object 7"/>
          <p:cNvSpPr txBox="1"/>
          <p:nvPr/>
        </p:nvSpPr>
        <p:spPr>
          <a:xfrm>
            <a:off x="622338" y="4953152"/>
            <a:ext cx="148590" cy="173355"/>
          </a:xfrm>
          <a:prstGeom prst="rect">
            <a:avLst/>
          </a:prstGeom>
        </p:spPr>
        <p:txBody>
          <a:bodyPr vert="horz" wrap="square" lIns="0" tIns="15240" rIns="0" bIns="0" rtlCol="0">
            <a:spAutoFit/>
          </a:bodyPr>
          <a:lstStyle/>
          <a:p>
            <a:pPr marL="12700">
              <a:lnSpc>
                <a:spcPct val="100000"/>
              </a:lnSpc>
              <a:spcBef>
                <a:spcPts val="120"/>
              </a:spcBef>
            </a:pPr>
            <a:r>
              <a:rPr sz="950" spc="15" dirty="0">
                <a:latin typeface="MS UI Gothic"/>
                <a:cs typeface="MS UI Gothic"/>
              </a:rPr>
              <a:t>●</a:t>
            </a:r>
            <a:endParaRPr sz="950">
              <a:latin typeface="MS UI Gothic"/>
              <a:cs typeface="MS UI Gothic"/>
            </a:endParaRPr>
          </a:p>
        </p:txBody>
      </p:sp>
      <p:sp>
        <p:nvSpPr>
          <p:cNvPr id="8" name="object 8"/>
          <p:cNvSpPr txBox="1"/>
          <p:nvPr/>
        </p:nvSpPr>
        <p:spPr>
          <a:xfrm>
            <a:off x="535940" y="328929"/>
            <a:ext cx="1251585" cy="482600"/>
          </a:xfrm>
          <a:prstGeom prst="rect">
            <a:avLst/>
          </a:prstGeom>
        </p:spPr>
        <p:txBody>
          <a:bodyPr vert="horz" wrap="square" lIns="0" tIns="12700" rIns="0" bIns="0" rtlCol="0">
            <a:spAutoFit/>
          </a:bodyPr>
          <a:lstStyle/>
          <a:p>
            <a:pPr marL="582930" indent="-570865">
              <a:lnSpc>
                <a:spcPct val="100000"/>
              </a:lnSpc>
              <a:spcBef>
                <a:spcPts val="100"/>
              </a:spcBef>
              <a:buClr>
                <a:srgbClr val="2D30BD"/>
              </a:buClr>
              <a:buFont typeface="MS UI Gothic"/>
              <a:buChar char="❖"/>
              <a:tabLst>
                <a:tab pos="582295" algn="l"/>
                <a:tab pos="583565" algn="l"/>
              </a:tabLst>
            </a:pPr>
            <a:r>
              <a:rPr sz="3000" b="1" spc="-5" dirty="0">
                <a:solidFill>
                  <a:srgbClr val="BF0000"/>
                </a:solidFill>
                <a:latin typeface="Times New Roman"/>
                <a:cs typeface="Times New Roman"/>
              </a:rPr>
              <a:t>IPR</a:t>
            </a:r>
            <a:endParaRPr sz="30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4225" y="635292"/>
            <a:ext cx="8223250" cy="5593080"/>
          </a:xfrm>
          <a:prstGeom prst="rect">
            <a:avLst/>
          </a:prstGeom>
        </p:spPr>
        <p:txBody>
          <a:bodyPr vert="horz" wrap="square" lIns="0" tIns="12700" rIns="0" bIns="0" rtlCol="0">
            <a:spAutoFit/>
          </a:bodyPr>
          <a:lstStyle/>
          <a:p>
            <a:pPr marL="494030" indent="-456565" algn="just">
              <a:lnSpc>
                <a:spcPct val="100000"/>
              </a:lnSpc>
              <a:spcBef>
                <a:spcPts val="100"/>
              </a:spcBef>
              <a:buClr>
                <a:srgbClr val="2D30BD"/>
              </a:buClr>
              <a:buFont typeface="MS UI Gothic"/>
              <a:buChar char="❖"/>
              <a:tabLst>
                <a:tab pos="494665" algn="l"/>
              </a:tabLst>
            </a:pPr>
            <a:r>
              <a:rPr sz="3000" b="1" u="heavy" spc="-5" dirty="0">
                <a:solidFill>
                  <a:srgbClr val="BF0000"/>
                </a:solidFill>
                <a:uFill>
                  <a:solidFill>
                    <a:srgbClr val="BF0000"/>
                  </a:solidFill>
                </a:uFill>
                <a:latin typeface="Times New Roman"/>
                <a:cs typeface="Times New Roman"/>
              </a:rPr>
              <a:t>Need</a:t>
            </a:r>
            <a:r>
              <a:rPr sz="3000" b="1" u="heavy" spc="-10" dirty="0">
                <a:solidFill>
                  <a:srgbClr val="BF0000"/>
                </a:solidFill>
                <a:uFill>
                  <a:solidFill>
                    <a:srgbClr val="BF0000"/>
                  </a:solidFill>
                </a:uFill>
                <a:latin typeface="Times New Roman"/>
                <a:cs typeface="Times New Roman"/>
              </a:rPr>
              <a:t> </a:t>
            </a:r>
            <a:r>
              <a:rPr sz="3000" b="1" u="heavy" spc="-5" dirty="0">
                <a:solidFill>
                  <a:srgbClr val="BF0000"/>
                </a:solidFill>
                <a:uFill>
                  <a:solidFill>
                    <a:srgbClr val="BF0000"/>
                  </a:solidFill>
                </a:uFill>
                <a:latin typeface="Times New Roman"/>
                <a:cs typeface="Times New Roman"/>
              </a:rPr>
              <a:t>for</a:t>
            </a:r>
            <a:r>
              <a:rPr sz="3000" b="1" u="heavy" spc="-65" dirty="0">
                <a:solidFill>
                  <a:srgbClr val="BF0000"/>
                </a:solidFill>
                <a:uFill>
                  <a:solidFill>
                    <a:srgbClr val="BF0000"/>
                  </a:solidFill>
                </a:uFill>
                <a:latin typeface="Times New Roman"/>
                <a:cs typeface="Times New Roman"/>
              </a:rPr>
              <a:t> </a:t>
            </a:r>
            <a:r>
              <a:rPr sz="3000" b="1" u="heavy" spc="-10" dirty="0">
                <a:solidFill>
                  <a:srgbClr val="BF0000"/>
                </a:solidFill>
                <a:uFill>
                  <a:solidFill>
                    <a:srgbClr val="BF0000"/>
                  </a:solidFill>
                </a:uFill>
                <a:latin typeface="Times New Roman"/>
                <a:cs typeface="Times New Roman"/>
              </a:rPr>
              <a:t>protection</a:t>
            </a:r>
            <a:r>
              <a:rPr sz="3000" b="1" u="heavy" spc="-5" dirty="0">
                <a:solidFill>
                  <a:srgbClr val="BF0000"/>
                </a:solidFill>
                <a:uFill>
                  <a:solidFill>
                    <a:srgbClr val="BF0000"/>
                  </a:solidFill>
                </a:uFill>
                <a:latin typeface="Times New Roman"/>
                <a:cs typeface="Times New Roman"/>
              </a:rPr>
              <a:t> </a:t>
            </a:r>
            <a:r>
              <a:rPr sz="3000" b="1" u="heavy" dirty="0">
                <a:solidFill>
                  <a:srgbClr val="BF0000"/>
                </a:solidFill>
                <a:uFill>
                  <a:solidFill>
                    <a:srgbClr val="BF0000"/>
                  </a:solidFill>
                </a:uFill>
                <a:latin typeface="Times New Roman"/>
                <a:cs typeface="Times New Roman"/>
              </a:rPr>
              <a:t>of</a:t>
            </a:r>
            <a:r>
              <a:rPr sz="3000" b="1" u="heavy" spc="-10" dirty="0">
                <a:solidFill>
                  <a:srgbClr val="BF0000"/>
                </a:solidFill>
                <a:uFill>
                  <a:solidFill>
                    <a:srgbClr val="BF0000"/>
                  </a:solidFill>
                </a:uFill>
                <a:latin typeface="Times New Roman"/>
                <a:cs typeface="Times New Roman"/>
              </a:rPr>
              <a:t> </a:t>
            </a:r>
            <a:r>
              <a:rPr sz="3000" b="1" u="heavy" spc="-5" dirty="0">
                <a:solidFill>
                  <a:srgbClr val="BF0000"/>
                </a:solidFill>
                <a:uFill>
                  <a:solidFill>
                    <a:srgbClr val="BF0000"/>
                  </a:solidFill>
                </a:uFill>
                <a:latin typeface="Times New Roman"/>
                <a:cs typeface="Times New Roman"/>
              </a:rPr>
              <a:t>intellectual</a:t>
            </a:r>
            <a:r>
              <a:rPr sz="3000" b="1" u="heavy" spc="-10" dirty="0">
                <a:solidFill>
                  <a:srgbClr val="BF0000"/>
                </a:solidFill>
                <a:uFill>
                  <a:solidFill>
                    <a:srgbClr val="BF0000"/>
                  </a:solidFill>
                </a:uFill>
                <a:latin typeface="Times New Roman"/>
                <a:cs typeface="Times New Roman"/>
              </a:rPr>
              <a:t> </a:t>
            </a:r>
            <a:r>
              <a:rPr sz="3000" b="1" u="heavy" spc="-15" dirty="0">
                <a:solidFill>
                  <a:srgbClr val="BF0000"/>
                </a:solidFill>
                <a:uFill>
                  <a:solidFill>
                    <a:srgbClr val="BF0000"/>
                  </a:solidFill>
                </a:uFill>
                <a:latin typeface="Times New Roman"/>
                <a:cs typeface="Times New Roman"/>
              </a:rPr>
              <a:t>property</a:t>
            </a:r>
            <a:endParaRPr sz="3000">
              <a:latin typeface="Times New Roman"/>
              <a:cs typeface="Times New Roman"/>
            </a:endParaRPr>
          </a:p>
          <a:p>
            <a:pPr marL="412750" marR="64769" indent="-262890" algn="just">
              <a:lnSpc>
                <a:spcPct val="149700"/>
              </a:lnSpc>
              <a:spcBef>
                <a:spcPts val="2440"/>
              </a:spcBef>
            </a:pPr>
            <a:r>
              <a:rPr sz="2925" spc="494" baseline="19943" dirty="0">
                <a:solidFill>
                  <a:srgbClr val="2D30BD"/>
                </a:solidFill>
                <a:latin typeface="MS UI Gothic"/>
                <a:cs typeface="MS UI Gothic"/>
              </a:rPr>
              <a:t>▶ </a:t>
            </a:r>
            <a:r>
              <a:rPr sz="2950" spc="-5" dirty="0">
                <a:solidFill>
                  <a:srgbClr val="FF0000"/>
                </a:solidFill>
                <a:latin typeface="Times New Roman"/>
                <a:cs typeface="Times New Roman"/>
              </a:rPr>
              <a:t>Any property has to </a:t>
            </a:r>
            <a:r>
              <a:rPr sz="2950" dirty="0">
                <a:solidFill>
                  <a:srgbClr val="FF0000"/>
                </a:solidFill>
                <a:latin typeface="Times New Roman"/>
                <a:cs typeface="Times New Roman"/>
              </a:rPr>
              <a:t>be </a:t>
            </a:r>
            <a:r>
              <a:rPr sz="2950" spc="-5" dirty="0">
                <a:solidFill>
                  <a:srgbClr val="FF0000"/>
                </a:solidFill>
                <a:latin typeface="Times New Roman"/>
                <a:cs typeface="Times New Roman"/>
              </a:rPr>
              <a:t>protected in order to save it </a:t>
            </a:r>
            <a:r>
              <a:rPr sz="2950" dirty="0">
                <a:solidFill>
                  <a:srgbClr val="FF0000"/>
                </a:solidFill>
                <a:latin typeface="Times New Roman"/>
                <a:cs typeface="Times New Roman"/>
              </a:rPr>
              <a:t> </a:t>
            </a:r>
            <a:r>
              <a:rPr sz="2950" spc="-5" dirty="0">
                <a:solidFill>
                  <a:srgbClr val="FF0000"/>
                </a:solidFill>
                <a:latin typeface="Times New Roman"/>
                <a:cs typeface="Times New Roman"/>
              </a:rPr>
              <a:t>from an</a:t>
            </a:r>
            <a:r>
              <a:rPr sz="2950" dirty="0">
                <a:solidFill>
                  <a:srgbClr val="FF0000"/>
                </a:solidFill>
                <a:latin typeface="Times New Roman"/>
                <a:cs typeface="Times New Roman"/>
              </a:rPr>
              <a:t> </a:t>
            </a:r>
            <a:r>
              <a:rPr sz="2950" spc="-5" dirty="0">
                <a:solidFill>
                  <a:srgbClr val="FF0000"/>
                </a:solidFill>
                <a:latin typeface="Times New Roman"/>
                <a:cs typeface="Times New Roman"/>
              </a:rPr>
              <a:t>unauthorized</a:t>
            </a:r>
            <a:r>
              <a:rPr sz="2950" dirty="0">
                <a:solidFill>
                  <a:srgbClr val="FF0000"/>
                </a:solidFill>
                <a:latin typeface="Times New Roman"/>
                <a:cs typeface="Times New Roman"/>
              </a:rPr>
              <a:t> </a:t>
            </a:r>
            <a:r>
              <a:rPr sz="2950" spc="-5" dirty="0">
                <a:solidFill>
                  <a:srgbClr val="FF0000"/>
                </a:solidFill>
                <a:latin typeface="Times New Roman"/>
                <a:cs typeface="Times New Roman"/>
              </a:rPr>
              <a:t>use</a:t>
            </a:r>
            <a:endParaRPr sz="2950">
              <a:latin typeface="Times New Roman"/>
              <a:cs typeface="Times New Roman"/>
            </a:endParaRPr>
          </a:p>
          <a:p>
            <a:pPr marL="412750" marR="65405" indent="-262890" algn="just">
              <a:lnSpc>
                <a:spcPct val="150000"/>
              </a:lnSpc>
              <a:spcBef>
                <a:spcPts val="330"/>
              </a:spcBef>
            </a:pPr>
            <a:r>
              <a:rPr sz="2925" spc="494" baseline="19943" dirty="0">
                <a:solidFill>
                  <a:srgbClr val="2D30BD"/>
                </a:solidFill>
                <a:latin typeface="MS UI Gothic"/>
                <a:cs typeface="MS UI Gothic"/>
              </a:rPr>
              <a:t>▶ </a:t>
            </a:r>
            <a:r>
              <a:rPr sz="2950" spc="-25" dirty="0">
                <a:latin typeface="Times New Roman"/>
                <a:cs typeface="Times New Roman"/>
              </a:rPr>
              <a:t>Similarly, </a:t>
            </a:r>
            <a:r>
              <a:rPr sz="2950" spc="-5" dirty="0">
                <a:latin typeface="Times New Roman"/>
                <a:cs typeface="Times New Roman"/>
              </a:rPr>
              <a:t>Intellectual Property Rights also need to </a:t>
            </a:r>
            <a:r>
              <a:rPr sz="2950" dirty="0">
                <a:latin typeface="Times New Roman"/>
                <a:cs typeface="Times New Roman"/>
              </a:rPr>
              <a:t> be</a:t>
            </a:r>
            <a:r>
              <a:rPr sz="2950" spc="-5" dirty="0">
                <a:latin typeface="Times New Roman"/>
                <a:cs typeface="Times New Roman"/>
              </a:rPr>
              <a:t> protected</a:t>
            </a:r>
            <a:r>
              <a:rPr sz="2950" dirty="0">
                <a:latin typeface="Times New Roman"/>
                <a:cs typeface="Times New Roman"/>
              </a:rPr>
              <a:t> </a:t>
            </a:r>
            <a:r>
              <a:rPr sz="2950" spc="-5" dirty="0">
                <a:latin typeface="Times New Roman"/>
                <a:cs typeface="Times New Roman"/>
              </a:rPr>
              <a:t>from infringement</a:t>
            </a:r>
            <a:endParaRPr sz="2950">
              <a:latin typeface="Times New Roman"/>
              <a:cs typeface="Times New Roman"/>
            </a:endParaRPr>
          </a:p>
          <a:p>
            <a:pPr marL="412750" marR="55880" indent="-262890" algn="just">
              <a:lnSpc>
                <a:spcPct val="150000"/>
              </a:lnSpc>
              <a:spcBef>
                <a:spcPts val="320"/>
              </a:spcBef>
            </a:pPr>
            <a:r>
              <a:rPr sz="2925" spc="494" baseline="19943" dirty="0">
                <a:solidFill>
                  <a:srgbClr val="2D30BD"/>
                </a:solidFill>
                <a:latin typeface="MS UI Gothic"/>
                <a:cs typeface="MS UI Gothic"/>
              </a:rPr>
              <a:t>▶ </a:t>
            </a:r>
            <a:r>
              <a:rPr sz="2950" spc="-5" dirty="0">
                <a:latin typeface="Times New Roman"/>
                <a:cs typeface="Times New Roman"/>
              </a:rPr>
              <a:t>The rationale for protection </a:t>
            </a:r>
            <a:r>
              <a:rPr sz="2950" dirty="0">
                <a:latin typeface="Times New Roman"/>
                <a:cs typeface="Times New Roman"/>
              </a:rPr>
              <a:t>of IPR </a:t>
            </a:r>
            <a:r>
              <a:rPr sz="2950" spc="-5" dirty="0">
                <a:latin typeface="Times New Roman"/>
                <a:cs typeface="Times New Roman"/>
              </a:rPr>
              <a:t>are </a:t>
            </a:r>
            <a:r>
              <a:rPr sz="2950" spc="-5" dirty="0">
                <a:solidFill>
                  <a:srgbClr val="FF0000"/>
                </a:solidFill>
                <a:latin typeface="Times New Roman"/>
                <a:cs typeface="Times New Roman"/>
              </a:rPr>
              <a:t>IPRs relates </a:t>
            </a:r>
            <a:r>
              <a:rPr sz="2950" spc="-725" dirty="0">
                <a:solidFill>
                  <a:srgbClr val="FF0000"/>
                </a:solidFill>
                <a:latin typeface="Times New Roman"/>
                <a:cs typeface="Times New Roman"/>
              </a:rPr>
              <a:t> </a:t>
            </a:r>
            <a:r>
              <a:rPr sz="2950" spc="-5" dirty="0">
                <a:solidFill>
                  <a:srgbClr val="FF0000"/>
                </a:solidFill>
                <a:latin typeface="Times New Roman"/>
                <a:cs typeface="Times New Roman"/>
              </a:rPr>
              <a:t>to new ideas, new </a:t>
            </a:r>
            <a:r>
              <a:rPr sz="2950" spc="-25" dirty="0">
                <a:solidFill>
                  <a:srgbClr val="FF0000"/>
                </a:solidFill>
                <a:latin typeface="Times New Roman"/>
                <a:cs typeface="Times New Roman"/>
              </a:rPr>
              <a:t>technology, </a:t>
            </a:r>
            <a:r>
              <a:rPr sz="2950" spc="-5" dirty="0">
                <a:solidFill>
                  <a:srgbClr val="FF0000"/>
                </a:solidFill>
                <a:latin typeface="Times New Roman"/>
                <a:cs typeface="Times New Roman"/>
              </a:rPr>
              <a:t>new products and </a:t>
            </a:r>
            <a:r>
              <a:rPr sz="2950" dirty="0">
                <a:solidFill>
                  <a:srgbClr val="FF0000"/>
                </a:solidFill>
                <a:latin typeface="Times New Roman"/>
                <a:cs typeface="Times New Roman"/>
              </a:rPr>
              <a:t> </a:t>
            </a:r>
            <a:r>
              <a:rPr sz="2950" spc="-5" dirty="0">
                <a:solidFill>
                  <a:srgbClr val="FF0000"/>
                </a:solidFill>
                <a:latin typeface="Times New Roman"/>
                <a:cs typeface="Times New Roman"/>
              </a:rPr>
              <a:t>evolution </a:t>
            </a:r>
            <a:r>
              <a:rPr sz="2950" dirty="0">
                <a:solidFill>
                  <a:srgbClr val="FF0000"/>
                </a:solidFill>
                <a:latin typeface="Times New Roman"/>
                <a:cs typeface="Times New Roman"/>
              </a:rPr>
              <a:t>of</a:t>
            </a:r>
            <a:r>
              <a:rPr sz="2950" spc="-5" dirty="0">
                <a:solidFill>
                  <a:srgbClr val="FF0000"/>
                </a:solidFill>
                <a:latin typeface="Times New Roman"/>
                <a:cs typeface="Times New Roman"/>
              </a:rPr>
              <a:t> knowledge</a:t>
            </a:r>
            <a:endParaRPr sz="29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4225" y="635292"/>
            <a:ext cx="8234045" cy="5491480"/>
          </a:xfrm>
          <a:prstGeom prst="rect">
            <a:avLst/>
          </a:prstGeom>
        </p:spPr>
        <p:txBody>
          <a:bodyPr vert="horz" wrap="square" lIns="0" tIns="12700" rIns="0" bIns="0" rtlCol="0">
            <a:spAutoFit/>
          </a:bodyPr>
          <a:lstStyle/>
          <a:p>
            <a:pPr marL="494030" indent="-456565">
              <a:lnSpc>
                <a:spcPct val="100000"/>
              </a:lnSpc>
              <a:spcBef>
                <a:spcPts val="100"/>
              </a:spcBef>
              <a:buClr>
                <a:srgbClr val="2D30BD"/>
              </a:buClr>
              <a:buFont typeface="MS UI Gothic"/>
              <a:buChar char="❖"/>
              <a:tabLst>
                <a:tab pos="494665" algn="l"/>
              </a:tabLst>
            </a:pPr>
            <a:r>
              <a:rPr sz="3000" b="1" u="heavy" spc="-5" dirty="0">
                <a:solidFill>
                  <a:srgbClr val="BF0000"/>
                </a:solidFill>
                <a:uFill>
                  <a:solidFill>
                    <a:srgbClr val="BF0000"/>
                  </a:solidFill>
                </a:uFill>
                <a:latin typeface="Times New Roman"/>
                <a:cs typeface="Times New Roman"/>
              </a:rPr>
              <a:t>Need</a:t>
            </a:r>
            <a:r>
              <a:rPr sz="3000" b="1" u="heavy" spc="-10" dirty="0">
                <a:solidFill>
                  <a:srgbClr val="BF0000"/>
                </a:solidFill>
                <a:uFill>
                  <a:solidFill>
                    <a:srgbClr val="BF0000"/>
                  </a:solidFill>
                </a:uFill>
                <a:latin typeface="Times New Roman"/>
                <a:cs typeface="Times New Roman"/>
              </a:rPr>
              <a:t> </a:t>
            </a:r>
            <a:r>
              <a:rPr sz="3000" b="1" u="heavy" spc="-5" dirty="0">
                <a:solidFill>
                  <a:srgbClr val="BF0000"/>
                </a:solidFill>
                <a:uFill>
                  <a:solidFill>
                    <a:srgbClr val="BF0000"/>
                  </a:solidFill>
                </a:uFill>
                <a:latin typeface="Times New Roman"/>
                <a:cs typeface="Times New Roman"/>
              </a:rPr>
              <a:t>for</a:t>
            </a:r>
            <a:r>
              <a:rPr sz="3000" b="1" u="heavy" spc="-65" dirty="0">
                <a:solidFill>
                  <a:srgbClr val="BF0000"/>
                </a:solidFill>
                <a:uFill>
                  <a:solidFill>
                    <a:srgbClr val="BF0000"/>
                  </a:solidFill>
                </a:uFill>
                <a:latin typeface="Times New Roman"/>
                <a:cs typeface="Times New Roman"/>
              </a:rPr>
              <a:t> </a:t>
            </a:r>
            <a:r>
              <a:rPr sz="3000" b="1" u="heavy" spc="-10" dirty="0">
                <a:solidFill>
                  <a:srgbClr val="BF0000"/>
                </a:solidFill>
                <a:uFill>
                  <a:solidFill>
                    <a:srgbClr val="BF0000"/>
                  </a:solidFill>
                </a:uFill>
                <a:latin typeface="Times New Roman"/>
                <a:cs typeface="Times New Roman"/>
              </a:rPr>
              <a:t>protection</a:t>
            </a:r>
            <a:r>
              <a:rPr sz="3000" b="1" u="heavy" spc="-5" dirty="0">
                <a:solidFill>
                  <a:srgbClr val="BF0000"/>
                </a:solidFill>
                <a:uFill>
                  <a:solidFill>
                    <a:srgbClr val="BF0000"/>
                  </a:solidFill>
                </a:uFill>
                <a:latin typeface="Times New Roman"/>
                <a:cs typeface="Times New Roman"/>
              </a:rPr>
              <a:t> </a:t>
            </a:r>
            <a:r>
              <a:rPr sz="3000" b="1" u="heavy" dirty="0">
                <a:solidFill>
                  <a:srgbClr val="BF0000"/>
                </a:solidFill>
                <a:uFill>
                  <a:solidFill>
                    <a:srgbClr val="BF0000"/>
                  </a:solidFill>
                </a:uFill>
                <a:latin typeface="Times New Roman"/>
                <a:cs typeface="Times New Roman"/>
              </a:rPr>
              <a:t>of</a:t>
            </a:r>
            <a:r>
              <a:rPr sz="3000" b="1" u="heavy" spc="-10" dirty="0">
                <a:solidFill>
                  <a:srgbClr val="BF0000"/>
                </a:solidFill>
                <a:uFill>
                  <a:solidFill>
                    <a:srgbClr val="BF0000"/>
                  </a:solidFill>
                </a:uFill>
                <a:latin typeface="Times New Roman"/>
                <a:cs typeface="Times New Roman"/>
              </a:rPr>
              <a:t> </a:t>
            </a:r>
            <a:r>
              <a:rPr sz="3000" b="1" u="heavy" spc="-5" dirty="0">
                <a:solidFill>
                  <a:srgbClr val="BF0000"/>
                </a:solidFill>
                <a:uFill>
                  <a:solidFill>
                    <a:srgbClr val="BF0000"/>
                  </a:solidFill>
                </a:uFill>
                <a:latin typeface="Times New Roman"/>
                <a:cs typeface="Times New Roman"/>
              </a:rPr>
              <a:t>intellectual</a:t>
            </a:r>
            <a:r>
              <a:rPr sz="3000" b="1" u="heavy" spc="-10" dirty="0">
                <a:solidFill>
                  <a:srgbClr val="BF0000"/>
                </a:solidFill>
                <a:uFill>
                  <a:solidFill>
                    <a:srgbClr val="BF0000"/>
                  </a:solidFill>
                </a:uFill>
                <a:latin typeface="Times New Roman"/>
                <a:cs typeface="Times New Roman"/>
              </a:rPr>
              <a:t> </a:t>
            </a:r>
            <a:r>
              <a:rPr sz="3000" b="1" u="heavy" spc="-15" dirty="0">
                <a:solidFill>
                  <a:srgbClr val="BF0000"/>
                </a:solidFill>
                <a:uFill>
                  <a:solidFill>
                    <a:srgbClr val="BF0000"/>
                  </a:solidFill>
                </a:uFill>
                <a:latin typeface="Times New Roman"/>
                <a:cs typeface="Times New Roman"/>
              </a:rPr>
              <a:t>property</a:t>
            </a:r>
            <a:endParaRPr sz="3000">
              <a:latin typeface="Times New Roman"/>
              <a:cs typeface="Times New Roman"/>
            </a:endParaRPr>
          </a:p>
          <a:p>
            <a:pPr marL="298450" marR="68580" lvl="1" indent="-186055">
              <a:lnSpc>
                <a:spcPct val="138500"/>
              </a:lnSpc>
              <a:spcBef>
                <a:spcPts val="2365"/>
              </a:spcBef>
              <a:buClr>
                <a:srgbClr val="000000"/>
              </a:buClr>
              <a:buSzPct val="43548"/>
              <a:buFont typeface="MS UI Gothic"/>
              <a:buChar char="●"/>
              <a:tabLst>
                <a:tab pos="299085" algn="l"/>
                <a:tab pos="889000" algn="l"/>
                <a:tab pos="2272030" algn="l"/>
                <a:tab pos="2823845" algn="l"/>
                <a:tab pos="4448810" algn="l"/>
                <a:tab pos="4935855" algn="l"/>
                <a:tab pos="6862445" algn="l"/>
                <a:tab pos="7500620" algn="l"/>
              </a:tabLst>
            </a:pPr>
            <a:r>
              <a:rPr sz="3100" spc="-215" dirty="0">
                <a:solidFill>
                  <a:srgbClr val="2E4E4E"/>
                </a:solidFill>
                <a:latin typeface="Times New Roman"/>
                <a:cs typeface="Times New Roman"/>
              </a:rPr>
              <a:t>T</a:t>
            </a:r>
            <a:r>
              <a:rPr sz="3100" dirty="0">
                <a:solidFill>
                  <a:srgbClr val="2E4E4E"/>
                </a:solidFill>
                <a:latin typeface="Times New Roman"/>
                <a:cs typeface="Times New Roman"/>
              </a:rPr>
              <a:t>o	p</a:t>
            </a:r>
            <a:r>
              <a:rPr sz="3100" spc="-5" dirty="0">
                <a:solidFill>
                  <a:srgbClr val="2E4E4E"/>
                </a:solidFill>
                <a:latin typeface="Times New Roman"/>
                <a:cs typeface="Times New Roman"/>
              </a:rPr>
              <a:t>r</a:t>
            </a:r>
            <a:r>
              <a:rPr sz="3100" dirty="0">
                <a:solidFill>
                  <a:srgbClr val="2E4E4E"/>
                </a:solidFill>
                <a:latin typeface="Times New Roman"/>
                <a:cs typeface="Times New Roman"/>
              </a:rPr>
              <a:t>ovide	an	</a:t>
            </a:r>
            <a:r>
              <a:rPr sz="3100" spc="5" dirty="0">
                <a:solidFill>
                  <a:srgbClr val="2E4E4E"/>
                </a:solidFill>
                <a:latin typeface="Times New Roman"/>
                <a:cs typeface="Times New Roman"/>
              </a:rPr>
              <a:t>i</a:t>
            </a:r>
            <a:r>
              <a:rPr sz="3100" dirty="0">
                <a:solidFill>
                  <a:srgbClr val="2E4E4E"/>
                </a:solidFill>
                <a:latin typeface="Times New Roman"/>
                <a:cs typeface="Times New Roman"/>
              </a:rPr>
              <a:t>ncentive	</a:t>
            </a:r>
            <a:r>
              <a:rPr sz="3100" spc="5" dirty="0">
                <a:solidFill>
                  <a:srgbClr val="2E4E4E"/>
                </a:solidFill>
                <a:latin typeface="Times New Roman"/>
                <a:cs typeface="Times New Roman"/>
              </a:rPr>
              <a:t>t</a:t>
            </a:r>
            <a:r>
              <a:rPr sz="3100" dirty="0">
                <a:solidFill>
                  <a:srgbClr val="2E4E4E"/>
                </a:solidFill>
                <a:latin typeface="Times New Roman"/>
                <a:cs typeface="Times New Roman"/>
              </a:rPr>
              <a:t>o	</a:t>
            </a:r>
            <a:r>
              <a:rPr sz="3100" spc="-5" dirty="0">
                <a:solidFill>
                  <a:srgbClr val="2E4E4E"/>
                </a:solidFill>
                <a:latin typeface="Times New Roman"/>
                <a:cs typeface="Times New Roman"/>
              </a:rPr>
              <a:t>individu</a:t>
            </a:r>
            <a:r>
              <a:rPr sz="3100" dirty="0">
                <a:solidFill>
                  <a:srgbClr val="2E4E4E"/>
                </a:solidFill>
                <a:latin typeface="Times New Roman"/>
                <a:cs typeface="Times New Roman"/>
              </a:rPr>
              <a:t>a</a:t>
            </a:r>
            <a:r>
              <a:rPr sz="3100" spc="-5" dirty="0">
                <a:solidFill>
                  <a:srgbClr val="2E4E4E"/>
                </a:solidFill>
                <a:latin typeface="Times New Roman"/>
                <a:cs typeface="Times New Roman"/>
              </a:rPr>
              <a:t>l</a:t>
            </a:r>
            <a:r>
              <a:rPr sz="3100" dirty="0">
                <a:solidFill>
                  <a:srgbClr val="2E4E4E"/>
                </a:solidFill>
                <a:latin typeface="Times New Roman"/>
                <a:cs typeface="Times New Roman"/>
              </a:rPr>
              <a:t>s	</a:t>
            </a:r>
            <a:r>
              <a:rPr sz="3100" spc="-5" dirty="0">
                <a:solidFill>
                  <a:srgbClr val="2E4E4E"/>
                </a:solidFill>
                <a:latin typeface="Times New Roman"/>
                <a:cs typeface="Times New Roman"/>
              </a:rPr>
              <a:t>f</a:t>
            </a:r>
            <a:r>
              <a:rPr sz="3100" dirty="0">
                <a:solidFill>
                  <a:srgbClr val="2E4E4E"/>
                </a:solidFill>
                <a:latin typeface="Times New Roman"/>
                <a:cs typeface="Times New Roman"/>
              </a:rPr>
              <a:t>or	new  </a:t>
            </a:r>
            <a:r>
              <a:rPr sz="3100" spc="-5" dirty="0">
                <a:solidFill>
                  <a:srgbClr val="2E4E4E"/>
                </a:solidFill>
                <a:latin typeface="Times New Roman"/>
                <a:cs typeface="Times New Roman"/>
              </a:rPr>
              <a:t>creations</a:t>
            </a:r>
            <a:endParaRPr sz="3100">
              <a:latin typeface="Times New Roman"/>
              <a:cs typeface="Times New Roman"/>
            </a:endParaRPr>
          </a:p>
          <a:p>
            <a:pPr marL="426720" marR="71755" indent="-262890">
              <a:lnSpc>
                <a:spcPct val="138500"/>
              </a:lnSpc>
              <a:spcBef>
                <a:spcPts val="335"/>
              </a:spcBef>
              <a:tabLst>
                <a:tab pos="1089660" algn="l"/>
                <a:tab pos="4249420" algn="l"/>
                <a:tab pos="5070475" algn="l"/>
                <a:tab pos="7113905" algn="l"/>
                <a:tab pos="7673340" algn="l"/>
              </a:tabLst>
            </a:pPr>
            <a:r>
              <a:rPr sz="3075" spc="525" baseline="14905" dirty="0">
                <a:solidFill>
                  <a:srgbClr val="2D30BD"/>
                </a:solidFill>
                <a:latin typeface="MS UI Gothic"/>
                <a:cs typeface="MS UI Gothic"/>
              </a:rPr>
              <a:t>▶</a:t>
            </a:r>
            <a:r>
              <a:rPr sz="3075" spc="97" baseline="14905" dirty="0">
                <a:solidFill>
                  <a:srgbClr val="2D30BD"/>
                </a:solidFill>
                <a:latin typeface="MS UI Gothic"/>
                <a:cs typeface="MS UI Gothic"/>
              </a:rPr>
              <a:t> </a:t>
            </a:r>
            <a:r>
              <a:rPr sz="3100" spc="-215" dirty="0">
                <a:latin typeface="Times New Roman"/>
                <a:cs typeface="Times New Roman"/>
              </a:rPr>
              <a:t>T</a:t>
            </a:r>
            <a:r>
              <a:rPr sz="3100" dirty="0">
                <a:latin typeface="Times New Roman"/>
                <a:cs typeface="Times New Roman"/>
              </a:rPr>
              <a:t>o	</a:t>
            </a:r>
            <a:r>
              <a:rPr sz="3100" spc="5" dirty="0">
                <a:latin typeface="Times New Roman"/>
                <a:cs typeface="Times New Roman"/>
              </a:rPr>
              <a:t>a</a:t>
            </a:r>
            <a:r>
              <a:rPr sz="3100" dirty="0">
                <a:latin typeface="Times New Roman"/>
                <a:cs typeface="Times New Roman"/>
              </a:rPr>
              <a:t>c</a:t>
            </a:r>
            <a:r>
              <a:rPr sz="3100" spc="-10" dirty="0">
                <a:latin typeface="Times New Roman"/>
                <a:cs typeface="Times New Roman"/>
              </a:rPr>
              <a:t>c</a:t>
            </a:r>
            <a:r>
              <a:rPr sz="3100" dirty="0">
                <a:latin typeface="Times New Roman"/>
                <a:cs typeface="Times New Roman"/>
              </a:rPr>
              <a:t>or</a:t>
            </a:r>
            <a:r>
              <a:rPr sz="3100" spc="-10" dirty="0">
                <a:latin typeface="Times New Roman"/>
                <a:cs typeface="Times New Roman"/>
              </a:rPr>
              <a:t>d</a:t>
            </a:r>
            <a:r>
              <a:rPr sz="3100" dirty="0">
                <a:latin typeface="Times New Roman"/>
                <a:cs typeface="Times New Roman"/>
              </a:rPr>
              <a:t>(</a:t>
            </a:r>
            <a:r>
              <a:rPr sz="3100" spc="-10" dirty="0">
                <a:latin typeface="Times New Roman"/>
                <a:cs typeface="Times New Roman"/>
              </a:rPr>
              <a:t>g</a:t>
            </a:r>
            <a:r>
              <a:rPr sz="3100" spc="-5" dirty="0">
                <a:latin typeface="Times New Roman"/>
                <a:cs typeface="Times New Roman"/>
              </a:rPr>
              <a:t>r</a:t>
            </a:r>
            <a:r>
              <a:rPr sz="3100" spc="5" dirty="0">
                <a:latin typeface="Times New Roman"/>
                <a:cs typeface="Times New Roman"/>
              </a:rPr>
              <a:t>a</a:t>
            </a:r>
            <a:r>
              <a:rPr sz="3100" spc="-10" dirty="0">
                <a:latin typeface="Times New Roman"/>
                <a:cs typeface="Times New Roman"/>
              </a:rPr>
              <a:t>n</a:t>
            </a:r>
            <a:r>
              <a:rPr sz="3100" spc="5" dirty="0">
                <a:latin typeface="Times New Roman"/>
                <a:cs typeface="Times New Roman"/>
              </a:rPr>
              <a:t>t</a:t>
            </a:r>
            <a:r>
              <a:rPr sz="3100" spc="-5" dirty="0">
                <a:latin typeface="Times New Roman"/>
                <a:cs typeface="Times New Roman"/>
              </a:rPr>
              <a:t>/giv</a:t>
            </a:r>
            <a:r>
              <a:rPr sz="3100" dirty="0">
                <a:latin typeface="Times New Roman"/>
                <a:cs typeface="Times New Roman"/>
              </a:rPr>
              <a:t>e)	</a:t>
            </a:r>
            <a:r>
              <a:rPr sz="3100" spc="-10" dirty="0">
                <a:latin typeface="Times New Roman"/>
                <a:cs typeface="Times New Roman"/>
              </a:rPr>
              <a:t>d</a:t>
            </a:r>
            <a:r>
              <a:rPr sz="3100" dirty="0">
                <a:latin typeface="Times New Roman"/>
                <a:cs typeface="Times New Roman"/>
              </a:rPr>
              <a:t>ue	</a:t>
            </a:r>
            <a:r>
              <a:rPr sz="3100" spc="-5" dirty="0">
                <a:latin typeface="Times New Roman"/>
                <a:cs typeface="Times New Roman"/>
              </a:rPr>
              <a:t>r</a:t>
            </a:r>
            <a:r>
              <a:rPr sz="3100" dirty="0">
                <a:latin typeface="Times New Roman"/>
                <a:cs typeface="Times New Roman"/>
              </a:rPr>
              <a:t>eco</a:t>
            </a:r>
            <a:r>
              <a:rPr sz="3100" spc="-10" dirty="0">
                <a:latin typeface="Times New Roman"/>
                <a:cs typeface="Times New Roman"/>
              </a:rPr>
              <a:t>g</a:t>
            </a:r>
            <a:r>
              <a:rPr sz="3100" dirty="0">
                <a:latin typeface="Times New Roman"/>
                <a:cs typeface="Times New Roman"/>
              </a:rPr>
              <a:t>n</a:t>
            </a:r>
            <a:r>
              <a:rPr sz="3100" spc="5" dirty="0">
                <a:latin typeface="Times New Roman"/>
                <a:cs typeface="Times New Roman"/>
              </a:rPr>
              <a:t>i</a:t>
            </a:r>
            <a:r>
              <a:rPr sz="3100" spc="-10" dirty="0">
                <a:latin typeface="Times New Roman"/>
                <a:cs typeface="Times New Roman"/>
              </a:rPr>
              <a:t>tio</a:t>
            </a:r>
            <a:r>
              <a:rPr sz="3100" dirty="0">
                <a:latin typeface="Times New Roman"/>
                <a:cs typeface="Times New Roman"/>
              </a:rPr>
              <a:t>n	</a:t>
            </a:r>
            <a:r>
              <a:rPr sz="3100" spc="5" dirty="0">
                <a:latin typeface="Times New Roman"/>
                <a:cs typeface="Times New Roman"/>
              </a:rPr>
              <a:t>t</a:t>
            </a:r>
            <a:r>
              <a:rPr sz="3100" dirty="0">
                <a:latin typeface="Times New Roman"/>
                <a:cs typeface="Times New Roman"/>
              </a:rPr>
              <a:t>o	</a:t>
            </a:r>
            <a:r>
              <a:rPr sz="3100" spc="-5" dirty="0">
                <a:latin typeface="Times New Roman"/>
                <a:cs typeface="Times New Roman"/>
              </a:rPr>
              <a:t>the  creators</a:t>
            </a:r>
            <a:r>
              <a:rPr sz="3100" spc="-10" dirty="0">
                <a:latin typeface="Times New Roman"/>
                <a:cs typeface="Times New Roman"/>
              </a:rPr>
              <a:t> </a:t>
            </a:r>
            <a:r>
              <a:rPr sz="3100" dirty="0">
                <a:latin typeface="Times New Roman"/>
                <a:cs typeface="Times New Roman"/>
              </a:rPr>
              <a:t>and</a:t>
            </a:r>
            <a:r>
              <a:rPr sz="3100" spc="-10" dirty="0">
                <a:latin typeface="Times New Roman"/>
                <a:cs typeface="Times New Roman"/>
              </a:rPr>
              <a:t> </a:t>
            </a:r>
            <a:r>
              <a:rPr sz="3100" spc="-5" dirty="0">
                <a:latin typeface="Times New Roman"/>
                <a:cs typeface="Times New Roman"/>
              </a:rPr>
              <a:t>inventors</a:t>
            </a:r>
            <a:endParaRPr sz="3100">
              <a:latin typeface="Times New Roman"/>
              <a:cs typeface="Times New Roman"/>
            </a:endParaRPr>
          </a:p>
          <a:p>
            <a:pPr marL="426720" marR="70485" indent="-262890">
              <a:lnSpc>
                <a:spcPct val="138500"/>
              </a:lnSpc>
              <a:spcBef>
                <a:spcPts val="335"/>
              </a:spcBef>
              <a:tabLst>
                <a:tab pos="1177290" algn="l"/>
                <a:tab pos="2544445" algn="l"/>
                <a:tab pos="4173854" algn="l"/>
                <a:tab pos="5606415" algn="l"/>
                <a:tab pos="6403975" algn="l"/>
              </a:tabLst>
            </a:pPr>
            <a:r>
              <a:rPr sz="3075" spc="525" baseline="14905" dirty="0">
                <a:solidFill>
                  <a:srgbClr val="2D30BD"/>
                </a:solidFill>
                <a:latin typeface="MS UI Gothic"/>
                <a:cs typeface="MS UI Gothic"/>
              </a:rPr>
              <a:t>▶</a:t>
            </a:r>
            <a:r>
              <a:rPr sz="3075" spc="97" baseline="14905" dirty="0">
                <a:solidFill>
                  <a:srgbClr val="2D30BD"/>
                </a:solidFill>
                <a:latin typeface="MS UI Gothic"/>
                <a:cs typeface="MS UI Gothic"/>
              </a:rPr>
              <a:t> </a:t>
            </a:r>
            <a:r>
              <a:rPr sz="3100" spc="-215" dirty="0">
                <a:latin typeface="Times New Roman"/>
                <a:cs typeface="Times New Roman"/>
              </a:rPr>
              <a:t>T</a:t>
            </a:r>
            <a:r>
              <a:rPr sz="3100" dirty="0">
                <a:latin typeface="Times New Roman"/>
                <a:cs typeface="Times New Roman"/>
              </a:rPr>
              <a:t>o	en</a:t>
            </a:r>
            <a:r>
              <a:rPr sz="3100" spc="-10" dirty="0">
                <a:latin typeface="Times New Roman"/>
                <a:cs typeface="Times New Roman"/>
              </a:rPr>
              <a:t>s</a:t>
            </a:r>
            <a:r>
              <a:rPr sz="3100" dirty="0">
                <a:latin typeface="Times New Roman"/>
                <a:cs typeface="Times New Roman"/>
              </a:rPr>
              <a:t>u</a:t>
            </a:r>
            <a:r>
              <a:rPr sz="3100" spc="-5" dirty="0">
                <a:latin typeface="Times New Roman"/>
                <a:cs typeface="Times New Roman"/>
              </a:rPr>
              <a:t>r</a:t>
            </a:r>
            <a:r>
              <a:rPr sz="3100" dirty="0">
                <a:latin typeface="Times New Roman"/>
                <a:cs typeface="Times New Roman"/>
              </a:rPr>
              <a:t>e	</a:t>
            </a:r>
            <a:r>
              <a:rPr sz="3100" spc="-5" dirty="0">
                <a:latin typeface="Times New Roman"/>
                <a:cs typeface="Times New Roman"/>
              </a:rPr>
              <a:t>m</a:t>
            </a:r>
            <a:r>
              <a:rPr sz="3100" dirty="0">
                <a:latin typeface="Times New Roman"/>
                <a:cs typeface="Times New Roman"/>
              </a:rPr>
              <a:t>a</a:t>
            </a:r>
            <a:r>
              <a:rPr sz="3100" spc="-5" dirty="0">
                <a:latin typeface="Times New Roman"/>
                <a:cs typeface="Times New Roman"/>
              </a:rPr>
              <a:t>t</a:t>
            </a:r>
            <a:r>
              <a:rPr sz="3100" dirty="0">
                <a:latin typeface="Times New Roman"/>
                <a:cs typeface="Times New Roman"/>
              </a:rPr>
              <a:t>er</a:t>
            </a:r>
            <a:r>
              <a:rPr sz="3100" spc="-5" dirty="0">
                <a:latin typeface="Times New Roman"/>
                <a:cs typeface="Times New Roman"/>
              </a:rPr>
              <a:t>i</a:t>
            </a:r>
            <a:r>
              <a:rPr sz="3100" dirty="0">
                <a:latin typeface="Times New Roman"/>
                <a:cs typeface="Times New Roman"/>
              </a:rPr>
              <a:t>al	</a:t>
            </a:r>
            <a:r>
              <a:rPr sz="3100" spc="-5" dirty="0">
                <a:latin typeface="Times New Roman"/>
                <a:cs typeface="Times New Roman"/>
              </a:rPr>
              <a:t>r</a:t>
            </a:r>
            <a:r>
              <a:rPr sz="3100" dirty="0">
                <a:latin typeface="Times New Roman"/>
                <a:cs typeface="Times New Roman"/>
              </a:rPr>
              <a:t>e</a:t>
            </a:r>
            <a:r>
              <a:rPr sz="3100" spc="-5" dirty="0">
                <a:latin typeface="Times New Roman"/>
                <a:cs typeface="Times New Roman"/>
              </a:rPr>
              <a:t>w</a:t>
            </a:r>
            <a:r>
              <a:rPr sz="3100" dirty="0">
                <a:latin typeface="Times New Roman"/>
                <a:cs typeface="Times New Roman"/>
              </a:rPr>
              <a:t>a</a:t>
            </a:r>
            <a:r>
              <a:rPr sz="3100" spc="-5" dirty="0">
                <a:latin typeface="Times New Roman"/>
                <a:cs typeface="Times New Roman"/>
              </a:rPr>
              <a:t>r</a:t>
            </a:r>
            <a:r>
              <a:rPr sz="3100" dirty="0">
                <a:latin typeface="Times New Roman"/>
                <a:cs typeface="Times New Roman"/>
              </a:rPr>
              <a:t>d	</a:t>
            </a:r>
            <a:r>
              <a:rPr sz="3100" spc="-5" dirty="0">
                <a:latin typeface="Times New Roman"/>
                <a:cs typeface="Times New Roman"/>
              </a:rPr>
              <a:t>f</a:t>
            </a:r>
            <a:r>
              <a:rPr sz="3100" dirty="0">
                <a:latin typeface="Times New Roman"/>
                <a:cs typeface="Times New Roman"/>
              </a:rPr>
              <a:t>or	</a:t>
            </a:r>
            <a:r>
              <a:rPr sz="3100" spc="5" dirty="0">
                <a:latin typeface="Times New Roman"/>
                <a:cs typeface="Times New Roman"/>
              </a:rPr>
              <a:t>i</a:t>
            </a:r>
            <a:r>
              <a:rPr sz="3100" dirty="0">
                <a:latin typeface="Times New Roman"/>
                <a:cs typeface="Times New Roman"/>
              </a:rPr>
              <a:t>nte</a:t>
            </a:r>
            <a:r>
              <a:rPr sz="3100" spc="5" dirty="0">
                <a:latin typeface="Times New Roman"/>
                <a:cs typeface="Times New Roman"/>
              </a:rPr>
              <a:t>l</a:t>
            </a:r>
            <a:r>
              <a:rPr sz="3100" spc="-5" dirty="0">
                <a:latin typeface="Times New Roman"/>
                <a:cs typeface="Times New Roman"/>
              </a:rPr>
              <a:t>l</a:t>
            </a:r>
            <a:r>
              <a:rPr sz="3100" dirty="0">
                <a:latin typeface="Times New Roman"/>
                <a:cs typeface="Times New Roman"/>
              </a:rPr>
              <a:t>ec</a:t>
            </a:r>
            <a:r>
              <a:rPr sz="3100" spc="-5" dirty="0">
                <a:latin typeface="Times New Roman"/>
                <a:cs typeface="Times New Roman"/>
              </a:rPr>
              <a:t>tu</a:t>
            </a:r>
            <a:r>
              <a:rPr sz="3100" dirty="0">
                <a:latin typeface="Times New Roman"/>
                <a:cs typeface="Times New Roman"/>
              </a:rPr>
              <a:t>al  </a:t>
            </a:r>
            <a:r>
              <a:rPr sz="3100" spc="-5" dirty="0">
                <a:latin typeface="Times New Roman"/>
                <a:cs typeface="Times New Roman"/>
              </a:rPr>
              <a:t>property</a:t>
            </a:r>
            <a:endParaRPr sz="3100">
              <a:latin typeface="Times New Roman"/>
              <a:cs typeface="Times New Roman"/>
            </a:endParaRPr>
          </a:p>
          <a:p>
            <a:pPr marL="163830">
              <a:lnSpc>
                <a:spcPct val="100000"/>
              </a:lnSpc>
              <a:spcBef>
                <a:spcPts val="1775"/>
              </a:spcBef>
            </a:pPr>
            <a:r>
              <a:rPr sz="3075" spc="525" baseline="14905" dirty="0">
                <a:solidFill>
                  <a:srgbClr val="2D30BD"/>
                </a:solidFill>
                <a:latin typeface="MS UI Gothic"/>
                <a:cs typeface="MS UI Gothic"/>
              </a:rPr>
              <a:t>▶</a:t>
            </a:r>
            <a:r>
              <a:rPr sz="3075" spc="97" baseline="14905" dirty="0">
                <a:solidFill>
                  <a:srgbClr val="2D30BD"/>
                </a:solidFill>
                <a:latin typeface="MS UI Gothic"/>
                <a:cs typeface="MS UI Gothic"/>
              </a:rPr>
              <a:t> </a:t>
            </a:r>
            <a:r>
              <a:rPr sz="3100" spc="-110" dirty="0">
                <a:latin typeface="Times New Roman"/>
                <a:cs typeface="Times New Roman"/>
              </a:rPr>
              <a:t>To</a:t>
            </a:r>
            <a:r>
              <a:rPr sz="3100" spc="10" dirty="0">
                <a:latin typeface="Times New Roman"/>
                <a:cs typeface="Times New Roman"/>
              </a:rPr>
              <a:t> </a:t>
            </a:r>
            <a:r>
              <a:rPr sz="3100" spc="-5" dirty="0">
                <a:latin typeface="Times New Roman"/>
                <a:cs typeface="Times New Roman"/>
              </a:rPr>
              <a:t>make</a:t>
            </a:r>
            <a:r>
              <a:rPr sz="3100" spc="10" dirty="0">
                <a:latin typeface="Times New Roman"/>
                <a:cs typeface="Times New Roman"/>
              </a:rPr>
              <a:t> </a:t>
            </a:r>
            <a:r>
              <a:rPr sz="3100" dirty="0">
                <a:latin typeface="Times New Roman"/>
                <a:cs typeface="Times New Roman"/>
              </a:rPr>
              <a:t>available</a:t>
            </a:r>
            <a:r>
              <a:rPr sz="3100" spc="10" dirty="0">
                <a:latin typeface="Times New Roman"/>
                <a:cs typeface="Times New Roman"/>
              </a:rPr>
              <a:t> </a:t>
            </a:r>
            <a:r>
              <a:rPr sz="3100" spc="-5" dirty="0">
                <a:latin typeface="Times New Roman"/>
                <a:cs typeface="Times New Roman"/>
              </a:rPr>
              <a:t>genuine</a:t>
            </a:r>
            <a:r>
              <a:rPr sz="3100" spc="10" dirty="0">
                <a:latin typeface="Times New Roman"/>
                <a:cs typeface="Times New Roman"/>
              </a:rPr>
              <a:t> </a:t>
            </a:r>
            <a:r>
              <a:rPr sz="3100" spc="-5" dirty="0">
                <a:latin typeface="Times New Roman"/>
                <a:cs typeface="Times New Roman"/>
              </a:rPr>
              <a:t>and</a:t>
            </a:r>
            <a:r>
              <a:rPr sz="3100" spc="5" dirty="0">
                <a:latin typeface="Times New Roman"/>
                <a:cs typeface="Times New Roman"/>
              </a:rPr>
              <a:t> </a:t>
            </a:r>
            <a:r>
              <a:rPr sz="3100" spc="-5" dirty="0">
                <a:latin typeface="Times New Roman"/>
                <a:cs typeface="Times New Roman"/>
              </a:rPr>
              <a:t>original</a:t>
            </a:r>
            <a:r>
              <a:rPr sz="3100" dirty="0">
                <a:latin typeface="Times New Roman"/>
                <a:cs typeface="Times New Roman"/>
              </a:rPr>
              <a:t> </a:t>
            </a:r>
            <a:r>
              <a:rPr sz="3100" spc="-5" dirty="0">
                <a:latin typeface="Times New Roman"/>
                <a:cs typeface="Times New Roman"/>
              </a:rPr>
              <a:t>products</a:t>
            </a:r>
            <a:endParaRPr sz="31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314" y="1066317"/>
            <a:ext cx="8975166" cy="4494237"/>
          </a:xfrm>
          <a:prstGeom prst="rect">
            <a:avLst/>
          </a:prstGeom>
        </p:spPr>
      </p:pic>
      <p:sp>
        <p:nvSpPr>
          <p:cNvPr id="3" name="object 3"/>
          <p:cNvSpPr txBox="1">
            <a:spLocks noGrp="1"/>
          </p:cNvSpPr>
          <p:nvPr>
            <p:ph type="title"/>
          </p:nvPr>
        </p:nvSpPr>
        <p:spPr>
          <a:xfrm>
            <a:off x="509295" y="320293"/>
            <a:ext cx="7009765" cy="482600"/>
          </a:xfrm>
          <a:prstGeom prst="rect">
            <a:avLst/>
          </a:prstGeom>
        </p:spPr>
        <p:txBody>
          <a:bodyPr vert="horz" wrap="square" lIns="0" tIns="12700" rIns="0" bIns="0" rtlCol="0">
            <a:spAutoFit/>
          </a:bodyPr>
          <a:lstStyle/>
          <a:p>
            <a:pPr marL="12700">
              <a:lnSpc>
                <a:spcPct val="100000"/>
              </a:lnSpc>
              <a:spcBef>
                <a:spcPts val="100"/>
              </a:spcBef>
            </a:pPr>
            <a:r>
              <a:rPr sz="3000" u="heavy" spc="-5" dirty="0">
                <a:solidFill>
                  <a:srgbClr val="BF0000"/>
                </a:solidFill>
                <a:uFill>
                  <a:solidFill>
                    <a:srgbClr val="BF0000"/>
                  </a:solidFill>
                </a:uFill>
                <a:latin typeface="Times New Roman"/>
                <a:cs typeface="Times New Roman"/>
              </a:rPr>
              <a:t>Need </a:t>
            </a:r>
            <a:r>
              <a:rPr sz="3000" u="heavy" dirty="0">
                <a:solidFill>
                  <a:srgbClr val="BF0000"/>
                </a:solidFill>
                <a:uFill>
                  <a:solidFill>
                    <a:srgbClr val="BF0000"/>
                  </a:solidFill>
                </a:uFill>
                <a:latin typeface="Times New Roman"/>
                <a:cs typeface="Times New Roman"/>
              </a:rPr>
              <a:t>for</a:t>
            </a:r>
            <a:r>
              <a:rPr sz="3000" u="heavy" spc="-65" dirty="0">
                <a:solidFill>
                  <a:srgbClr val="BF0000"/>
                </a:solidFill>
                <a:uFill>
                  <a:solidFill>
                    <a:srgbClr val="BF0000"/>
                  </a:solidFill>
                </a:uFill>
                <a:latin typeface="Times New Roman"/>
                <a:cs typeface="Times New Roman"/>
              </a:rPr>
              <a:t> </a:t>
            </a:r>
            <a:r>
              <a:rPr sz="3000" u="heavy" spc="-10" dirty="0">
                <a:solidFill>
                  <a:srgbClr val="BF0000"/>
                </a:solidFill>
                <a:uFill>
                  <a:solidFill>
                    <a:srgbClr val="BF0000"/>
                  </a:solidFill>
                </a:uFill>
                <a:latin typeface="Times New Roman"/>
                <a:cs typeface="Times New Roman"/>
              </a:rPr>
              <a:t>protection </a:t>
            </a:r>
            <a:r>
              <a:rPr sz="3000" u="heavy" dirty="0">
                <a:solidFill>
                  <a:srgbClr val="BF0000"/>
                </a:solidFill>
                <a:uFill>
                  <a:solidFill>
                    <a:srgbClr val="BF0000"/>
                  </a:solidFill>
                </a:uFill>
                <a:latin typeface="Times New Roman"/>
                <a:cs typeface="Times New Roman"/>
              </a:rPr>
              <a:t>of</a:t>
            </a:r>
            <a:r>
              <a:rPr sz="3000" u="heavy" spc="5" dirty="0">
                <a:solidFill>
                  <a:srgbClr val="BF0000"/>
                </a:solidFill>
                <a:uFill>
                  <a:solidFill>
                    <a:srgbClr val="BF0000"/>
                  </a:solidFill>
                </a:uFill>
                <a:latin typeface="Times New Roman"/>
                <a:cs typeface="Times New Roman"/>
              </a:rPr>
              <a:t> </a:t>
            </a:r>
            <a:r>
              <a:rPr sz="3000" u="heavy" spc="-10" dirty="0">
                <a:solidFill>
                  <a:srgbClr val="BF0000"/>
                </a:solidFill>
                <a:uFill>
                  <a:solidFill>
                    <a:srgbClr val="BF0000"/>
                  </a:solidFill>
                </a:uFill>
                <a:latin typeface="Times New Roman"/>
                <a:cs typeface="Times New Roman"/>
              </a:rPr>
              <a:t>intellectual</a:t>
            </a:r>
            <a:r>
              <a:rPr sz="3000" u="heavy" spc="5" dirty="0">
                <a:solidFill>
                  <a:srgbClr val="BF0000"/>
                </a:solidFill>
                <a:uFill>
                  <a:solidFill>
                    <a:srgbClr val="BF0000"/>
                  </a:solidFill>
                </a:uFill>
                <a:latin typeface="Times New Roman"/>
                <a:cs typeface="Times New Roman"/>
              </a:rPr>
              <a:t> </a:t>
            </a:r>
            <a:r>
              <a:rPr sz="3000" u="heavy" spc="-15" dirty="0">
                <a:solidFill>
                  <a:srgbClr val="BF0000"/>
                </a:solidFill>
                <a:uFill>
                  <a:solidFill>
                    <a:srgbClr val="BF0000"/>
                  </a:solidFill>
                </a:uFill>
                <a:latin typeface="Times New Roman"/>
                <a:cs typeface="Times New Roman"/>
              </a:rPr>
              <a:t>property</a:t>
            </a:r>
            <a:endParaRPr sz="30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42644"/>
            <a:ext cx="9142564" cy="41583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04" y="227418"/>
            <a:ext cx="1958339" cy="1273810"/>
          </a:xfrm>
          <a:prstGeom prst="rect">
            <a:avLst/>
          </a:prstGeom>
        </p:spPr>
        <p:txBody>
          <a:bodyPr vert="horz" wrap="square" lIns="0" tIns="12065" rIns="0" bIns="0" rtlCol="0">
            <a:spAutoFit/>
          </a:bodyPr>
          <a:lstStyle/>
          <a:p>
            <a:pPr marL="12700" marR="5080">
              <a:lnSpc>
                <a:spcPct val="101099"/>
              </a:lnSpc>
              <a:spcBef>
                <a:spcPts val="95"/>
              </a:spcBef>
            </a:pPr>
            <a:r>
              <a:rPr sz="2700" spc="5" dirty="0">
                <a:solidFill>
                  <a:srgbClr val="BF0000"/>
                </a:solidFill>
                <a:latin typeface="Times New Roman"/>
                <a:cs typeface="Times New Roman"/>
              </a:rPr>
              <a:t>Intellectual </a:t>
            </a:r>
            <a:r>
              <a:rPr sz="2700" spc="10" dirty="0">
                <a:solidFill>
                  <a:srgbClr val="BF0000"/>
                </a:solidFill>
                <a:latin typeface="Times New Roman"/>
                <a:cs typeface="Times New Roman"/>
              </a:rPr>
              <a:t> </a:t>
            </a:r>
            <a:r>
              <a:rPr sz="2700" dirty="0">
                <a:solidFill>
                  <a:srgbClr val="BF0000"/>
                </a:solidFill>
                <a:latin typeface="Times New Roman"/>
                <a:cs typeface="Times New Roman"/>
              </a:rPr>
              <a:t>property </a:t>
            </a:r>
            <a:r>
              <a:rPr sz="2700" spc="5" dirty="0">
                <a:solidFill>
                  <a:srgbClr val="BF0000"/>
                </a:solidFill>
                <a:latin typeface="Times New Roman"/>
                <a:cs typeface="Times New Roman"/>
              </a:rPr>
              <a:t> facets</a:t>
            </a:r>
            <a:r>
              <a:rPr sz="2700" spc="-75" dirty="0">
                <a:solidFill>
                  <a:srgbClr val="BF0000"/>
                </a:solidFill>
                <a:latin typeface="Times New Roman"/>
                <a:cs typeface="Times New Roman"/>
              </a:rPr>
              <a:t> </a:t>
            </a:r>
            <a:r>
              <a:rPr sz="2700" spc="10" dirty="0">
                <a:solidFill>
                  <a:srgbClr val="BF0000"/>
                </a:solidFill>
                <a:latin typeface="Times New Roman"/>
                <a:cs typeface="Times New Roman"/>
              </a:rPr>
              <a:t>(types)</a:t>
            </a:r>
            <a:endParaRPr sz="2700">
              <a:latin typeface="Times New Roman"/>
              <a:cs typeface="Times New Roman"/>
            </a:endParaRPr>
          </a:p>
        </p:txBody>
      </p:sp>
      <p:pic>
        <p:nvPicPr>
          <p:cNvPr id="3" name="object 3"/>
          <p:cNvPicPr/>
          <p:nvPr/>
        </p:nvPicPr>
        <p:blipFill>
          <a:blip r:embed="rId2" cstate="print"/>
          <a:stretch>
            <a:fillRect/>
          </a:stretch>
        </p:blipFill>
        <p:spPr>
          <a:xfrm>
            <a:off x="2072157" y="164884"/>
            <a:ext cx="6423113" cy="61700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7661" y="2203450"/>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1052906" y="2179345"/>
            <a:ext cx="4591685" cy="375920"/>
          </a:xfrm>
          <a:prstGeom prst="rect">
            <a:avLst/>
          </a:prstGeom>
        </p:spPr>
        <p:txBody>
          <a:bodyPr vert="horz" wrap="square" lIns="0" tIns="12065" rIns="0" bIns="0" rtlCol="0">
            <a:spAutoFit/>
          </a:bodyPr>
          <a:lstStyle/>
          <a:p>
            <a:pPr marL="12700">
              <a:lnSpc>
                <a:spcPct val="100000"/>
              </a:lnSpc>
              <a:spcBef>
                <a:spcPts val="95"/>
              </a:spcBef>
            </a:pPr>
            <a:r>
              <a:rPr sz="2300" spc="-5" dirty="0">
                <a:latin typeface="Times New Roman"/>
                <a:cs typeface="Times New Roman"/>
              </a:rPr>
              <a:t>Industrial</a:t>
            </a:r>
            <a:r>
              <a:rPr sz="2300" spc="-15" dirty="0">
                <a:latin typeface="Times New Roman"/>
                <a:cs typeface="Times New Roman"/>
              </a:rPr>
              <a:t> </a:t>
            </a:r>
            <a:r>
              <a:rPr sz="2300" spc="-5" dirty="0">
                <a:latin typeface="Times New Roman"/>
                <a:cs typeface="Times New Roman"/>
              </a:rPr>
              <a:t>property can be</a:t>
            </a:r>
            <a:r>
              <a:rPr sz="2300" spc="-10" dirty="0">
                <a:latin typeface="Times New Roman"/>
                <a:cs typeface="Times New Roman"/>
              </a:rPr>
              <a:t> </a:t>
            </a:r>
            <a:r>
              <a:rPr sz="2300" spc="-5" dirty="0">
                <a:latin typeface="Times New Roman"/>
                <a:cs typeface="Times New Roman"/>
              </a:rPr>
              <a:t>classified</a:t>
            </a:r>
            <a:r>
              <a:rPr sz="2300" spc="-10" dirty="0">
                <a:latin typeface="Times New Roman"/>
                <a:cs typeface="Times New Roman"/>
              </a:rPr>
              <a:t> </a:t>
            </a:r>
            <a:r>
              <a:rPr sz="2300" spc="-5" dirty="0">
                <a:latin typeface="Times New Roman"/>
                <a:cs typeface="Times New Roman"/>
              </a:rPr>
              <a:t>as,</a:t>
            </a:r>
            <a:endParaRPr sz="2300">
              <a:latin typeface="Times New Roman"/>
              <a:cs typeface="Times New Roman"/>
            </a:endParaRPr>
          </a:p>
        </p:txBody>
      </p:sp>
      <p:sp>
        <p:nvSpPr>
          <p:cNvPr id="4" name="object 4"/>
          <p:cNvSpPr txBox="1"/>
          <p:nvPr/>
        </p:nvSpPr>
        <p:spPr>
          <a:xfrm>
            <a:off x="1602625" y="2749575"/>
            <a:ext cx="4671060" cy="2088514"/>
          </a:xfrm>
          <a:prstGeom prst="rect">
            <a:avLst/>
          </a:prstGeom>
        </p:spPr>
        <p:txBody>
          <a:bodyPr vert="horz" wrap="square" lIns="0" tIns="12065" rIns="0" bIns="0" rtlCol="0">
            <a:spAutoFit/>
          </a:bodyPr>
          <a:lstStyle/>
          <a:p>
            <a:pPr marL="468630" indent="-456565">
              <a:lnSpc>
                <a:spcPct val="100000"/>
              </a:lnSpc>
              <a:spcBef>
                <a:spcPts val="95"/>
              </a:spcBef>
              <a:buClr>
                <a:srgbClr val="D91E27"/>
              </a:buClr>
              <a:buAutoNum type="arabicParenR"/>
              <a:tabLst>
                <a:tab pos="468630" algn="l"/>
                <a:tab pos="469265" algn="l"/>
              </a:tabLst>
            </a:pPr>
            <a:r>
              <a:rPr sz="2300" b="1" spc="-5" dirty="0">
                <a:solidFill>
                  <a:srgbClr val="FF0000"/>
                </a:solidFill>
                <a:latin typeface="Times New Roman"/>
                <a:cs typeface="Times New Roman"/>
              </a:rPr>
              <a:t>Patents</a:t>
            </a:r>
            <a:r>
              <a:rPr sz="2300" b="1" spc="-20" dirty="0">
                <a:solidFill>
                  <a:srgbClr val="FF0000"/>
                </a:solidFill>
                <a:latin typeface="Times New Roman"/>
                <a:cs typeface="Times New Roman"/>
              </a:rPr>
              <a:t> </a:t>
            </a:r>
            <a:r>
              <a:rPr sz="2300" b="1" spc="-5" dirty="0">
                <a:solidFill>
                  <a:srgbClr val="FF0000"/>
                </a:solidFill>
                <a:latin typeface="Times New Roman"/>
                <a:cs typeface="Times New Roman"/>
              </a:rPr>
              <a:t>(Inventions)</a:t>
            </a:r>
            <a:endParaRPr sz="2300">
              <a:latin typeface="Times New Roman"/>
              <a:cs typeface="Times New Roman"/>
            </a:endParaRPr>
          </a:p>
          <a:p>
            <a:pPr marL="468630" indent="-456565">
              <a:lnSpc>
                <a:spcPct val="100000"/>
              </a:lnSpc>
              <a:spcBef>
                <a:spcPts val="1745"/>
              </a:spcBef>
              <a:buClr>
                <a:srgbClr val="D91E27"/>
              </a:buClr>
              <a:buAutoNum type="arabicParenR"/>
              <a:tabLst>
                <a:tab pos="468630" algn="l"/>
                <a:tab pos="469265" algn="l"/>
              </a:tabLst>
            </a:pPr>
            <a:r>
              <a:rPr sz="2300" b="1" spc="-20" dirty="0">
                <a:solidFill>
                  <a:srgbClr val="FF0000"/>
                </a:solidFill>
                <a:latin typeface="Times New Roman"/>
                <a:cs typeface="Times New Roman"/>
              </a:rPr>
              <a:t>Trademarks</a:t>
            </a:r>
            <a:r>
              <a:rPr sz="2300" b="1" spc="-25" dirty="0">
                <a:solidFill>
                  <a:srgbClr val="FF0000"/>
                </a:solidFill>
                <a:latin typeface="Times New Roman"/>
                <a:cs typeface="Times New Roman"/>
              </a:rPr>
              <a:t> </a:t>
            </a:r>
            <a:r>
              <a:rPr sz="2300" b="1" spc="-5" dirty="0">
                <a:solidFill>
                  <a:srgbClr val="FF0000"/>
                </a:solidFill>
                <a:latin typeface="Times New Roman"/>
                <a:cs typeface="Times New Roman"/>
              </a:rPr>
              <a:t>(Goods</a:t>
            </a:r>
            <a:r>
              <a:rPr sz="2300" b="1" spc="-20" dirty="0">
                <a:solidFill>
                  <a:srgbClr val="FF0000"/>
                </a:solidFill>
                <a:latin typeface="Times New Roman"/>
                <a:cs typeface="Times New Roman"/>
              </a:rPr>
              <a:t> </a:t>
            </a:r>
            <a:r>
              <a:rPr sz="2300" b="1" dirty="0">
                <a:solidFill>
                  <a:srgbClr val="FF0000"/>
                </a:solidFill>
                <a:latin typeface="Times New Roman"/>
                <a:cs typeface="Times New Roman"/>
              </a:rPr>
              <a:t>and</a:t>
            </a:r>
            <a:r>
              <a:rPr sz="2300" b="1" spc="-15" dirty="0">
                <a:solidFill>
                  <a:srgbClr val="FF0000"/>
                </a:solidFill>
                <a:latin typeface="Times New Roman"/>
                <a:cs typeface="Times New Roman"/>
              </a:rPr>
              <a:t> </a:t>
            </a:r>
            <a:r>
              <a:rPr sz="2300" b="1" spc="-5" dirty="0">
                <a:solidFill>
                  <a:srgbClr val="FF0000"/>
                </a:solidFill>
                <a:latin typeface="Times New Roman"/>
                <a:cs typeface="Times New Roman"/>
              </a:rPr>
              <a:t>services)</a:t>
            </a:r>
            <a:endParaRPr sz="2300">
              <a:latin typeface="Times New Roman"/>
              <a:cs typeface="Times New Roman"/>
            </a:endParaRPr>
          </a:p>
          <a:p>
            <a:pPr marL="468630" indent="-456565">
              <a:lnSpc>
                <a:spcPct val="100000"/>
              </a:lnSpc>
              <a:spcBef>
                <a:spcPts val="1730"/>
              </a:spcBef>
              <a:buClr>
                <a:srgbClr val="D91E27"/>
              </a:buClr>
              <a:buAutoNum type="arabicParenR"/>
              <a:tabLst>
                <a:tab pos="468630" algn="l"/>
                <a:tab pos="469265" algn="l"/>
              </a:tabLst>
            </a:pPr>
            <a:r>
              <a:rPr sz="2300" b="1" spc="-5" dirty="0">
                <a:solidFill>
                  <a:srgbClr val="FF0000"/>
                </a:solidFill>
                <a:latin typeface="Times New Roman"/>
                <a:cs typeface="Times New Roman"/>
              </a:rPr>
              <a:t>Industrial</a:t>
            </a:r>
            <a:r>
              <a:rPr sz="2300" b="1" spc="-35" dirty="0">
                <a:solidFill>
                  <a:srgbClr val="FF0000"/>
                </a:solidFill>
                <a:latin typeface="Times New Roman"/>
                <a:cs typeface="Times New Roman"/>
              </a:rPr>
              <a:t> </a:t>
            </a:r>
            <a:r>
              <a:rPr sz="2300" b="1" spc="-5" dirty="0">
                <a:solidFill>
                  <a:srgbClr val="FF0000"/>
                </a:solidFill>
                <a:latin typeface="Times New Roman"/>
                <a:cs typeface="Times New Roman"/>
              </a:rPr>
              <a:t>designs</a:t>
            </a:r>
            <a:endParaRPr sz="2300">
              <a:latin typeface="Times New Roman"/>
              <a:cs typeface="Times New Roman"/>
            </a:endParaRPr>
          </a:p>
          <a:p>
            <a:pPr marL="468630" indent="-456565">
              <a:lnSpc>
                <a:spcPct val="100000"/>
              </a:lnSpc>
              <a:spcBef>
                <a:spcPts val="1730"/>
              </a:spcBef>
              <a:buClr>
                <a:srgbClr val="D91E27"/>
              </a:buClr>
              <a:buAutoNum type="arabicParenR"/>
              <a:tabLst>
                <a:tab pos="468630" algn="l"/>
                <a:tab pos="469265" algn="l"/>
              </a:tabLst>
            </a:pPr>
            <a:r>
              <a:rPr sz="2300" b="1" spc="-5" dirty="0">
                <a:solidFill>
                  <a:srgbClr val="FF0000"/>
                </a:solidFill>
                <a:latin typeface="Times New Roman"/>
                <a:cs typeface="Times New Roman"/>
              </a:rPr>
              <a:t>Geographical</a:t>
            </a:r>
            <a:r>
              <a:rPr sz="2300" b="1" spc="-50" dirty="0">
                <a:solidFill>
                  <a:srgbClr val="FF0000"/>
                </a:solidFill>
                <a:latin typeface="Times New Roman"/>
                <a:cs typeface="Times New Roman"/>
              </a:rPr>
              <a:t> </a:t>
            </a:r>
            <a:r>
              <a:rPr sz="2300" b="1" spc="-5" dirty="0">
                <a:solidFill>
                  <a:srgbClr val="FF0000"/>
                </a:solidFill>
                <a:latin typeface="Times New Roman"/>
                <a:cs typeface="Times New Roman"/>
              </a:rPr>
              <a:t>indications</a:t>
            </a:r>
            <a:endParaRPr sz="2300">
              <a:latin typeface="Times New Roman"/>
              <a:cs typeface="Times New Roman"/>
            </a:endParaRPr>
          </a:p>
        </p:txBody>
      </p:sp>
      <p:sp>
        <p:nvSpPr>
          <p:cNvPr id="5" name="object 5"/>
          <p:cNvSpPr txBox="1">
            <a:spLocks noGrp="1"/>
          </p:cNvSpPr>
          <p:nvPr>
            <p:ph type="title"/>
          </p:nvPr>
        </p:nvSpPr>
        <p:spPr>
          <a:xfrm>
            <a:off x="535940" y="604697"/>
            <a:ext cx="3770629" cy="482600"/>
          </a:xfrm>
          <a:prstGeom prst="rect">
            <a:avLst/>
          </a:prstGeom>
        </p:spPr>
        <p:txBody>
          <a:bodyPr vert="horz" wrap="square" lIns="0" tIns="12700" rIns="0" bIns="0" rtlCol="0">
            <a:spAutoFit/>
          </a:bodyPr>
          <a:lstStyle/>
          <a:p>
            <a:pPr marL="12700">
              <a:lnSpc>
                <a:spcPct val="100000"/>
              </a:lnSpc>
              <a:spcBef>
                <a:spcPts val="100"/>
              </a:spcBef>
              <a:tabLst>
                <a:tab pos="582295" algn="l"/>
              </a:tabLst>
            </a:pPr>
            <a:r>
              <a:rPr sz="3000" spc="-5" dirty="0">
                <a:solidFill>
                  <a:srgbClr val="2D30BD"/>
                </a:solidFill>
                <a:latin typeface="Times New Roman"/>
                <a:cs typeface="Times New Roman"/>
              </a:rPr>
              <a:t>I.	Industrial</a:t>
            </a:r>
            <a:r>
              <a:rPr sz="3000" spc="-65" dirty="0">
                <a:solidFill>
                  <a:srgbClr val="2D30BD"/>
                </a:solidFill>
                <a:latin typeface="Times New Roman"/>
                <a:cs typeface="Times New Roman"/>
              </a:rPr>
              <a:t> </a:t>
            </a:r>
            <a:r>
              <a:rPr sz="3000" spc="-10" dirty="0">
                <a:solidFill>
                  <a:srgbClr val="2D30BD"/>
                </a:solidFill>
                <a:latin typeface="Times New Roman"/>
                <a:cs typeface="Times New Roman"/>
              </a:rPr>
              <a:t>Property</a:t>
            </a:r>
            <a:endParaRPr sz="30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6420" y="1394536"/>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671664" y="1196604"/>
            <a:ext cx="8155305" cy="1602740"/>
          </a:xfrm>
          <a:prstGeom prst="rect">
            <a:avLst/>
          </a:prstGeom>
        </p:spPr>
        <p:txBody>
          <a:bodyPr vert="horz" wrap="square" lIns="0" tIns="12065" rIns="0" bIns="0" rtlCol="0">
            <a:spAutoFit/>
          </a:bodyPr>
          <a:lstStyle/>
          <a:p>
            <a:pPr marL="12700" marR="5080" algn="just">
              <a:lnSpc>
                <a:spcPct val="150000"/>
              </a:lnSpc>
              <a:spcBef>
                <a:spcPts val="95"/>
              </a:spcBef>
            </a:pPr>
            <a:r>
              <a:rPr sz="2300" spc="-5" dirty="0">
                <a:latin typeface="Times New Roman"/>
                <a:cs typeface="Times New Roman"/>
              </a:rPr>
              <a:t>It means a </a:t>
            </a:r>
            <a:r>
              <a:rPr sz="2300" spc="-5" dirty="0">
                <a:solidFill>
                  <a:srgbClr val="FF0000"/>
                </a:solidFill>
                <a:latin typeface="Times New Roman"/>
                <a:cs typeface="Times New Roman"/>
              </a:rPr>
              <a:t>grant </a:t>
            </a:r>
            <a:r>
              <a:rPr sz="2300" dirty="0">
                <a:solidFill>
                  <a:srgbClr val="FF0000"/>
                </a:solidFill>
                <a:latin typeface="Times New Roman"/>
                <a:cs typeface="Times New Roman"/>
              </a:rPr>
              <a:t>of </a:t>
            </a:r>
            <a:r>
              <a:rPr sz="2300" spc="-5" dirty="0">
                <a:solidFill>
                  <a:srgbClr val="FF0000"/>
                </a:solidFill>
                <a:latin typeface="Times New Roman"/>
                <a:cs typeface="Times New Roman"/>
              </a:rPr>
              <a:t>some </a:t>
            </a:r>
            <a:r>
              <a:rPr sz="2300" dirty="0">
                <a:solidFill>
                  <a:srgbClr val="FF0000"/>
                </a:solidFill>
                <a:latin typeface="Times New Roman"/>
                <a:cs typeface="Times New Roman"/>
              </a:rPr>
              <a:t>privilege</a:t>
            </a:r>
            <a:r>
              <a:rPr sz="2300" dirty="0">
                <a:latin typeface="Times New Roman"/>
                <a:cs typeface="Times New Roman"/>
              </a:rPr>
              <a:t>, </a:t>
            </a:r>
            <a:r>
              <a:rPr sz="2300" spc="-5" dirty="0">
                <a:latin typeface="Times New Roman"/>
                <a:cs typeface="Times New Roman"/>
              </a:rPr>
              <a:t>property or authority made by </a:t>
            </a:r>
            <a:r>
              <a:rPr sz="2300" dirty="0">
                <a:latin typeface="Times New Roman"/>
                <a:cs typeface="Times New Roman"/>
              </a:rPr>
              <a:t> </a:t>
            </a:r>
            <a:r>
              <a:rPr sz="2300" spc="-5" dirty="0">
                <a:latin typeface="Times New Roman"/>
                <a:cs typeface="Times New Roman"/>
              </a:rPr>
              <a:t>government or the sovereign authority of the country </a:t>
            </a:r>
            <a:r>
              <a:rPr sz="2300" spc="-10" dirty="0">
                <a:latin typeface="Times New Roman"/>
                <a:cs typeface="Times New Roman"/>
              </a:rPr>
              <a:t>to </a:t>
            </a:r>
            <a:r>
              <a:rPr sz="2300" dirty="0">
                <a:latin typeface="Times New Roman"/>
                <a:cs typeface="Times New Roman"/>
              </a:rPr>
              <a:t>one </a:t>
            </a:r>
            <a:r>
              <a:rPr sz="2300" spc="-5" dirty="0">
                <a:latin typeface="Times New Roman"/>
                <a:cs typeface="Times New Roman"/>
              </a:rPr>
              <a:t>or more </a:t>
            </a:r>
            <a:r>
              <a:rPr sz="2300" dirty="0">
                <a:latin typeface="Times New Roman"/>
                <a:cs typeface="Times New Roman"/>
              </a:rPr>
              <a:t> </a:t>
            </a:r>
            <a:r>
              <a:rPr sz="2300" spc="-5" dirty="0">
                <a:latin typeface="Times New Roman"/>
                <a:cs typeface="Times New Roman"/>
              </a:rPr>
              <a:t>individuals</a:t>
            </a:r>
            <a:endParaRPr sz="2300">
              <a:latin typeface="Times New Roman"/>
              <a:cs typeface="Times New Roman"/>
            </a:endParaRPr>
          </a:p>
        </p:txBody>
      </p:sp>
      <p:sp>
        <p:nvSpPr>
          <p:cNvPr id="4" name="object 4"/>
          <p:cNvSpPr txBox="1"/>
          <p:nvPr/>
        </p:nvSpPr>
        <p:spPr>
          <a:xfrm>
            <a:off x="416420" y="3023895"/>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671664" y="2825988"/>
            <a:ext cx="8152130" cy="1076960"/>
          </a:xfrm>
          <a:prstGeom prst="rect">
            <a:avLst/>
          </a:prstGeom>
        </p:spPr>
        <p:txBody>
          <a:bodyPr vert="horz" wrap="square" lIns="0" tIns="12700" rIns="0" bIns="0" rtlCol="0">
            <a:spAutoFit/>
          </a:bodyPr>
          <a:lstStyle/>
          <a:p>
            <a:pPr marL="12700" marR="5080">
              <a:lnSpc>
                <a:spcPct val="149900"/>
              </a:lnSpc>
              <a:spcBef>
                <a:spcPts val="100"/>
              </a:spcBef>
            </a:pPr>
            <a:r>
              <a:rPr sz="2300" spc="-5" dirty="0">
                <a:latin typeface="Times New Roman"/>
                <a:cs typeface="Times New Roman"/>
              </a:rPr>
              <a:t>A</a:t>
            </a:r>
            <a:r>
              <a:rPr sz="2300" spc="210" dirty="0">
                <a:latin typeface="Times New Roman"/>
                <a:cs typeface="Times New Roman"/>
              </a:rPr>
              <a:t> </a:t>
            </a:r>
            <a:r>
              <a:rPr sz="2300" spc="-5" dirty="0">
                <a:latin typeface="Times New Roman"/>
                <a:cs typeface="Times New Roman"/>
              </a:rPr>
              <a:t>patent</a:t>
            </a:r>
            <a:r>
              <a:rPr sz="2300" spc="335" dirty="0">
                <a:latin typeface="Times New Roman"/>
                <a:cs typeface="Times New Roman"/>
              </a:rPr>
              <a:t> </a:t>
            </a:r>
            <a:r>
              <a:rPr sz="2300" spc="-5" dirty="0">
                <a:latin typeface="Times New Roman"/>
                <a:cs typeface="Times New Roman"/>
              </a:rPr>
              <a:t>is</a:t>
            </a:r>
            <a:r>
              <a:rPr sz="2300" spc="340" dirty="0">
                <a:latin typeface="Times New Roman"/>
                <a:cs typeface="Times New Roman"/>
              </a:rPr>
              <a:t> </a:t>
            </a:r>
            <a:r>
              <a:rPr sz="2300" spc="-5" dirty="0">
                <a:latin typeface="Times New Roman"/>
                <a:cs typeface="Times New Roman"/>
              </a:rPr>
              <a:t>a</a:t>
            </a:r>
            <a:r>
              <a:rPr sz="2300" spc="365" dirty="0">
                <a:latin typeface="Times New Roman"/>
                <a:cs typeface="Times New Roman"/>
              </a:rPr>
              <a:t> </a:t>
            </a:r>
            <a:r>
              <a:rPr sz="2300" spc="-5" dirty="0">
                <a:solidFill>
                  <a:srgbClr val="FF0000"/>
                </a:solidFill>
                <a:latin typeface="Times New Roman"/>
                <a:cs typeface="Times New Roman"/>
              </a:rPr>
              <a:t>monopoly</a:t>
            </a:r>
            <a:r>
              <a:rPr sz="2300" spc="340" dirty="0">
                <a:solidFill>
                  <a:srgbClr val="FF0000"/>
                </a:solidFill>
                <a:latin typeface="Times New Roman"/>
                <a:cs typeface="Times New Roman"/>
              </a:rPr>
              <a:t> </a:t>
            </a:r>
            <a:r>
              <a:rPr sz="2300" spc="-5" dirty="0">
                <a:solidFill>
                  <a:srgbClr val="FF0000"/>
                </a:solidFill>
                <a:latin typeface="Times New Roman"/>
                <a:cs typeface="Times New Roman"/>
              </a:rPr>
              <a:t>right</a:t>
            </a:r>
            <a:r>
              <a:rPr sz="2300" spc="335" dirty="0">
                <a:solidFill>
                  <a:srgbClr val="FF0000"/>
                </a:solidFill>
                <a:latin typeface="Times New Roman"/>
                <a:cs typeface="Times New Roman"/>
              </a:rPr>
              <a:t> </a:t>
            </a:r>
            <a:r>
              <a:rPr sz="2300" spc="-10" dirty="0">
                <a:solidFill>
                  <a:srgbClr val="FF0000"/>
                </a:solidFill>
                <a:latin typeface="Times New Roman"/>
                <a:cs typeface="Times New Roman"/>
              </a:rPr>
              <a:t>to</a:t>
            </a:r>
            <a:r>
              <a:rPr sz="2300" spc="340"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spc="340" dirty="0">
                <a:solidFill>
                  <a:srgbClr val="FF0000"/>
                </a:solidFill>
                <a:latin typeface="Times New Roman"/>
                <a:cs typeface="Times New Roman"/>
              </a:rPr>
              <a:t> </a:t>
            </a:r>
            <a:r>
              <a:rPr sz="2300" spc="-5" dirty="0">
                <a:solidFill>
                  <a:srgbClr val="FF0000"/>
                </a:solidFill>
                <a:latin typeface="Times New Roman"/>
                <a:cs typeface="Times New Roman"/>
              </a:rPr>
              <a:t>exclusive</a:t>
            </a:r>
            <a:r>
              <a:rPr sz="2300" spc="345" dirty="0">
                <a:solidFill>
                  <a:srgbClr val="FF0000"/>
                </a:solidFill>
                <a:latin typeface="Times New Roman"/>
                <a:cs typeface="Times New Roman"/>
              </a:rPr>
              <a:t> </a:t>
            </a:r>
            <a:r>
              <a:rPr sz="2300" spc="-5" dirty="0">
                <a:solidFill>
                  <a:srgbClr val="FF0000"/>
                </a:solidFill>
                <a:latin typeface="Times New Roman"/>
                <a:cs typeface="Times New Roman"/>
              </a:rPr>
              <a:t>use</a:t>
            </a:r>
            <a:r>
              <a:rPr sz="2300" spc="335" dirty="0">
                <a:solidFill>
                  <a:srgbClr val="FF0000"/>
                </a:solidFill>
                <a:latin typeface="Times New Roman"/>
                <a:cs typeface="Times New Roman"/>
              </a:rPr>
              <a:t> </a:t>
            </a:r>
            <a:r>
              <a:rPr sz="2300" spc="-5" dirty="0">
                <a:solidFill>
                  <a:srgbClr val="FF0000"/>
                </a:solidFill>
                <a:latin typeface="Times New Roman"/>
                <a:cs typeface="Times New Roman"/>
              </a:rPr>
              <a:t>of</a:t>
            </a:r>
            <a:r>
              <a:rPr sz="2300" spc="345" dirty="0">
                <a:solidFill>
                  <a:srgbClr val="FF0000"/>
                </a:solidFill>
                <a:latin typeface="Times New Roman"/>
                <a:cs typeface="Times New Roman"/>
              </a:rPr>
              <a:t> </a:t>
            </a:r>
            <a:r>
              <a:rPr sz="2300" spc="-5" dirty="0">
                <a:solidFill>
                  <a:srgbClr val="FF0000"/>
                </a:solidFill>
                <a:latin typeface="Times New Roman"/>
                <a:cs typeface="Times New Roman"/>
              </a:rPr>
              <a:t>an</a:t>
            </a:r>
            <a:r>
              <a:rPr sz="2300" spc="325" dirty="0">
                <a:solidFill>
                  <a:srgbClr val="FF0000"/>
                </a:solidFill>
                <a:latin typeface="Times New Roman"/>
                <a:cs typeface="Times New Roman"/>
              </a:rPr>
              <a:t> </a:t>
            </a:r>
            <a:r>
              <a:rPr sz="2300" spc="-5" dirty="0">
                <a:solidFill>
                  <a:srgbClr val="FF0000"/>
                </a:solidFill>
                <a:latin typeface="Times New Roman"/>
                <a:cs typeface="Times New Roman"/>
              </a:rPr>
              <a:t>invention, </a:t>
            </a:r>
            <a:r>
              <a:rPr sz="2300" spc="-560" dirty="0">
                <a:solidFill>
                  <a:srgbClr val="FF0000"/>
                </a:solidFill>
                <a:latin typeface="Times New Roman"/>
                <a:cs typeface="Times New Roman"/>
              </a:rPr>
              <a:t> </a:t>
            </a:r>
            <a:r>
              <a:rPr sz="2300" spc="-5" dirty="0">
                <a:solidFill>
                  <a:srgbClr val="FF0000"/>
                </a:solidFill>
                <a:latin typeface="Times New Roman"/>
                <a:cs typeface="Times New Roman"/>
              </a:rPr>
              <a:t>granted</a:t>
            </a:r>
            <a:r>
              <a:rPr sz="2300" spc="-15" dirty="0">
                <a:solidFill>
                  <a:srgbClr val="FF0000"/>
                </a:solidFill>
                <a:latin typeface="Times New Roman"/>
                <a:cs typeface="Times New Roman"/>
              </a:rPr>
              <a:t> </a:t>
            </a:r>
            <a:r>
              <a:rPr sz="2300" spc="-5" dirty="0">
                <a:solidFill>
                  <a:srgbClr val="FF0000"/>
                </a:solidFill>
                <a:latin typeface="Times New Roman"/>
                <a:cs typeface="Times New Roman"/>
              </a:rPr>
              <a:t>to the</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inventor</a:t>
            </a:r>
            <a:endParaRPr sz="2300">
              <a:latin typeface="Times New Roman"/>
              <a:cs typeface="Times New Roman"/>
            </a:endParaRPr>
          </a:p>
        </p:txBody>
      </p:sp>
      <p:sp>
        <p:nvSpPr>
          <p:cNvPr id="6" name="object 6"/>
          <p:cNvSpPr txBox="1"/>
          <p:nvPr/>
        </p:nvSpPr>
        <p:spPr>
          <a:xfrm>
            <a:off x="416420" y="4127652"/>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7" name="object 7"/>
          <p:cNvSpPr txBox="1"/>
          <p:nvPr/>
        </p:nvSpPr>
        <p:spPr>
          <a:xfrm>
            <a:off x="671664" y="3928996"/>
            <a:ext cx="8162925" cy="1077595"/>
          </a:xfrm>
          <a:prstGeom prst="rect">
            <a:avLst/>
          </a:prstGeom>
        </p:spPr>
        <p:txBody>
          <a:bodyPr vert="horz" wrap="square" lIns="0" tIns="12065" rIns="0" bIns="0" rtlCol="0">
            <a:spAutoFit/>
          </a:bodyPr>
          <a:lstStyle/>
          <a:p>
            <a:pPr marL="12700" marR="5080">
              <a:lnSpc>
                <a:spcPct val="150100"/>
              </a:lnSpc>
              <a:spcBef>
                <a:spcPts val="95"/>
              </a:spcBef>
            </a:pPr>
            <a:r>
              <a:rPr sz="2300" spc="-5" dirty="0">
                <a:latin typeface="Times New Roman"/>
                <a:cs typeface="Times New Roman"/>
              </a:rPr>
              <a:t>This</a:t>
            </a:r>
            <a:r>
              <a:rPr sz="2300" spc="180" dirty="0">
                <a:latin typeface="Times New Roman"/>
                <a:cs typeface="Times New Roman"/>
              </a:rPr>
              <a:t> </a:t>
            </a:r>
            <a:r>
              <a:rPr sz="2300" spc="-10" dirty="0">
                <a:latin typeface="Times New Roman"/>
                <a:cs typeface="Times New Roman"/>
              </a:rPr>
              <a:t>right</a:t>
            </a:r>
            <a:r>
              <a:rPr sz="2300" spc="170" dirty="0">
                <a:latin typeface="Times New Roman"/>
                <a:cs typeface="Times New Roman"/>
              </a:rPr>
              <a:t> </a:t>
            </a:r>
            <a:r>
              <a:rPr sz="2300" spc="-5" dirty="0">
                <a:latin typeface="Times New Roman"/>
                <a:cs typeface="Times New Roman"/>
              </a:rPr>
              <a:t>is</a:t>
            </a:r>
            <a:r>
              <a:rPr sz="2300" spc="185" dirty="0">
                <a:latin typeface="Times New Roman"/>
                <a:cs typeface="Times New Roman"/>
              </a:rPr>
              <a:t> </a:t>
            </a:r>
            <a:r>
              <a:rPr sz="2300" spc="-5" dirty="0">
                <a:latin typeface="Times New Roman"/>
                <a:cs typeface="Times New Roman"/>
              </a:rPr>
              <a:t>granted</a:t>
            </a:r>
            <a:r>
              <a:rPr sz="2300" spc="175" dirty="0">
                <a:latin typeface="Times New Roman"/>
                <a:cs typeface="Times New Roman"/>
              </a:rPr>
              <a:t> </a:t>
            </a:r>
            <a:r>
              <a:rPr sz="2300" spc="-5" dirty="0">
                <a:latin typeface="Times New Roman"/>
                <a:cs typeface="Times New Roman"/>
              </a:rPr>
              <a:t>only</a:t>
            </a:r>
            <a:r>
              <a:rPr sz="2300" spc="185" dirty="0">
                <a:latin typeface="Times New Roman"/>
                <a:cs typeface="Times New Roman"/>
              </a:rPr>
              <a:t> </a:t>
            </a:r>
            <a:r>
              <a:rPr sz="2300" spc="-5" dirty="0">
                <a:latin typeface="Times New Roman"/>
                <a:cs typeface="Times New Roman"/>
              </a:rPr>
              <a:t>for</a:t>
            </a:r>
            <a:r>
              <a:rPr sz="2300" spc="175" dirty="0">
                <a:latin typeface="Times New Roman"/>
                <a:cs typeface="Times New Roman"/>
              </a:rPr>
              <a:t> </a:t>
            </a:r>
            <a:r>
              <a:rPr sz="2300" spc="-5" dirty="0">
                <a:latin typeface="Times New Roman"/>
                <a:cs typeface="Times New Roman"/>
              </a:rPr>
              <a:t>a</a:t>
            </a:r>
            <a:r>
              <a:rPr sz="2300" spc="170" dirty="0">
                <a:latin typeface="Times New Roman"/>
                <a:cs typeface="Times New Roman"/>
              </a:rPr>
              <a:t> </a:t>
            </a:r>
            <a:r>
              <a:rPr sz="2300" spc="-10" dirty="0">
                <a:latin typeface="Times New Roman"/>
                <a:cs typeface="Times New Roman"/>
              </a:rPr>
              <a:t>limited</a:t>
            </a:r>
            <a:r>
              <a:rPr sz="2300" spc="175" dirty="0">
                <a:latin typeface="Times New Roman"/>
                <a:cs typeface="Times New Roman"/>
              </a:rPr>
              <a:t> </a:t>
            </a:r>
            <a:r>
              <a:rPr sz="2300" spc="-5" dirty="0">
                <a:latin typeface="Times New Roman"/>
                <a:cs typeface="Times New Roman"/>
              </a:rPr>
              <a:t>period</a:t>
            </a:r>
            <a:r>
              <a:rPr sz="2300" spc="170" dirty="0">
                <a:latin typeface="Times New Roman"/>
                <a:cs typeface="Times New Roman"/>
              </a:rPr>
              <a:t> </a:t>
            </a:r>
            <a:r>
              <a:rPr sz="2300" spc="-5" dirty="0">
                <a:latin typeface="Times New Roman"/>
                <a:cs typeface="Times New Roman"/>
              </a:rPr>
              <a:t>called</a:t>
            </a:r>
            <a:r>
              <a:rPr sz="2300" spc="170" dirty="0">
                <a:latin typeface="Times New Roman"/>
                <a:cs typeface="Times New Roman"/>
              </a:rPr>
              <a:t> </a:t>
            </a:r>
            <a:r>
              <a:rPr sz="2300" spc="-5" dirty="0">
                <a:latin typeface="Times New Roman"/>
                <a:cs typeface="Times New Roman"/>
              </a:rPr>
              <a:t>the</a:t>
            </a:r>
            <a:r>
              <a:rPr sz="2300" spc="340" dirty="0">
                <a:latin typeface="Times New Roman"/>
                <a:cs typeface="Times New Roman"/>
              </a:rPr>
              <a:t> </a:t>
            </a:r>
            <a:r>
              <a:rPr sz="2300" spc="-5" dirty="0">
                <a:solidFill>
                  <a:srgbClr val="FF0000"/>
                </a:solidFill>
                <a:latin typeface="Times New Roman"/>
                <a:cs typeface="Times New Roman"/>
              </a:rPr>
              <a:t>term</a:t>
            </a:r>
            <a:r>
              <a:rPr sz="2300" spc="165" dirty="0">
                <a:solidFill>
                  <a:srgbClr val="FF0000"/>
                </a:solidFill>
                <a:latin typeface="Times New Roman"/>
                <a:cs typeface="Times New Roman"/>
              </a:rPr>
              <a:t> </a:t>
            </a:r>
            <a:r>
              <a:rPr sz="2300" dirty="0">
                <a:solidFill>
                  <a:srgbClr val="FF0000"/>
                </a:solidFill>
                <a:latin typeface="Times New Roman"/>
                <a:cs typeface="Times New Roman"/>
              </a:rPr>
              <a:t>of</a:t>
            </a:r>
            <a:r>
              <a:rPr sz="2300" spc="175" dirty="0">
                <a:solidFill>
                  <a:srgbClr val="FF0000"/>
                </a:solidFill>
                <a:latin typeface="Times New Roman"/>
                <a:cs typeface="Times New Roman"/>
              </a:rPr>
              <a:t> </a:t>
            </a:r>
            <a:r>
              <a:rPr sz="2300" spc="-5" dirty="0">
                <a:solidFill>
                  <a:srgbClr val="FF0000"/>
                </a:solidFill>
                <a:latin typeface="Times New Roman"/>
                <a:cs typeface="Times New Roman"/>
              </a:rPr>
              <a:t>the </a:t>
            </a:r>
            <a:r>
              <a:rPr sz="2300" spc="-560" dirty="0">
                <a:solidFill>
                  <a:srgbClr val="FF0000"/>
                </a:solidFill>
                <a:latin typeface="Times New Roman"/>
                <a:cs typeface="Times New Roman"/>
              </a:rPr>
              <a:t> </a:t>
            </a:r>
            <a:r>
              <a:rPr sz="2300" spc="-5" dirty="0">
                <a:solidFill>
                  <a:srgbClr val="FF0000"/>
                </a:solidFill>
                <a:latin typeface="Times New Roman"/>
                <a:cs typeface="Times New Roman"/>
              </a:rPr>
              <a:t>patent</a:t>
            </a:r>
            <a:endParaRPr sz="2300">
              <a:latin typeface="Times New Roman"/>
              <a:cs typeface="Times New Roman"/>
            </a:endParaRPr>
          </a:p>
        </p:txBody>
      </p:sp>
      <p:sp>
        <p:nvSpPr>
          <p:cNvPr id="8" name="object 8"/>
          <p:cNvSpPr txBox="1">
            <a:spLocks noGrp="1"/>
          </p:cNvSpPr>
          <p:nvPr>
            <p:ph type="title"/>
          </p:nvPr>
        </p:nvSpPr>
        <p:spPr>
          <a:xfrm>
            <a:off x="459625" y="602907"/>
            <a:ext cx="3427729" cy="437515"/>
          </a:xfrm>
          <a:prstGeom prst="rect">
            <a:avLst/>
          </a:prstGeom>
        </p:spPr>
        <p:txBody>
          <a:bodyPr vert="horz" wrap="square" lIns="0" tIns="12700" rIns="0" bIns="0" rtlCol="0">
            <a:spAutoFit/>
          </a:bodyPr>
          <a:lstStyle/>
          <a:p>
            <a:pPr marL="12700">
              <a:lnSpc>
                <a:spcPct val="100000"/>
              </a:lnSpc>
              <a:spcBef>
                <a:spcPts val="100"/>
              </a:spcBef>
              <a:tabLst>
                <a:tab pos="468630" algn="l"/>
              </a:tabLst>
            </a:pPr>
            <a:r>
              <a:rPr sz="2700" dirty="0">
                <a:solidFill>
                  <a:srgbClr val="BF0000"/>
                </a:solidFill>
                <a:latin typeface="Times New Roman"/>
                <a:cs typeface="Times New Roman"/>
              </a:rPr>
              <a:t>1)	</a:t>
            </a:r>
            <a:r>
              <a:rPr sz="2700" spc="-5" dirty="0">
                <a:solidFill>
                  <a:srgbClr val="FF0000"/>
                </a:solidFill>
                <a:latin typeface="Times New Roman"/>
                <a:cs typeface="Times New Roman"/>
              </a:rPr>
              <a:t>Patents</a:t>
            </a:r>
            <a:r>
              <a:rPr sz="2700" spc="-25" dirty="0">
                <a:solidFill>
                  <a:srgbClr val="FF0000"/>
                </a:solidFill>
                <a:latin typeface="Times New Roman"/>
                <a:cs typeface="Times New Roman"/>
              </a:rPr>
              <a:t> </a:t>
            </a:r>
            <a:r>
              <a:rPr sz="2700" spc="-5" dirty="0">
                <a:solidFill>
                  <a:srgbClr val="FF0000"/>
                </a:solidFill>
                <a:latin typeface="Times New Roman"/>
                <a:cs typeface="Times New Roman"/>
              </a:rPr>
              <a:t>(Inventions)</a:t>
            </a:r>
            <a:endParaRPr sz="2700">
              <a:latin typeface="Times New Roman"/>
              <a:cs typeface="Times New Roman"/>
            </a:endParaRPr>
          </a:p>
        </p:txBody>
      </p:sp>
      <p:pic>
        <p:nvPicPr>
          <p:cNvPr id="9" name="object 9"/>
          <p:cNvPicPr/>
          <p:nvPr/>
        </p:nvPicPr>
        <p:blipFill>
          <a:blip r:embed="rId2" cstate="print"/>
          <a:stretch>
            <a:fillRect/>
          </a:stretch>
        </p:blipFill>
        <p:spPr>
          <a:xfrm>
            <a:off x="6624002" y="47523"/>
            <a:ext cx="2062135" cy="1247394"/>
          </a:xfrm>
          <a:prstGeom prst="rect">
            <a:avLst/>
          </a:prstGeom>
        </p:spPr>
      </p:pic>
      <p:pic>
        <p:nvPicPr>
          <p:cNvPr id="10" name="object 10"/>
          <p:cNvPicPr/>
          <p:nvPr/>
        </p:nvPicPr>
        <p:blipFill>
          <a:blip r:embed="rId3" cstate="print"/>
          <a:stretch>
            <a:fillRect/>
          </a:stretch>
        </p:blipFill>
        <p:spPr>
          <a:xfrm>
            <a:off x="4967998" y="4391634"/>
            <a:ext cx="3815283" cy="2316962"/>
          </a:xfrm>
          <a:prstGeom prst="rect">
            <a:avLst/>
          </a:prstGeom>
        </p:spPr>
      </p:pic>
      <p:pic>
        <p:nvPicPr>
          <p:cNvPr id="11" name="object 11"/>
          <p:cNvPicPr/>
          <p:nvPr/>
        </p:nvPicPr>
        <p:blipFill>
          <a:blip r:embed="rId4" cstate="print"/>
          <a:stretch>
            <a:fillRect/>
          </a:stretch>
        </p:blipFill>
        <p:spPr>
          <a:xfrm>
            <a:off x="1440002" y="4679632"/>
            <a:ext cx="2665806" cy="21038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2320" y="1386624"/>
            <a:ext cx="7111365" cy="4589145"/>
          </a:xfrm>
          <a:prstGeom prst="rect">
            <a:avLst/>
          </a:prstGeom>
        </p:spPr>
        <p:txBody>
          <a:bodyPr vert="horz" wrap="square" lIns="0" tIns="12700" rIns="0" bIns="0" rtlCol="0">
            <a:spAutoFit/>
          </a:bodyPr>
          <a:lstStyle/>
          <a:p>
            <a:pPr marL="280035" indent="-255270">
              <a:lnSpc>
                <a:spcPct val="100000"/>
              </a:lnSpc>
              <a:spcBef>
                <a:spcPts val="100"/>
              </a:spcBef>
              <a:buClr>
                <a:srgbClr val="2D30BD"/>
              </a:buClr>
              <a:buSzPct val="67857"/>
              <a:buFont typeface="MS UI Gothic"/>
              <a:buChar char="❖"/>
              <a:tabLst>
                <a:tab pos="280670" algn="l"/>
              </a:tabLst>
            </a:pPr>
            <a:r>
              <a:rPr sz="2800" b="1" spc="-5" dirty="0">
                <a:solidFill>
                  <a:srgbClr val="BF0000"/>
                </a:solidFill>
                <a:latin typeface="Times New Roman"/>
                <a:cs typeface="Times New Roman"/>
              </a:rPr>
              <a:t>Introduction</a:t>
            </a:r>
            <a:endParaRPr sz="2800">
              <a:latin typeface="Times New Roman"/>
              <a:cs typeface="Times New Roman"/>
            </a:endParaRPr>
          </a:p>
          <a:p>
            <a:pPr marL="280035" indent="-255270">
              <a:lnSpc>
                <a:spcPct val="100000"/>
              </a:lnSpc>
              <a:spcBef>
                <a:spcPts val="2070"/>
              </a:spcBef>
              <a:buClr>
                <a:srgbClr val="2D30BD"/>
              </a:buClr>
              <a:buSzPct val="67857"/>
              <a:buFont typeface="MS UI Gothic"/>
              <a:buChar char="❖"/>
              <a:tabLst>
                <a:tab pos="280670" algn="l"/>
              </a:tabLst>
            </a:pPr>
            <a:r>
              <a:rPr sz="2800" b="1" spc="-10" dirty="0">
                <a:solidFill>
                  <a:srgbClr val="BF0000"/>
                </a:solidFill>
                <a:latin typeface="Times New Roman"/>
                <a:cs typeface="Times New Roman"/>
              </a:rPr>
              <a:t>Need</a:t>
            </a:r>
            <a:r>
              <a:rPr sz="2800" b="1" spc="-25" dirty="0">
                <a:solidFill>
                  <a:srgbClr val="BF0000"/>
                </a:solidFill>
                <a:latin typeface="Times New Roman"/>
                <a:cs typeface="Times New Roman"/>
              </a:rPr>
              <a:t> </a:t>
            </a:r>
            <a:r>
              <a:rPr sz="2800" b="1" dirty="0">
                <a:solidFill>
                  <a:srgbClr val="BF0000"/>
                </a:solidFill>
                <a:latin typeface="Times New Roman"/>
                <a:cs typeface="Times New Roman"/>
              </a:rPr>
              <a:t>for</a:t>
            </a:r>
            <a:r>
              <a:rPr sz="2800" b="1" spc="-60" dirty="0">
                <a:solidFill>
                  <a:srgbClr val="BF0000"/>
                </a:solidFill>
                <a:latin typeface="Times New Roman"/>
                <a:cs typeface="Times New Roman"/>
              </a:rPr>
              <a:t> </a:t>
            </a:r>
            <a:r>
              <a:rPr sz="2800" b="1" spc="-10" dirty="0">
                <a:solidFill>
                  <a:srgbClr val="BF0000"/>
                </a:solidFill>
                <a:latin typeface="Times New Roman"/>
                <a:cs typeface="Times New Roman"/>
              </a:rPr>
              <a:t>protection</a:t>
            </a:r>
            <a:r>
              <a:rPr sz="2800" b="1" spc="-20" dirty="0">
                <a:solidFill>
                  <a:srgbClr val="BF0000"/>
                </a:solidFill>
                <a:latin typeface="Times New Roman"/>
                <a:cs typeface="Times New Roman"/>
              </a:rPr>
              <a:t> </a:t>
            </a:r>
            <a:r>
              <a:rPr sz="2800" b="1" dirty="0">
                <a:solidFill>
                  <a:srgbClr val="BF0000"/>
                </a:solidFill>
                <a:latin typeface="Times New Roman"/>
                <a:cs typeface="Times New Roman"/>
              </a:rPr>
              <a:t>of</a:t>
            </a:r>
            <a:r>
              <a:rPr sz="2800" b="1" spc="-10" dirty="0">
                <a:solidFill>
                  <a:srgbClr val="BF0000"/>
                </a:solidFill>
                <a:latin typeface="Times New Roman"/>
                <a:cs typeface="Times New Roman"/>
              </a:rPr>
              <a:t> </a:t>
            </a:r>
            <a:r>
              <a:rPr sz="2800" b="1" spc="-5" dirty="0">
                <a:solidFill>
                  <a:srgbClr val="BF0000"/>
                </a:solidFill>
                <a:latin typeface="Times New Roman"/>
                <a:cs typeface="Times New Roman"/>
              </a:rPr>
              <a:t>intellectual</a:t>
            </a:r>
            <a:r>
              <a:rPr sz="2800" b="1" dirty="0">
                <a:solidFill>
                  <a:srgbClr val="BF0000"/>
                </a:solidFill>
                <a:latin typeface="Times New Roman"/>
                <a:cs typeface="Times New Roman"/>
              </a:rPr>
              <a:t> </a:t>
            </a:r>
            <a:r>
              <a:rPr sz="2800" b="1" spc="-10" dirty="0">
                <a:solidFill>
                  <a:srgbClr val="BF0000"/>
                </a:solidFill>
                <a:latin typeface="Times New Roman"/>
                <a:cs typeface="Times New Roman"/>
              </a:rPr>
              <a:t>property</a:t>
            </a:r>
            <a:endParaRPr sz="2800">
              <a:latin typeface="Times New Roman"/>
              <a:cs typeface="Times New Roman"/>
            </a:endParaRPr>
          </a:p>
          <a:p>
            <a:pPr marL="280035" indent="-255270">
              <a:lnSpc>
                <a:spcPct val="100000"/>
              </a:lnSpc>
              <a:spcBef>
                <a:spcPts val="2070"/>
              </a:spcBef>
              <a:buClr>
                <a:srgbClr val="2D30BD"/>
              </a:buClr>
              <a:buSzPct val="67857"/>
              <a:buFont typeface="MS UI Gothic"/>
              <a:buChar char="❖"/>
              <a:tabLst>
                <a:tab pos="280670" algn="l"/>
              </a:tabLst>
            </a:pPr>
            <a:r>
              <a:rPr sz="2800" b="1" spc="-5" dirty="0">
                <a:solidFill>
                  <a:srgbClr val="BF0000"/>
                </a:solidFill>
                <a:latin typeface="Times New Roman"/>
                <a:cs typeface="Times New Roman"/>
              </a:rPr>
              <a:t>Intellectual</a:t>
            </a:r>
            <a:r>
              <a:rPr sz="2800" b="1" spc="-30" dirty="0">
                <a:solidFill>
                  <a:srgbClr val="BF0000"/>
                </a:solidFill>
                <a:latin typeface="Times New Roman"/>
                <a:cs typeface="Times New Roman"/>
              </a:rPr>
              <a:t> </a:t>
            </a:r>
            <a:r>
              <a:rPr sz="2800" b="1" spc="-10" dirty="0">
                <a:solidFill>
                  <a:srgbClr val="BF0000"/>
                </a:solidFill>
                <a:latin typeface="Times New Roman"/>
                <a:cs typeface="Times New Roman"/>
              </a:rPr>
              <a:t>property</a:t>
            </a:r>
            <a:endParaRPr sz="2800">
              <a:latin typeface="Times New Roman"/>
              <a:cs typeface="Times New Roman"/>
            </a:endParaRPr>
          </a:p>
          <a:p>
            <a:pPr marL="280035" indent="-255270">
              <a:lnSpc>
                <a:spcPct val="100000"/>
              </a:lnSpc>
              <a:spcBef>
                <a:spcPts val="2070"/>
              </a:spcBef>
              <a:buClr>
                <a:srgbClr val="2D30BD"/>
              </a:buClr>
              <a:buSzPct val="67857"/>
              <a:buFont typeface="MS UI Gothic"/>
              <a:buChar char="❖"/>
              <a:tabLst>
                <a:tab pos="280670" algn="l"/>
              </a:tabLst>
            </a:pPr>
            <a:r>
              <a:rPr sz="2800" b="1" spc="-10" dirty="0">
                <a:solidFill>
                  <a:srgbClr val="BF0000"/>
                </a:solidFill>
                <a:latin typeface="Times New Roman"/>
                <a:cs typeface="Times New Roman"/>
              </a:rPr>
              <a:t>WIPO</a:t>
            </a:r>
            <a:endParaRPr sz="2800">
              <a:latin typeface="Times New Roman"/>
              <a:cs typeface="Times New Roman"/>
            </a:endParaRPr>
          </a:p>
          <a:p>
            <a:pPr marL="280035" indent="-255270">
              <a:lnSpc>
                <a:spcPct val="100000"/>
              </a:lnSpc>
              <a:spcBef>
                <a:spcPts val="2070"/>
              </a:spcBef>
              <a:buClr>
                <a:srgbClr val="2D30BD"/>
              </a:buClr>
              <a:buSzPct val="67857"/>
              <a:buFont typeface="MS UI Gothic"/>
              <a:buChar char="❖"/>
              <a:tabLst>
                <a:tab pos="280670" algn="l"/>
              </a:tabLst>
            </a:pPr>
            <a:r>
              <a:rPr sz="2800" b="1" spc="-5" dirty="0">
                <a:solidFill>
                  <a:srgbClr val="BF0000"/>
                </a:solidFill>
                <a:latin typeface="Times New Roman"/>
                <a:cs typeface="Times New Roman"/>
              </a:rPr>
              <a:t>Intellectual</a:t>
            </a:r>
            <a:r>
              <a:rPr sz="2800" b="1" spc="-15" dirty="0">
                <a:solidFill>
                  <a:srgbClr val="BF0000"/>
                </a:solidFill>
                <a:latin typeface="Times New Roman"/>
                <a:cs typeface="Times New Roman"/>
              </a:rPr>
              <a:t> </a:t>
            </a:r>
            <a:r>
              <a:rPr sz="2800" b="1" spc="-10" dirty="0">
                <a:solidFill>
                  <a:srgbClr val="BF0000"/>
                </a:solidFill>
                <a:latin typeface="Times New Roman"/>
                <a:cs typeface="Times New Roman"/>
              </a:rPr>
              <a:t>property </a:t>
            </a:r>
            <a:r>
              <a:rPr sz="2800" b="1" dirty="0">
                <a:solidFill>
                  <a:srgbClr val="BF0000"/>
                </a:solidFill>
                <a:latin typeface="Times New Roman"/>
                <a:cs typeface="Times New Roman"/>
              </a:rPr>
              <a:t>rights</a:t>
            </a:r>
            <a:r>
              <a:rPr sz="2800" b="1" spc="-15" dirty="0">
                <a:solidFill>
                  <a:srgbClr val="BF0000"/>
                </a:solidFill>
                <a:latin typeface="Times New Roman"/>
                <a:cs typeface="Times New Roman"/>
              </a:rPr>
              <a:t> </a:t>
            </a:r>
            <a:r>
              <a:rPr sz="2800" b="1" dirty="0">
                <a:solidFill>
                  <a:srgbClr val="BF0000"/>
                </a:solidFill>
                <a:latin typeface="Times New Roman"/>
                <a:cs typeface="Times New Roman"/>
              </a:rPr>
              <a:t>and</a:t>
            </a:r>
            <a:r>
              <a:rPr sz="2800" b="1" spc="-30" dirty="0">
                <a:solidFill>
                  <a:srgbClr val="BF0000"/>
                </a:solidFill>
                <a:latin typeface="Times New Roman"/>
                <a:cs typeface="Times New Roman"/>
              </a:rPr>
              <a:t> </a:t>
            </a:r>
            <a:r>
              <a:rPr sz="2800" b="1" spc="-5" dirty="0">
                <a:solidFill>
                  <a:srgbClr val="BF0000"/>
                </a:solidFill>
                <a:latin typeface="Times New Roman"/>
                <a:cs typeface="Times New Roman"/>
              </a:rPr>
              <a:t>development</a:t>
            </a:r>
            <a:endParaRPr sz="2800">
              <a:latin typeface="Times New Roman"/>
              <a:cs typeface="Times New Roman"/>
            </a:endParaRPr>
          </a:p>
          <a:p>
            <a:pPr marL="280035" indent="-255270">
              <a:lnSpc>
                <a:spcPct val="100000"/>
              </a:lnSpc>
              <a:spcBef>
                <a:spcPts val="2070"/>
              </a:spcBef>
              <a:buClr>
                <a:srgbClr val="2D30BD"/>
              </a:buClr>
              <a:buSzPct val="67857"/>
              <a:buFont typeface="MS UI Gothic"/>
              <a:buChar char="❖"/>
              <a:tabLst>
                <a:tab pos="280670" algn="l"/>
              </a:tabLst>
            </a:pPr>
            <a:r>
              <a:rPr sz="2800" b="1" spc="-5" dirty="0">
                <a:solidFill>
                  <a:srgbClr val="BF0000"/>
                </a:solidFill>
                <a:latin typeface="Times New Roman"/>
                <a:cs typeface="Times New Roman"/>
              </a:rPr>
              <a:t>Rationale</a:t>
            </a:r>
            <a:r>
              <a:rPr sz="2800" b="1" spc="-15" dirty="0">
                <a:solidFill>
                  <a:srgbClr val="BF0000"/>
                </a:solidFill>
                <a:latin typeface="Times New Roman"/>
                <a:cs typeface="Times New Roman"/>
              </a:rPr>
              <a:t> </a:t>
            </a:r>
            <a:r>
              <a:rPr sz="2800" b="1" dirty="0">
                <a:solidFill>
                  <a:srgbClr val="BF0000"/>
                </a:solidFill>
                <a:latin typeface="Times New Roman"/>
                <a:cs typeface="Times New Roman"/>
              </a:rPr>
              <a:t>of</a:t>
            </a:r>
            <a:r>
              <a:rPr sz="2800" b="1" spc="-15" dirty="0">
                <a:solidFill>
                  <a:srgbClr val="BF0000"/>
                </a:solidFill>
                <a:latin typeface="Times New Roman"/>
                <a:cs typeface="Times New Roman"/>
              </a:rPr>
              <a:t> </a:t>
            </a:r>
            <a:r>
              <a:rPr sz="2800" b="1" spc="-10" dirty="0">
                <a:solidFill>
                  <a:srgbClr val="BF0000"/>
                </a:solidFill>
                <a:latin typeface="Times New Roman"/>
                <a:cs typeface="Times New Roman"/>
              </a:rPr>
              <a:t>protection</a:t>
            </a:r>
            <a:endParaRPr sz="2800">
              <a:latin typeface="Times New Roman"/>
              <a:cs typeface="Times New Roman"/>
            </a:endParaRPr>
          </a:p>
          <a:p>
            <a:pPr marL="280035" indent="-255270">
              <a:lnSpc>
                <a:spcPct val="100000"/>
              </a:lnSpc>
              <a:spcBef>
                <a:spcPts val="2060"/>
              </a:spcBef>
              <a:buClr>
                <a:srgbClr val="2D30BD"/>
              </a:buClr>
              <a:buSzPct val="67857"/>
              <a:buFont typeface="MS UI Gothic"/>
              <a:buChar char="❖"/>
              <a:tabLst>
                <a:tab pos="280670" algn="l"/>
              </a:tabLst>
            </a:pPr>
            <a:r>
              <a:rPr sz="2800" b="1" spc="-10" dirty="0">
                <a:solidFill>
                  <a:srgbClr val="BF0000"/>
                </a:solidFill>
                <a:latin typeface="Times New Roman"/>
                <a:cs typeface="Times New Roman"/>
              </a:rPr>
              <a:t>T</a:t>
            </a:r>
            <a:r>
              <a:rPr sz="2800" b="1" spc="-15" dirty="0">
                <a:solidFill>
                  <a:srgbClr val="BF0000"/>
                </a:solidFill>
                <a:latin typeface="Times New Roman"/>
                <a:cs typeface="Times New Roman"/>
              </a:rPr>
              <a:t>R</a:t>
            </a:r>
            <a:r>
              <a:rPr sz="2800" b="1" spc="5" dirty="0">
                <a:solidFill>
                  <a:srgbClr val="BF0000"/>
                </a:solidFill>
                <a:latin typeface="Times New Roman"/>
                <a:cs typeface="Times New Roman"/>
              </a:rPr>
              <a:t>I</a:t>
            </a:r>
            <a:r>
              <a:rPr sz="2800" b="1" spc="-15" dirty="0">
                <a:solidFill>
                  <a:srgbClr val="BF0000"/>
                </a:solidFill>
                <a:latin typeface="Times New Roman"/>
                <a:cs typeface="Times New Roman"/>
              </a:rPr>
              <a:t>P</a:t>
            </a:r>
            <a:r>
              <a:rPr sz="2800" b="1" dirty="0">
                <a:solidFill>
                  <a:srgbClr val="BF0000"/>
                </a:solidFill>
                <a:latin typeface="Times New Roman"/>
                <a:cs typeface="Times New Roman"/>
              </a:rPr>
              <a:t>S</a:t>
            </a:r>
            <a:r>
              <a:rPr sz="2800" b="1" spc="-165" dirty="0">
                <a:solidFill>
                  <a:srgbClr val="BF0000"/>
                </a:solidFill>
                <a:latin typeface="Times New Roman"/>
                <a:cs typeface="Times New Roman"/>
              </a:rPr>
              <a:t> </a:t>
            </a:r>
            <a:r>
              <a:rPr sz="2800" b="1" spc="-5" dirty="0">
                <a:solidFill>
                  <a:srgbClr val="BF0000"/>
                </a:solidFill>
                <a:latin typeface="Times New Roman"/>
                <a:cs typeface="Times New Roman"/>
              </a:rPr>
              <a:t>A</a:t>
            </a:r>
            <a:r>
              <a:rPr sz="2800" b="1" dirty="0">
                <a:solidFill>
                  <a:srgbClr val="BF0000"/>
                </a:solidFill>
                <a:latin typeface="Times New Roman"/>
                <a:cs typeface="Times New Roman"/>
              </a:rPr>
              <a:t>g</a:t>
            </a:r>
            <a:r>
              <a:rPr sz="2800" b="1" spc="-55" dirty="0">
                <a:solidFill>
                  <a:srgbClr val="BF0000"/>
                </a:solidFill>
                <a:latin typeface="Times New Roman"/>
                <a:cs typeface="Times New Roman"/>
              </a:rPr>
              <a:t>r</a:t>
            </a:r>
            <a:r>
              <a:rPr sz="2800" b="1" spc="-15" dirty="0">
                <a:solidFill>
                  <a:srgbClr val="BF0000"/>
                </a:solidFill>
                <a:latin typeface="Times New Roman"/>
                <a:cs typeface="Times New Roman"/>
              </a:rPr>
              <a:t>e</a:t>
            </a:r>
            <a:r>
              <a:rPr sz="2800" b="1" spc="-5" dirty="0">
                <a:solidFill>
                  <a:srgbClr val="BF0000"/>
                </a:solidFill>
                <a:latin typeface="Times New Roman"/>
                <a:cs typeface="Times New Roman"/>
              </a:rPr>
              <a:t>e</a:t>
            </a:r>
            <a:r>
              <a:rPr sz="2800" b="1" spc="-10" dirty="0">
                <a:solidFill>
                  <a:srgbClr val="BF0000"/>
                </a:solidFill>
                <a:latin typeface="Times New Roman"/>
                <a:cs typeface="Times New Roman"/>
              </a:rPr>
              <a:t>m</a:t>
            </a:r>
            <a:r>
              <a:rPr sz="2800" b="1" spc="-5" dirty="0">
                <a:solidFill>
                  <a:srgbClr val="BF0000"/>
                </a:solidFill>
                <a:latin typeface="Times New Roman"/>
                <a:cs typeface="Times New Roman"/>
              </a:rPr>
              <a:t>ent</a:t>
            </a:r>
            <a:endParaRPr sz="2800">
              <a:latin typeface="Times New Roman"/>
              <a:cs typeface="Times New Roman"/>
            </a:endParaRPr>
          </a:p>
        </p:txBody>
      </p:sp>
      <p:sp>
        <p:nvSpPr>
          <p:cNvPr id="3" name="object 3"/>
          <p:cNvSpPr txBox="1">
            <a:spLocks noGrp="1"/>
          </p:cNvSpPr>
          <p:nvPr>
            <p:ph type="title"/>
          </p:nvPr>
        </p:nvSpPr>
        <p:spPr>
          <a:xfrm>
            <a:off x="534504" y="291858"/>
            <a:ext cx="1423670" cy="711835"/>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000000"/>
                </a:solidFill>
                <a:latin typeface="Times New Roman"/>
                <a:cs typeface="Times New Roman"/>
              </a:rPr>
              <a:t>I</a:t>
            </a:r>
            <a:r>
              <a:rPr sz="4500" dirty="0">
                <a:solidFill>
                  <a:srgbClr val="000000"/>
                </a:solidFill>
                <a:latin typeface="Times New Roman"/>
                <a:cs typeface="Times New Roman"/>
              </a:rPr>
              <a:t>nd</a:t>
            </a:r>
            <a:r>
              <a:rPr sz="4500" spc="-10" dirty="0">
                <a:solidFill>
                  <a:srgbClr val="000000"/>
                </a:solidFill>
                <a:latin typeface="Times New Roman"/>
                <a:cs typeface="Times New Roman"/>
              </a:rPr>
              <a:t>e</a:t>
            </a:r>
            <a:r>
              <a:rPr sz="4500" dirty="0">
                <a:solidFill>
                  <a:srgbClr val="000000"/>
                </a:solidFill>
                <a:latin typeface="Times New Roman"/>
                <a:cs typeface="Times New Roman"/>
              </a:rPr>
              <a:t>x</a:t>
            </a:r>
            <a:endParaRPr sz="45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0461" y="480136"/>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a:spLocks noGrp="1"/>
          </p:cNvSpPr>
          <p:nvPr>
            <p:ph type="title"/>
          </p:nvPr>
        </p:nvSpPr>
        <p:spPr>
          <a:xfrm>
            <a:off x="595706" y="282204"/>
            <a:ext cx="8234045" cy="2706370"/>
          </a:xfrm>
          <a:prstGeom prst="rect">
            <a:avLst/>
          </a:prstGeom>
        </p:spPr>
        <p:txBody>
          <a:bodyPr vert="horz" wrap="square" lIns="0" tIns="12065" rIns="0" bIns="0" rtlCol="0">
            <a:spAutoFit/>
          </a:bodyPr>
          <a:lstStyle/>
          <a:p>
            <a:pPr marL="12700" marR="5080" algn="just">
              <a:lnSpc>
                <a:spcPct val="150000"/>
              </a:lnSpc>
              <a:spcBef>
                <a:spcPts val="95"/>
              </a:spcBef>
            </a:pPr>
            <a:r>
              <a:rPr sz="2300" b="0" spc="-5" dirty="0">
                <a:solidFill>
                  <a:srgbClr val="FF0000"/>
                </a:solidFill>
                <a:latin typeface="Times New Roman"/>
                <a:cs typeface="Times New Roman"/>
              </a:rPr>
              <a:t>The inventor has </a:t>
            </a:r>
            <a:r>
              <a:rPr sz="2300" b="0" spc="-10" dirty="0">
                <a:solidFill>
                  <a:srgbClr val="FF0000"/>
                </a:solidFill>
                <a:latin typeface="Times New Roman"/>
                <a:cs typeface="Times New Roman"/>
              </a:rPr>
              <a:t>to </a:t>
            </a:r>
            <a:r>
              <a:rPr sz="2300" b="0" spc="-5" dirty="0">
                <a:solidFill>
                  <a:srgbClr val="FF0000"/>
                </a:solidFill>
                <a:latin typeface="Times New Roman"/>
                <a:cs typeface="Times New Roman"/>
              </a:rPr>
              <a:t>apply for a patent </a:t>
            </a:r>
            <a:r>
              <a:rPr sz="2300" b="0" spc="-5" dirty="0">
                <a:solidFill>
                  <a:srgbClr val="000000"/>
                </a:solidFill>
                <a:latin typeface="Times New Roman"/>
                <a:cs typeface="Times New Roman"/>
              </a:rPr>
              <a:t>for the invention </a:t>
            </a:r>
            <a:r>
              <a:rPr sz="2300" b="0" spc="-10" dirty="0">
                <a:solidFill>
                  <a:srgbClr val="000000"/>
                </a:solidFill>
                <a:latin typeface="Times New Roman"/>
                <a:cs typeface="Times New Roman"/>
              </a:rPr>
              <a:t>to </a:t>
            </a:r>
            <a:r>
              <a:rPr sz="2300" b="0" spc="-5" dirty="0">
                <a:solidFill>
                  <a:srgbClr val="000000"/>
                </a:solidFill>
                <a:latin typeface="Times New Roman"/>
                <a:cs typeface="Times New Roman"/>
              </a:rPr>
              <a:t>the patent </a:t>
            </a:r>
            <a:r>
              <a:rPr sz="2300" b="0" dirty="0">
                <a:solidFill>
                  <a:srgbClr val="000000"/>
                </a:solidFill>
                <a:latin typeface="Times New Roman"/>
                <a:cs typeface="Times New Roman"/>
              </a:rPr>
              <a:t> </a:t>
            </a:r>
            <a:r>
              <a:rPr sz="2300" b="0" spc="-10" dirty="0">
                <a:solidFill>
                  <a:srgbClr val="000000"/>
                </a:solidFill>
                <a:latin typeface="Times New Roman"/>
                <a:cs typeface="Times New Roman"/>
              </a:rPr>
              <a:t>office </a:t>
            </a:r>
            <a:r>
              <a:rPr sz="2300" b="0" spc="-5" dirty="0">
                <a:solidFill>
                  <a:srgbClr val="000000"/>
                </a:solidFill>
                <a:latin typeface="Times New Roman"/>
                <a:cs typeface="Times New Roman"/>
              </a:rPr>
              <a:t>along with his application disclosing the complete invention </a:t>
            </a:r>
            <a:r>
              <a:rPr sz="2300" b="0" spc="-10" dirty="0">
                <a:solidFill>
                  <a:srgbClr val="000000"/>
                </a:solidFill>
                <a:latin typeface="Times New Roman"/>
                <a:cs typeface="Times New Roman"/>
              </a:rPr>
              <a:t>in </a:t>
            </a:r>
            <a:r>
              <a:rPr sz="2300" b="0" spc="-5" dirty="0">
                <a:solidFill>
                  <a:srgbClr val="000000"/>
                </a:solidFill>
                <a:latin typeface="Times New Roman"/>
                <a:cs typeface="Times New Roman"/>
              </a:rPr>
              <a:t> the</a:t>
            </a:r>
            <a:r>
              <a:rPr sz="2300" b="0" spc="-15" dirty="0">
                <a:solidFill>
                  <a:srgbClr val="000000"/>
                </a:solidFill>
                <a:latin typeface="Times New Roman"/>
                <a:cs typeface="Times New Roman"/>
              </a:rPr>
              <a:t> </a:t>
            </a:r>
            <a:r>
              <a:rPr sz="2300" b="0" spc="-5" dirty="0">
                <a:solidFill>
                  <a:srgbClr val="000000"/>
                </a:solidFill>
                <a:latin typeface="Times New Roman"/>
                <a:cs typeface="Times New Roman"/>
              </a:rPr>
              <a:t>form</a:t>
            </a:r>
            <a:r>
              <a:rPr sz="2300" b="0" spc="-10" dirty="0">
                <a:solidFill>
                  <a:srgbClr val="000000"/>
                </a:solidFill>
                <a:latin typeface="Times New Roman"/>
                <a:cs typeface="Times New Roman"/>
              </a:rPr>
              <a:t> </a:t>
            </a:r>
            <a:r>
              <a:rPr sz="2300" b="0" spc="-5" dirty="0">
                <a:solidFill>
                  <a:srgbClr val="000000"/>
                </a:solidFill>
                <a:latin typeface="Times New Roman"/>
                <a:cs typeface="Times New Roman"/>
              </a:rPr>
              <a:t>of</a:t>
            </a:r>
            <a:r>
              <a:rPr sz="2300" b="0" dirty="0">
                <a:solidFill>
                  <a:srgbClr val="000000"/>
                </a:solidFill>
                <a:latin typeface="Times New Roman"/>
                <a:cs typeface="Times New Roman"/>
              </a:rPr>
              <a:t> </a:t>
            </a:r>
            <a:r>
              <a:rPr sz="2300" b="0" spc="-5" dirty="0">
                <a:solidFill>
                  <a:srgbClr val="000000"/>
                </a:solidFill>
                <a:latin typeface="Times New Roman"/>
                <a:cs typeface="Times New Roman"/>
              </a:rPr>
              <a:t>complete</a:t>
            </a:r>
            <a:r>
              <a:rPr sz="2300" b="0" spc="-10" dirty="0">
                <a:solidFill>
                  <a:srgbClr val="000000"/>
                </a:solidFill>
                <a:latin typeface="Times New Roman"/>
                <a:cs typeface="Times New Roman"/>
              </a:rPr>
              <a:t> </a:t>
            </a:r>
            <a:r>
              <a:rPr sz="2300" b="0" spc="-5" dirty="0">
                <a:solidFill>
                  <a:srgbClr val="000000"/>
                </a:solidFill>
                <a:latin typeface="Times New Roman"/>
                <a:cs typeface="Times New Roman"/>
              </a:rPr>
              <a:t>specification</a:t>
            </a:r>
            <a:endParaRPr sz="2300">
              <a:latin typeface="Times New Roman"/>
              <a:cs typeface="Times New Roman"/>
            </a:endParaRPr>
          </a:p>
          <a:p>
            <a:pPr marL="12700" marR="10795" algn="just">
              <a:lnSpc>
                <a:spcPct val="149900"/>
              </a:lnSpc>
              <a:spcBef>
                <a:spcPts val="415"/>
              </a:spcBef>
            </a:pPr>
            <a:r>
              <a:rPr sz="2300" b="0" spc="-5" dirty="0">
                <a:solidFill>
                  <a:srgbClr val="000000"/>
                </a:solidFill>
                <a:latin typeface="Times New Roman"/>
                <a:cs typeface="Times New Roman"/>
              </a:rPr>
              <a:t>This</a:t>
            </a:r>
            <a:r>
              <a:rPr sz="2300" b="0" dirty="0">
                <a:solidFill>
                  <a:srgbClr val="000000"/>
                </a:solidFill>
                <a:latin typeface="Times New Roman"/>
                <a:cs typeface="Times New Roman"/>
              </a:rPr>
              <a:t> </a:t>
            </a:r>
            <a:r>
              <a:rPr sz="2300" b="0" spc="-10" dirty="0">
                <a:solidFill>
                  <a:srgbClr val="000000"/>
                </a:solidFill>
                <a:latin typeface="Times New Roman"/>
                <a:cs typeface="Times New Roman"/>
              </a:rPr>
              <a:t>complete</a:t>
            </a:r>
            <a:r>
              <a:rPr sz="2300" b="0" spc="-5" dirty="0">
                <a:solidFill>
                  <a:srgbClr val="000000"/>
                </a:solidFill>
                <a:latin typeface="Times New Roman"/>
                <a:cs typeface="Times New Roman"/>
              </a:rPr>
              <a:t> specification</a:t>
            </a:r>
            <a:r>
              <a:rPr sz="2300" b="0" dirty="0">
                <a:solidFill>
                  <a:srgbClr val="000000"/>
                </a:solidFill>
                <a:latin typeface="Times New Roman"/>
                <a:cs typeface="Times New Roman"/>
              </a:rPr>
              <a:t> </a:t>
            </a:r>
            <a:r>
              <a:rPr sz="2300" b="0" spc="-10" dirty="0">
                <a:solidFill>
                  <a:srgbClr val="000000"/>
                </a:solidFill>
                <a:latin typeface="Times New Roman"/>
                <a:cs typeface="Times New Roman"/>
              </a:rPr>
              <a:t>is</a:t>
            </a:r>
            <a:r>
              <a:rPr sz="2300" b="0" spc="-5" dirty="0">
                <a:solidFill>
                  <a:srgbClr val="000000"/>
                </a:solidFill>
                <a:latin typeface="Times New Roman"/>
                <a:cs typeface="Times New Roman"/>
              </a:rPr>
              <a:t> published</a:t>
            </a:r>
            <a:r>
              <a:rPr sz="2300" b="0" dirty="0">
                <a:solidFill>
                  <a:srgbClr val="000000"/>
                </a:solidFill>
                <a:latin typeface="Times New Roman"/>
                <a:cs typeface="Times New Roman"/>
              </a:rPr>
              <a:t> </a:t>
            </a:r>
            <a:r>
              <a:rPr sz="2300" b="0" spc="-5" dirty="0">
                <a:solidFill>
                  <a:srgbClr val="000000"/>
                </a:solidFill>
                <a:latin typeface="Times New Roman"/>
                <a:cs typeface="Times New Roman"/>
              </a:rPr>
              <a:t>by</a:t>
            </a:r>
            <a:r>
              <a:rPr sz="2300" b="0" dirty="0">
                <a:solidFill>
                  <a:srgbClr val="000000"/>
                </a:solidFill>
                <a:latin typeface="Times New Roman"/>
                <a:cs typeface="Times New Roman"/>
              </a:rPr>
              <a:t> </a:t>
            </a:r>
            <a:r>
              <a:rPr sz="2300" b="0" spc="-5" dirty="0">
                <a:solidFill>
                  <a:srgbClr val="000000"/>
                </a:solidFill>
                <a:latin typeface="Times New Roman"/>
                <a:cs typeface="Times New Roman"/>
              </a:rPr>
              <a:t>the</a:t>
            </a:r>
            <a:r>
              <a:rPr sz="2300" b="0" dirty="0">
                <a:solidFill>
                  <a:srgbClr val="000000"/>
                </a:solidFill>
                <a:latin typeface="Times New Roman"/>
                <a:cs typeface="Times New Roman"/>
              </a:rPr>
              <a:t> </a:t>
            </a:r>
            <a:r>
              <a:rPr sz="2300" b="0" spc="-5" dirty="0">
                <a:solidFill>
                  <a:srgbClr val="000000"/>
                </a:solidFill>
                <a:latin typeface="Times New Roman"/>
                <a:cs typeface="Times New Roman"/>
              </a:rPr>
              <a:t>patent</a:t>
            </a:r>
            <a:r>
              <a:rPr sz="2300" b="0" dirty="0">
                <a:solidFill>
                  <a:srgbClr val="000000"/>
                </a:solidFill>
                <a:latin typeface="Times New Roman"/>
                <a:cs typeface="Times New Roman"/>
              </a:rPr>
              <a:t> </a:t>
            </a:r>
            <a:r>
              <a:rPr sz="2300" b="0" spc="-15" dirty="0">
                <a:solidFill>
                  <a:srgbClr val="000000"/>
                </a:solidFill>
                <a:latin typeface="Times New Roman"/>
                <a:cs typeface="Times New Roman"/>
              </a:rPr>
              <a:t>office </a:t>
            </a:r>
            <a:r>
              <a:rPr sz="2300" b="0" spc="-560" dirty="0">
                <a:solidFill>
                  <a:srgbClr val="000000"/>
                </a:solidFill>
                <a:latin typeface="Times New Roman"/>
                <a:cs typeface="Times New Roman"/>
              </a:rPr>
              <a:t> </a:t>
            </a:r>
            <a:r>
              <a:rPr sz="2300" b="0" spc="-10" dirty="0">
                <a:solidFill>
                  <a:srgbClr val="000000"/>
                </a:solidFill>
                <a:latin typeface="Times New Roman"/>
                <a:cs typeface="Times New Roman"/>
              </a:rPr>
              <a:t>immediately</a:t>
            </a:r>
            <a:r>
              <a:rPr sz="2300" b="0" dirty="0">
                <a:solidFill>
                  <a:srgbClr val="000000"/>
                </a:solidFill>
                <a:latin typeface="Times New Roman"/>
                <a:cs typeface="Times New Roman"/>
              </a:rPr>
              <a:t> </a:t>
            </a:r>
            <a:r>
              <a:rPr sz="2300" b="0" spc="-5" dirty="0">
                <a:solidFill>
                  <a:srgbClr val="000000"/>
                </a:solidFill>
                <a:latin typeface="Times New Roman"/>
                <a:cs typeface="Times New Roman"/>
              </a:rPr>
              <a:t>on</a:t>
            </a:r>
            <a:r>
              <a:rPr sz="2300" b="0" spc="25" dirty="0">
                <a:solidFill>
                  <a:srgbClr val="000000"/>
                </a:solidFill>
                <a:latin typeface="Times New Roman"/>
                <a:cs typeface="Times New Roman"/>
              </a:rPr>
              <a:t> </a:t>
            </a:r>
            <a:r>
              <a:rPr sz="2300" b="0" spc="-5" dirty="0">
                <a:solidFill>
                  <a:srgbClr val="FF0000"/>
                </a:solidFill>
                <a:latin typeface="Times New Roman"/>
                <a:cs typeface="Times New Roman"/>
              </a:rPr>
              <a:t>deciding that</a:t>
            </a:r>
            <a:r>
              <a:rPr sz="2300" b="0" spc="-10" dirty="0">
                <a:solidFill>
                  <a:srgbClr val="FF0000"/>
                </a:solidFill>
                <a:latin typeface="Times New Roman"/>
                <a:cs typeface="Times New Roman"/>
              </a:rPr>
              <a:t> </a:t>
            </a:r>
            <a:r>
              <a:rPr sz="2300" b="0" spc="-5" dirty="0">
                <a:solidFill>
                  <a:srgbClr val="FF0000"/>
                </a:solidFill>
                <a:latin typeface="Times New Roman"/>
                <a:cs typeface="Times New Roman"/>
              </a:rPr>
              <a:t>a</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patent may be</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granted</a:t>
            </a:r>
            <a:endParaRPr sz="2300">
              <a:latin typeface="Times New Roman"/>
              <a:cs typeface="Times New Roman"/>
            </a:endParaRPr>
          </a:p>
        </p:txBody>
      </p:sp>
      <p:sp>
        <p:nvSpPr>
          <p:cNvPr id="4" name="object 4"/>
          <p:cNvSpPr txBox="1"/>
          <p:nvPr/>
        </p:nvSpPr>
        <p:spPr>
          <a:xfrm>
            <a:off x="340461" y="2109495"/>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340461" y="3213252"/>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595706" y="3014596"/>
            <a:ext cx="8234680" cy="1603375"/>
          </a:xfrm>
          <a:prstGeom prst="rect">
            <a:avLst/>
          </a:prstGeom>
        </p:spPr>
        <p:txBody>
          <a:bodyPr vert="horz" wrap="square" lIns="0" tIns="12700" rIns="0" bIns="0" rtlCol="0">
            <a:spAutoFit/>
          </a:bodyPr>
          <a:lstStyle/>
          <a:p>
            <a:pPr marL="12700" marR="5080" algn="just">
              <a:lnSpc>
                <a:spcPct val="150000"/>
              </a:lnSpc>
              <a:spcBef>
                <a:spcPts val="100"/>
              </a:spcBef>
            </a:pPr>
            <a:r>
              <a:rPr sz="2300" spc="-5" dirty="0">
                <a:latin typeface="Times New Roman"/>
                <a:cs typeface="Times New Roman"/>
              </a:rPr>
              <a:t>The purpose of </a:t>
            </a:r>
            <a:r>
              <a:rPr sz="2300" spc="-10" dirty="0">
                <a:latin typeface="Times New Roman"/>
                <a:cs typeface="Times New Roman"/>
              </a:rPr>
              <a:t>this </a:t>
            </a:r>
            <a:r>
              <a:rPr sz="2300" spc="-5" dirty="0">
                <a:latin typeface="Times New Roman"/>
                <a:cs typeface="Times New Roman"/>
              </a:rPr>
              <a:t>system is </a:t>
            </a:r>
            <a:r>
              <a:rPr sz="2300" spc="-10" dirty="0">
                <a:latin typeface="Times New Roman"/>
                <a:cs typeface="Times New Roman"/>
              </a:rPr>
              <a:t>to </a:t>
            </a:r>
            <a:r>
              <a:rPr sz="2300" spc="-5" dirty="0">
                <a:solidFill>
                  <a:srgbClr val="FF0000"/>
                </a:solidFill>
                <a:latin typeface="Times New Roman"/>
                <a:cs typeface="Times New Roman"/>
              </a:rPr>
              <a:t>encourage Inventions </a:t>
            </a:r>
            <a:r>
              <a:rPr sz="2300" dirty="0">
                <a:solidFill>
                  <a:srgbClr val="FF0000"/>
                </a:solidFill>
                <a:latin typeface="Times New Roman"/>
                <a:cs typeface="Times New Roman"/>
              </a:rPr>
              <a:t>by </a:t>
            </a:r>
            <a:r>
              <a:rPr sz="2300" spc="-5" dirty="0">
                <a:solidFill>
                  <a:srgbClr val="FF0000"/>
                </a:solidFill>
                <a:latin typeface="Times New Roman"/>
                <a:cs typeface="Times New Roman"/>
              </a:rPr>
              <a:t>promoting </a:t>
            </a:r>
            <a:r>
              <a:rPr sz="2300" dirty="0">
                <a:solidFill>
                  <a:srgbClr val="FF0000"/>
                </a:solidFill>
                <a:latin typeface="Times New Roman"/>
                <a:cs typeface="Times New Roman"/>
              </a:rPr>
              <a:t> </a:t>
            </a:r>
            <a:r>
              <a:rPr sz="2300" spc="-5" dirty="0">
                <a:solidFill>
                  <a:srgbClr val="FF0000"/>
                </a:solidFill>
                <a:latin typeface="Times New Roman"/>
                <a:cs typeface="Times New Roman"/>
              </a:rPr>
              <a:t>their protection and utilization </a:t>
            </a:r>
            <a:r>
              <a:rPr sz="2300" spc="-5" dirty="0">
                <a:latin typeface="Times New Roman"/>
                <a:cs typeface="Times New Roman"/>
              </a:rPr>
              <a:t>so as </a:t>
            </a:r>
            <a:r>
              <a:rPr sz="2300" spc="-10" dirty="0">
                <a:latin typeface="Times New Roman"/>
                <a:cs typeface="Times New Roman"/>
              </a:rPr>
              <a:t>to </a:t>
            </a:r>
            <a:r>
              <a:rPr sz="2300" spc="-5" dirty="0">
                <a:latin typeface="Times New Roman"/>
                <a:cs typeface="Times New Roman"/>
              </a:rPr>
              <a:t>contribute </a:t>
            </a:r>
            <a:r>
              <a:rPr sz="2300" spc="-10" dirty="0">
                <a:latin typeface="Times New Roman"/>
                <a:cs typeface="Times New Roman"/>
              </a:rPr>
              <a:t>to </a:t>
            </a:r>
            <a:r>
              <a:rPr sz="2300" spc="-5" dirty="0">
                <a:latin typeface="Times New Roman"/>
                <a:cs typeface="Times New Roman"/>
              </a:rPr>
              <a:t>the development </a:t>
            </a:r>
            <a:r>
              <a:rPr sz="2300" dirty="0">
                <a:latin typeface="Times New Roman"/>
                <a:cs typeface="Times New Roman"/>
              </a:rPr>
              <a:t> </a:t>
            </a:r>
            <a:r>
              <a:rPr sz="2300" spc="-5" dirty="0">
                <a:latin typeface="Times New Roman"/>
                <a:cs typeface="Times New Roman"/>
              </a:rPr>
              <a:t>of</a:t>
            </a:r>
            <a:r>
              <a:rPr sz="2300" dirty="0">
                <a:latin typeface="Times New Roman"/>
                <a:cs typeface="Times New Roman"/>
              </a:rPr>
              <a:t> </a:t>
            </a:r>
            <a:r>
              <a:rPr sz="2300" spc="-5" dirty="0">
                <a:latin typeface="Times New Roman"/>
                <a:cs typeface="Times New Roman"/>
              </a:rPr>
              <a:t>industries,</a:t>
            </a:r>
            <a:r>
              <a:rPr sz="2300" dirty="0">
                <a:latin typeface="Times New Roman"/>
                <a:cs typeface="Times New Roman"/>
              </a:rPr>
              <a:t> </a:t>
            </a:r>
            <a:r>
              <a:rPr sz="2300" spc="-5" dirty="0">
                <a:latin typeface="Times New Roman"/>
                <a:cs typeface="Times New Roman"/>
              </a:rPr>
              <a:t>which in turn</a:t>
            </a:r>
            <a:r>
              <a:rPr sz="2300" spc="5" dirty="0">
                <a:latin typeface="Times New Roman"/>
                <a:cs typeface="Times New Roman"/>
              </a:rPr>
              <a:t> </a:t>
            </a:r>
            <a:r>
              <a:rPr sz="2300" spc="-5" dirty="0">
                <a:latin typeface="Times New Roman"/>
                <a:cs typeface="Times New Roman"/>
              </a:rPr>
              <a:t>provides</a:t>
            </a:r>
            <a:r>
              <a:rPr sz="2300" dirty="0">
                <a:latin typeface="Times New Roman"/>
                <a:cs typeface="Times New Roman"/>
              </a:rPr>
              <a:t> </a:t>
            </a:r>
            <a:r>
              <a:rPr sz="2300" spc="-5" dirty="0">
                <a:latin typeface="Times New Roman"/>
                <a:cs typeface="Times New Roman"/>
              </a:rPr>
              <a:t>better</a:t>
            </a:r>
            <a:r>
              <a:rPr sz="2300" dirty="0">
                <a:latin typeface="Times New Roman"/>
                <a:cs typeface="Times New Roman"/>
              </a:rPr>
              <a:t> </a:t>
            </a:r>
            <a:r>
              <a:rPr sz="2300" spc="-5" dirty="0">
                <a:latin typeface="Times New Roman"/>
                <a:cs typeface="Times New Roman"/>
              </a:rPr>
              <a:t>facilities to the society</a:t>
            </a:r>
            <a:endParaRPr sz="2300">
              <a:latin typeface="Times New Roman"/>
              <a:cs typeface="Times New Roman"/>
            </a:endParaRPr>
          </a:p>
        </p:txBody>
      </p:sp>
      <p:sp>
        <p:nvSpPr>
          <p:cNvPr id="7" name="object 7"/>
          <p:cNvSpPr txBox="1"/>
          <p:nvPr/>
        </p:nvSpPr>
        <p:spPr>
          <a:xfrm>
            <a:off x="340461" y="4842611"/>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8" name="object 8"/>
          <p:cNvSpPr txBox="1"/>
          <p:nvPr/>
        </p:nvSpPr>
        <p:spPr>
          <a:xfrm>
            <a:off x="595706" y="4644692"/>
            <a:ext cx="8241665" cy="1076960"/>
          </a:xfrm>
          <a:prstGeom prst="rect">
            <a:avLst/>
          </a:prstGeom>
        </p:spPr>
        <p:txBody>
          <a:bodyPr vert="horz" wrap="square" lIns="0" tIns="12700" rIns="0" bIns="0" rtlCol="0">
            <a:spAutoFit/>
          </a:bodyPr>
          <a:lstStyle/>
          <a:p>
            <a:pPr marL="12700" marR="5080">
              <a:lnSpc>
                <a:spcPct val="149900"/>
              </a:lnSpc>
              <a:spcBef>
                <a:spcPts val="100"/>
              </a:spcBef>
            </a:pPr>
            <a:r>
              <a:rPr sz="2300" spc="-5" dirty="0">
                <a:latin typeface="Times New Roman"/>
                <a:cs typeface="Times New Roman"/>
              </a:rPr>
              <a:t>Once</a:t>
            </a:r>
            <a:r>
              <a:rPr sz="2300" spc="260" dirty="0">
                <a:latin typeface="Times New Roman"/>
                <a:cs typeface="Times New Roman"/>
              </a:rPr>
              <a:t> </a:t>
            </a:r>
            <a:r>
              <a:rPr sz="2300" spc="-5" dirty="0">
                <a:latin typeface="Times New Roman"/>
                <a:cs typeface="Times New Roman"/>
              </a:rPr>
              <a:t>published,</a:t>
            </a:r>
            <a:r>
              <a:rPr sz="2300" spc="300" dirty="0">
                <a:latin typeface="Times New Roman"/>
                <a:cs typeface="Times New Roman"/>
              </a:rPr>
              <a:t> </a:t>
            </a:r>
            <a:r>
              <a:rPr sz="2300" spc="-5" dirty="0">
                <a:solidFill>
                  <a:srgbClr val="FF0000"/>
                </a:solidFill>
                <a:latin typeface="Times New Roman"/>
                <a:cs typeface="Times New Roman"/>
              </a:rPr>
              <a:t>the</a:t>
            </a:r>
            <a:r>
              <a:rPr sz="2300" spc="265" dirty="0">
                <a:solidFill>
                  <a:srgbClr val="FF0000"/>
                </a:solidFill>
                <a:latin typeface="Times New Roman"/>
                <a:cs typeface="Times New Roman"/>
              </a:rPr>
              <a:t> </a:t>
            </a:r>
            <a:r>
              <a:rPr sz="2300" spc="-5" dirty="0">
                <a:solidFill>
                  <a:srgbClr val="FF0000"/>
                </a:solidFill>
                <a:latin typeface="Times New Roman"/>
                <a:cs typeface="Times New Roman"/>
              </a:rPr>
              <a:t>copy</a:t>
            </a:r>
            <a:r>
              <a:rPr sz="2300" spc="270" dirty="0">
                <a:solidFill>
                  <a:srgbClr val="FF0000"/>
                </a:solidFill>
                <a:latin typeface="Times New Roman"/>
                <a:cs typeface="Times New Roman"/>
              </a:rPr>
              <a:t> </a:t>
            </a:r>
            <a:r>
              <a:rPr sz="2300" spc="-5" dirty="0">
                <a:solidFill>
                  <a:srgbClr val="FF0000"/>
                </a:solidFill>
                <a:latin typeface="Times New Roman"/>
                <a:cs typeface="Times New Roman"/>
              </a:rPr>
              <a:t>of</a:t>
            </a:r>
            <a:r>
              <a:rPr sz="2300" spc="265"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spc="260" dirty="0">
                <a:solidFill>
                  <a:srgbClr val="FF0000"/>
                </a:solidFill>
                <a:latin typeface="Times New Roman"/>
                <a:cs typeface="Times New Roman"/>
              </a:rPr>
              <a:t> </a:t>
            </a:r>
            <a:r>
              <a:rPr sz="2300" spc="-5" dirty="0">
                <a:solidFill>
                  <a:srgbClr val="FF0000"/>
                </a:solidFill>
                <a:latin typeface="Times New Roman"/>
                <a:cs typeface="Times New Roman"/>
              </a:rPr>
              <a:t>patent</a:t>
            </a:r>
            <a:r>
              <a:rPr sz="2300" spc="265" dirty="0">
                <a:solidFill>
                  <a:srgbClr val="FF0000"/>
                </a:solidFill>
                <a:latin typeface="Times New Roman"/>
                <a:cs typeface="Times New Roman"/>
              </a:rPr>
              <a:t> </a:t>
            </a:r>
            <a:r>
              <a:rPr sz="2300" spc="-5" dirty="0">
                <a:solidFill>
                  <a:srgbClr val="FF0000"/>
                </a:solidFill>
                <a:latin typeface="Times New Roman"/>
                <a:cs typeface="Times New Roman"/>
              </a:rPr>
              <a:t>specification</a:t>
            </a:r>
            <a:r>
              <a:rPr sz="2300" spc="265" dirty="0">
                <a:solidFill>
                  <a:srgbClr val="FF0000"/>
                </a:solidFill>
                <a:latin typeface="Times New Roman"/>
                <a:cs typeface="Times New Roman"/>
              </a:rPr>
              <a:t> </a:t>
            </a:r>
            <a:r>
              <a:rPr sz="2300" spc="-5" dirty="0">
                <a:solidFill>
                  <a:srgbClr val="FF0000"/>
                </a:solidFill>
                <a:latin typeface="Times New Roman"/>
                <a:cs typeface="Times New Roman"/>
              </a:rPr>
              <a:t>is</a:t>
            </a:r>
            <a:r>
              <a:rPr sz="2300" spc="265" dirty="0">
                <a:solidFill>
                  <a:srgbClr val="FF0000"/>
                </a:solidFill>
                <a:latin typeface="Times New Roman"/>
                <a:cs typeface="Times New Roman"/>
              </a:rPr>
              <a:t> </a:t>
            </a:r>
            <a:r>
              <a:rPr sz="2300" spc="-10" dirty="0">
                <a:solidFill>
                  <a:srgbClr val="FF0000"/>
                </a:solidFill>
                <a:latin typeface="Times New Roman"/>
                <a:cs typeface="Times New Roman"/>
              </a:rPr>
              <a:t>available</a:t>
            </a:r>
            <a:r>
              <a:rPr sz="2300" spc="400" dirty="0">
                <a:solidFill>
                  <a:srgbClr val="FF0000"/>
                </a:solidFill>
                <a:latin typeface="Times New Roman"/>
                <a:cs typeface="Times New Roman"/>
              </a:rPr>
              <a:t> </a:t>
            </a:r>
            <a:r>
              <a:rPr sz="2300" spc="-5" dirty="0">
                <a:latin typeface="Times New Roman"/>
                <a:cs typeface="Times New Roman"/>
              </a:rPr>
              <a:t>for </a:t>
            </a:r>
            <a:r>
              <a:rPr sz="2300" spc="-560" dirty="0">
                <a:latin typeface="Times New Roman"/>
                <a:cs typeface="Times New Roman"/>
              </a:rPr>
              <a:t> </a:t>
            </a:r>
            <a:r>
              <a:rPr sz="2300" spc="-5" dirty="0">
                <a:latin typeface="Times New Roman"/>
                <a:cs typeface="Times New Roman"/>
              </a:rPr>
              <a:t>inspection</a:t>
            </a:r>
            <a:r>
              <a:rPr sz="2300" spc="-10" dirty="0">
                <a:latin typeface="Times New Roman"/>
                <a:cs typeface="Times New Roman"/>
              </a:rPr>
              <a:t> </a:t>
            </a:r>
            <a:r>
              <a:rPr sz="2300" spc="-5" dirty="0">
                <a:latin typeface="Times New Roman"/>
                <a:cs typeface="Times New Roman"/>
              </a:rPr>
              <a:t>for</a:t>
            </a:r>
            <a:r>
              <a:rPr sz="2300" dirty="0">
                <a:latin typeface="Times New Roman"/>
                <a:cs typeface="Times New Roman"/>
              </a:rPr>
              <a:t> </a:t>
            </a:r>
            <a:r>
              <a:rPr sz="2300" spc="-5" dirty="0">
                <a:latin typeface="Times New Roman"/>
                <a:cs typeface="Times New Roman"/>
              </a:rPr>
              <a:t>the</a:t>
            </a:r>
            <a:r>
              <a:rPr sz="2300" dirty="0">
                <a:latin typeface="Times New Roman"/>
                <a:cs typeface="Times New Roman"/>
              </a:rPr>
              <a:t> </a:t>
            </a:r>
            <a:r>
              <a:rPr sz="2300" spc="-5" dirty="0">
                <a:latin typeface="Times New Roman"/>
                <a:cs typeface="Times New Roman"/>
              </a:rPr>
              <a:t>general</a:t>
            </a:r>
            <a:r>
              <a:rPr sz="2300" spc="-10" dirty="0">
                <a:latin typeface="Times New Roman"/>
                <a:cs typeface="Times New Roman"/>
              </a:rPr>
              <a:t> </a:t>
            </a:r>
            <a:r>
              <a:rPr sz="2300" spc="-5" dirty="0">
                <a:latin typeface="Times New Roman"/>
                <a:cs typeface="Times New Roman"/>
              </a:rPr>
              <a:t>public</a:t>
            </a:r>
            <a:endParaRPr sz="23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9061" y="122173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822858" y="1023808"/>
            <a:ext cx="8001634" cy="1076960"/>
          </a:xfrm>
          <a:prstGeom prst="rect">
            <a:avLst/>
          </a:prstGeom>
        </p:spPr>
        <p:txBody>
          <a:bodyPr vert="horz" wrap="square" lIns="0" tIns="12700" rIns="0" bIns="0" rtlCol="0">
            <a:spAutoFit/>
          </a:bodyPr>
          <a:lstStyle/>
          <a:p>
            <a:pPr marL="12700" marR="5080">
              <a:lnSpc>
                <a:spcPct val="149900"/>
              </a:lnSpc>
              <a:spcBef>
                <a:spcPts val="100"/>
              </a:spcBef>
            </a:pPr>
            <a:r>
              <a:rPr sz="2300" spc="-5" dirty="0">
                <a:latin typeface="Times New Roman"/>
                <a:cs typeface="Times New Roman"/>
              </a:rPr>
              <a:t>A</a:t>
            </a:r>
            <a:r>
              <a:rPr sz="2300" spc="-90" dirty="0">
                <a:latin typeface="Times New Roman"/>
                <a:cs typeface="Times New Roman"/>
              </a:rPr>
              <a:t> </a:t>
            </a:r>
            <a:r>
              <a:rPr sz="2300" spc="-5" dirty="0">
                <a:latin typeface="Times New Roman"/>
                <a:cs typeface="Times New Roman"/>
              </a:rPr>
              <a:t>trademark</a:t>
            </a:r>
            <a:r>
              <a:rPr sz="2300" spc="25" dirty="0">
                <a:latin typeface="Times New Roman"/>
                <a:cs typeface="Times New Roman"/>
              </a:rPr>
              <a:t> </a:t>
            </a:r>
            <a:r>
              <a:rPr sz="2300" spc="-5" dirty="0">
                <a:latin typeface="Times New Roman"/>
                <a:cs typeface="Times New Roman"/>
              </a:rPr>
              <a:t>as</a:t>
            </a:r>
            <a:r>
              <a:rPr sz="2300" spc="35" dirty="0">
                <a:latin typeface="Times New Roman"/>
                <a:cs typeface="Times New Roman"/>
              </a:rPr>
              <a:t> </a:t>
            </a:r>
            <a:r>
              <a:rPr sz="2300" spc="-5" dirty="0">
                <a:latin typeface="Times New Roman"/>
                <a:cs typeface="Times New Roman"/>
              </a:rPr>
              <a:t>such</a:t>
            </a:r>
            <a:r>
              <a:rPr sz="2300" spc="30" dirty="0">
                <a:latin typeface="Times New Roman"/>
                <a:cs typeface="Times New Roman"/>
              </a:rPr>
              <a:t> </a:t>
            </a:r>
            <a:r>
              <a:rPr sz="2300" spc="-10" dirty="0">
                <a:latin typeface="Times New Roman"/>
                <a:cs typeface="Times New Roman"/>
              </a:rPr>
              <a:t>is</a:t>
            </a:r>
            <a:r>
              <a:rPr sz="2300" spc="85" dirty="0">
                <a:latin typeface="Times New Roman"/>
                <a:cs typeface="Times New Roman"/>
              </a:rPr>
              <a:t> </a:t>
            </a:r>
            <a:r>
              <a:rPr sz="2300" spc="-5" dirty="0">
                <a:solidFill>
                  <a:srgbClr val="FF0000"/>
                </a:solidFill>
                <a:latin typeface="Times New Roman"/>
                <a:cs typeface="Times New Roman"/>
              </a:rPr>
              <a:t>a</a:t>
            </a:r>
            <a:r>
              <a:rPr sz="2300" spc="20" dirty="0">
                <a:solidFill>
                  <a:srgbClr val="FF0000"/>
                </a:solidFill>
                <a:latin typeface="Times New Roman"/>
                <a:cs typeface="Times New Roman"/>
              </a:rPr>
              <a:t> </a:t>
            </a:r>
            <a:r>
              <a:rPr sz="2300" spc="-20" dirty="0">
                <a:solidFill>
                  <a:srgbClr val="FF0000"/>
                </a:solidFill>
                <a:latin typeface="Times New Roman"/>
                <a:cs typeface="Times New Roman"/>
              </a:rPr>
              <a:t>property,</a:t>
            </a:r>
            <a:r>
              <a:rPr sz="2300" spc="25" dirty="0">
                <a:solidFill>
                  <a:srgbClr val="FF0000"/>
                </a:solidFill>
                <a:latin typeface="Times New Roman"/>
                <a:cs typeface="Times New Roman"/>
              </a:rPr>
              <a:t> </a:t>
            </a:r>
            <a:r>
              <a:rPr sz="2300" spc="-5" dirty="0">
                <a:solidFill>
                  <a:srgbClr val="FF0000"/>
                </a:solidFill>
                <a:latin typeface="Times New Roman"/>
                <a:cs typeface="Times New Roman"/>
              </a:rPr>
              <a:t>which</a:t>
            </a:r>
            <a:r>
              <a:rPr sz="2300" spc="30" dirty="0">
                <a:solidFill>
                  <a:srgbClr val="FF0000"/>
                </a:solidFill>
                <a:latin typeface="Times New Roman"/>
                <a:cs typeface="Times New Roman"/>
              </a:rPr>
              <a:t> </a:t>
            </a:r>
            <a:r>
              <a:rPr sz="2300" spc="-5" dirty="0">
                <a:solidFill>
                  <a:srgbClr val="FF0000"/>
                </a:solidFill>
                <a:latin typeface="Times New Roman"/>
                <a:cs typeface="Times New Roman"/>
              </a:rPr>
              <a:t>is</a:t>
            </a:r>
            <a:r>
              <a:rPr sz="2300" spc="25" dirty="0">
                <a:solidFill>
                  <a:srgbClr val="FF0000"/>
                </a:solidFill>
                <a:latin typeface="Times New Roman"/>
                <a:cs typeface="Times New Roman"/>
              </a:rPr>
              <a:t> </a:t>
            </a:r>
            <a:r>
              <a:rPr sz="2300" spc="-5" dirty="0">
                <a:solidFill>
                  <a:srgbClr val="FF0000"/>
                </a:solidFill>
                <a:latin typeface="Times New Roman"/>
                <a:cs typeface="Times New Roman"/>
              </a:rPr>
              <a:t>also</a:t>
            </a:r>
            <a:r>
              <a:rPr sz="2300" spc="25" dirty="0">
                <a:solidFill>
                  <a:srgbClr val="FF0000"/>
                </a:solidFill>
                <a:latin typeface="Times New Roman"/>
                <a:cs typeface="Times New Roman"/>
              </a:rPr>
              <a:t> </a:t>
            </a:r>
            <a:r>
              <a:rPr sz="2300" spc="-10" dirty="0">
                <a:solidFill>
                  <a:srgbClr val="FF0000"/>
                </a:solidFill>
                <a:latin typeface="Times New Roman"/>
                <a:cs typeface="Times New Roman"/>
              </a:rPr>
              <a:t>termed</a:t>
            </a:r>
            <a:r>
              <a:rPr sz="2300" spc="15" dirty="0">
                <a:solidFill>
                  <a:srgbClr val="FF0000"/>
                </a:solidFill>
                <a:latin typeface="Times New Roman"/>
                <a:cs typeface="Times New Roman"/>
              </a:rPr>
              <a:t> </a:t>
            </a:r>
            <a:r>
              <a:rPr sz="2300" spc="-5" dirty="0">
                <a:solidFill>
                  <a:srgbClr val="FF0000"/>
                </a:solidFill>
                <a:latin typeface="Times New Roman"/>
                <a:cs typeface="Times New Roman"/>
              </a:rPr>
              <a:t>as</a:t>
            </a:r>
            <a:r>
              <a:rPr sz="2300" spc="25" dirty="0">
                <a:solidFill>
                  <a:srgbClr val="FF0000"/>
                </a:solidFill>
                <a:latin typeface="Times New Roman"/>
                <a:cs typeface="Times New Roman"/>
              </a:rPr>
              <a:t> </a:t>
            </a:r>
            <a:r>
              <a:rPr sz="2300" spc="-5" dirty="0">
                <a:solidFill>
                  <a:srgbClr val="FF0000"/>
                </a:solidFill>
                <a:latin typeface="Times New Roman"/>
                <a:cs typeface="Times New Roman"/>
              </a:rPr>
              <a:t>industrial </a:t>
            </a:r>
            <a:r>
              <a:rPr sz="2300" spc="-560" dirty="0">
                <a:solidFill>
                  <a:srgbClr val="FF0000"/>
                </a:solidFill>
                <a:latin typeface="Times New Roman"/>
                <a:cs typeface="Times New Roman"/>
              </a:rPr>
              <a:t> </a:t>
            </a:r>
            <a:r>
              <a:rPr sz="2300" spc="-5" dirty="0">
                <a:solidFill>
                  <a:srgbClr val="FF0000"/>
                </a:solidFill>
                <a:latin typeface="Times New Roman"/>
                <a:cs typeface="Times New Roman"/>
              </a:rPr>
              <a:t>property</a:t>
            </a:r>
            <a:endParaRPr sz="2300">
              <a:latin typeface="Times New Roman"/>
              <a:cs typeface="Times New Roman"/>
            </a:endParaRPr>
          </a:p>
        </p:txBody>
      </p:sp>
      <p:sp>
        <p:nvSpPr>
          <p:cNvPr id="4" name="object 4"/>
          <p:cNvSpPr txBox="1"/>
          <p:nvPr/>
        </p:nvSpPr>
        <p:spPr>
          <a:xfrm>
            <a:off x="569061" y="2325496"/>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822858" y="2127564"/>
            <a:ext cx="7997825" cy="1076960"/>
          </a:xfrm>
          <a:prstGeom prst="rect">
            <a:avLst/>
          </a:prstGeom>
        </p:spPr>
        <p:txBody>
          <a:bodyPr vert="horz" wrap="square" lIns="0" tIns="12700" rIns="0" bIns="0" rtlCol="0">
            <a:spAutoFit/>
          </a:bodyPr>
          <a:lstStyle/>
          <a:p>
            <a:pPr marL="12700" marR="5080">
              <a:lnSpc>
                <a:spcPct val="149900"/>
              </a:lnSpc>
              <a:spcBef>
                <a:spcPts val="100"/>
              </a:spcBef>
            </a:pPr>
            <a:r>
              <a:rPr sz="2300" dirty="0">
                <a:latin typeface="Times New Roman"/>
                <a:cs typeface="Times New Roman"/>
              </a:rPr>
              <a:t>One</a:t>
            </a:r>
            <a:r>
              <a:rPr sz="2300" spc="385" dirty="0">
                <a:latin typeface="Times New Roman"/>
                <a:cs typeface="Times New Roman"/>
              </a:rPr>
              <a:t> </a:t>
            </a:r>
            <a:r>
              <a:rPr sz="2300" spc="-5" dirty="0">
                <a:latin typeface="Times New Roman"/>
                <a:cs typeface="Times New Roman"/>
              </a:rPr>
              <a:t>make</a:t>
            </a:r>
            <a:r>
              <a:rPr sz="2300" spc="390" dirty="0">
                <a:latin typeface="Times New Roman"/>
                <a:cs typeface="Times New Roman"/>
              </a:rPr>
              <a:t> </a:t>
            </a:r>
            <a:r>
              <a:rPr sz="2300" spc="-5" dirty="0">
                <a:latin typeface="Times New Roman"/>
                <a:cs typeface="Times New Roman"/>
              </a:rPr>
              <a:t>of</a:t>
            </a:r>
            <a:r>
              <a:rPr sz="2300" spc="400" dirty="0">
                <a:latin typeface="Times New Roman"/>
                <a:cs typeface="Times New Roman"/>
              </a:rPr>
              <a:t> </a:t>
            </a:r>
            <a:r>
              <a:rPr sz="2300" spc="-5" dirty="0">
                <a:latin typeface="Times New Roman"/>
                <a:cs typeface="Times New Roman"/>
              </a:rPr>
              <a:t>soap</a:t>
            </a:r>
            <a:r>
              <a:rPr sz="2300" spc="395" dirty="0">
                <a:latin typeface="Times New Roman"/>
                <a:cs typeface="Times New Roman"/>
              </a:rPr>
              <a:t> </a:t>
            </a:r>
            <a:r>
              <a:rPr sz="2300" spc="-5" dirty="0">
                <a:latin typeface="Times New Roman"/>
                <a:cs typeface="Times New Roman"/>
              </a:rPr>
              <a:t>should</a:t>
            </a:r>
            <a:r>
              <a:rPr sz="2300" spc="405" dirty="0">
                <a:latin typeface="Times New Roman"/>
                <a:cs typeface="Times New Roman"/>
              </a:rPr>
              <a:t> </a:t>
            </a:r>
            <a:r>
              <a:rPr sz="2300" spc="-5" dirty="0">
                <a:latin typeface="Times New Roman"/>
                <a:cs typeface="Times New Roman"/>
              </a:rPr>
              <a:t>be</a:t>
            </a:r>
            <a:r>
              <a:rPr sz="2300" spc="395" dirty="0">
                <a:latin typeface="Times New Roman"/>
                <a:cs typeface="Times New Roman"/>
              </a:rPr>
              <a:t> </a:t>
            </a:r>
            <a:r>
              <a:rPr sz="2300" spc="-5" dirty="0">
                <a:latin typeface="Times New Roman"/>
                <a:cs typeface="Times New Roman"/>
              </a:rPr>
              <a:t>distinguishable</a:t>
            </a:r>
            <a:r>
              <a:rPr sz="2300" spc="400" dirty="0">
                <a:latin typeface="Times New Roman"/>
                <a:cs typeface="Times New Roman"/>
              </a:rPr>
              <a:t> </a:t>
            </a:r>
            <a:r>
              <a:rPr sz="2300" spc="-5" dirty="0">
                <a:latin typeface="Times New Roman"/>
                <a:cs typeface="Times New Roman"/>
              </a:rPr>
              <a:t>from</a:t>
            </a:r>
            <a:r>
              <a:rPr sz="2300" spc="400" dirty="0">
                <a:latin typeface="Times New Roman"/>
                <a:cs typeface="Times New Roman"/>
              </a:rPr>
              <a:t> </a:t>
            </a:r>
            <a:r>
              <a:rPr sz="2300" spc="-5" dirty="0">
                <a:latin typeface="Times New Roman"/>
                <a:cs typeface="Times New Roman"/>
              </a:rPr>
              <a:t>another</a:t>
            </a:r>
            <a:r>
              <a:rPr sz="2300" spc="395" dirty="0">
                <a:latin typeface="Times New Roman"/>
                <a:cs typeface="Times New Roman"/>
              </a:rPr>
              <a:t> </a:t>
            </a:r>
            <a:r>
              <a:rPr sz="2300" spc="-10" dirty="0">
                <a:latin typeface="Times New Roman"/>
                <a:cs typeface="Times New Roman"/>
              </a:rPr>
              <a:t>make, </a:t>
            </a:r>
            <a:r>
              <a:rPr sz="2300" spc="-560" dirty="0">
                <a:latin typeface="Times New Roman"/>
                <a:cs typeface="Times New Roman"/>
              </a:rPr>
              <a:t> </a:t>
            </a:r>
            <a:r>
              <a:rPr sz="2300" dirty="0">
                <a:latin typeface="Times New Roman"/>
                <a:cs typeface="Times New Roman"/>
              </a:rPr>
              <a:t>one </a:t>
            </a:r>
            <a:r>
              <a:rPr sz="2300" spc="-5" dirty="0">
                <a:latin typeface="Times New Roman"/>
                <a:cs typeface="Times New Roman"/>
              </a:rPr>
              <a:t>hair</a:t>
            </a:r>
            <a:r>
              <a:rPr sz="2300" dirty="0">
                <a:latin typeface="Times New Roman"/>
                <a:cs typeface="Times New Roman"/>
              </a:rPr>
              <a:t> </a:t>
            </a:r>
            <a:r>
              <a:rPr sz="2300" spc="-5" dirty="0">
                <a:latin typeface="Times New Roman"/>
                <a:cs typeface="Times New Roman"/>
              </a:rPr>
              <a:t>oil </a:t>
            </a:r>
            <a:r>
              <a:rPr sz="2300" spc="-10" dirty="0">
                <a:latin typeface="Times New Roman"/>
                <a:cs typeface="Times New Roman"/>
              </a:rPr>
              <a:t>is</a:t>
            </a:r>
            <a:r>
              <a:rPr sz="2300" dirty="0">
                <a:latin typeface="Times New Roman"/>
                <a:cs typeface="Times New Roman"/>
              </a:rPr>
              <a:t> </a:t>
            </a:r>
            <a:r>
              <a:rPr sz="2300" spc="-10" dirty="0">
                <a:latin typeface="Times New Roman"/>
                <a:cs typeface="Times New Roman"/>
              </a:rPr>
              <a:t>to</a:t>
            </a:r>
            <a:r>
              <a:rPr sz="2300" spc="5" dirty="0">
                <a:latin typeface="Times New Roman"/>
                <a:cs typeface="Times New Roman"/>
              </a:rPr>
              <a:t> </a:t>
            </a:r>
            <a:r>
              <a:rPr sz="2300" spc="-5" dirty="0">
                <a:latin typeface="Times New Roman"/>
                <a:cs typeface="Times New Roman"/>
              </a:rPr>
              <a:t>be</a:t>
            </a:r>
            <a:r>
              <a:rPr sz="2300" dirty="0">
                <a:latin typeface="Times New Roman"/>
                <a:cs typeface="Times New Roman"/>
              </a:rPr>
              <a:t> </a:t>
            </a:r>
            <a:r>
              <a:rPr sz="2300" spc="-5" dirty="0">
                <a:latin typeface="Times New Roman"/>
                <a:cs typeface="Times New Roman"/>
              </a:rPr>
              <a:t>distinguished</a:t>
            </a:r>
            <a:r>
              <a:rPr sz="2300" spc="-10" dirty="0">
                <a:latin typeface="Times New Roman"/>
                <a:cs typeface="Times New Roman"/>
              </a:rPr>
              <a:t> </a:t>
            </a:r>
            <a:r>
              <a:rPr sz="2300" spc="-5" dirty="0">
                <a:latin typeface="Times New Roman"/>
                <a:cs typeface="Times New Roman"/>
              </a:rPr>
              <a:t>from</a:t>
            </a:r>
            <a:r>
              <a:rPr sz="2300" dirty="0">
                <a:latin typeface="Times New Roman"/>
                <a:cs typeface="Times New Roman"/>
              </a:rPr>
              <a:t> </a:t>
            </a:r>
            <a:r>
              <a:rPr sz="2300" spc="-5" dirty="0">
                <a:latin typeface="Times New Roman"/>
                <a:cs typeface="Times New Roman"/>
              </a:rPr>
              <a:t>another</a:t>
            </a:r>
            <a:r>
              <a:rPr sz="2300" dirty="0">
                <a:latin typeface="Times New Roman"/>
                <a:cs typeface="Times New Roman"/>
              </a:rPr>
              <a:t> </a:t>
            </a:r>
            <a:r>
              <a:rPr sz="2300" spc="-5" dirty="0">
                <a:latin typeface="Times New Roman"/>
                <a:cs typeface="Times New Roman"/>
              </a:rPr>
              <a:t>and</a:t>
            </a:r>
            <a:r>
              <a:rPr sz="2300" dirty="0">
                <a:latin typeface="Times New Roman"/>
                <a:cs typeface="Times New Roman"/>
              </a:rPr>
              <a:t> </a:t>
            </a:r>
            <a:r>
              <a:rPr sz="2300" spc="-5" dirty="0">
                <a:latin typeface="Times New Roman"/>
                <a:cs typeface="Times New Roman"/>
              </a:rPr>
              <a:t>so</a:t>
            </a:r>
            <a:r>
              <a:rPr sz="2300" dirty="0">
                <a:latin typeface="Times New Roman"/>
                <a:cs typeface="Times New Roman"/>
              </a:rPr>
              <a:t> </a:t>
            </a:r>
            <a:r>
              <a:rPr sz="2300" spc="-5" dirty="0">
                <a:latin typeface="Times New Roman"/>
                <a:cs typeface="Times New Roman"/>
              </a:rPr>
              <a:t>on</a:t>
            </a:r>
            <a:endParaRPr sz="2300">
              <a:latin typeface="Times New Roman"/>
              <a:cs typeface="Times New Roman"/>
            </a:endParaRPr>
          </a:p>
        </p:txBody>
      </p:sp>
      <p:sp>
        <p:nvSpPr>
          <p:cNvPr id="6" name="object 6"/>
          <p:cNvSpPr txBox="1"/>
          <p:nvPr/>
        </p:nvSpPr>
        <p:spPr>
          <a:xfrm>
            <a:off x="569061" y="3429253"/>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7" name="object 7"/>
          <p:cNvSpPr txBox="1"/>
          <p:nvPr/>
        </p:nvSpPr>
        <p:spPr>
          <a:xfrm>
            <a:off x="822858" y="3228451"/>
            <a:ext cx="7994650" cy="1079500"/>
          </a:xfrm>
          <a:prstGeom prst="rect">
            <a:avLst/>
          </a:prstGeom>
        </p:spPr>
        <p:txBody>
          <a:bodyPr vert="horz" wrap="square" lIns="0" tIns="12700" rIns="0" bIns="0" rtlCol="0">
            <a:spAutoFit/>
          </a:bodyPr>
          <a:lstStyle/>
          <a:p>
            <a:pPr marL="12700" marR="5080">
              <a:lnSpc>
                <a:spcPct val="150400"/>
              </a:lnSpc>
              <a:spcBef>
                <a:spcPts val="100"/>
              </a:spcBef>
              <a:tabLst>
                <a:tab pos="2032000" algn="l"/>
                <a:tab pos="2849245" algn="l"/>
                <a:tab pos="3324225" algn="l"/>
                <a:tab pos="4158615" algn="l"/>
                <a:tab pos="4519930" algn="l"/>
                <a:tab pos="4930775" algn="l"/>
                <a:tab pos="6505575" algn="l"/>
                <a:tab pos="7755255" algn="l"/>
              </a:tabLst>
            </a:pPr>
            <a:r>
              <a:rPr sz="2300" spc="-5" dirty="0">
                <a:solidFill>
                  <a:srgbClr val="FF0000"/>
                </a:solidFill>
                <a:latin typeface="Times New Roman"/>
                <a:cs typeface="Times New Roman"/>
              </a:rPr>
              <a:t>A </a:t>
            </a:r>
            <a:r>
              <a:rPr sz="2300" spc="-204" dirty="0">
                <a:solidFill>
                  <a:srgbClr val="FF0000"/>
                </a:solidFill>
                <a:latin typeface="Times New Roman"/>
                <a:cs typeface="Times New Roman"/>
              </a:rPr>
              <a:t> </a:t>
            </a:r>
            <a:r>
              <a:rPr sz="2300" spc="-10" dirty="0">
                <a:solidFill>
                  <a:srgbClr val="FF0000"/>
                </a:solidFill>
                <a:latin typeface="Times New Roman"/>
                <a:cs typeface="Times New Roman"/>
              </a:rPr>
              <a:t>manu</a:t>
            </a:r>
            <a:r>
              <a:rPr sz="2300" spc="-5" dirty="0">
                <a:solidFill>
                  <a:srgbClr val="FF0000"/>
                </a:solidFill>
                <a:latin typeface="Times New Roman"/>
                <a:cs typeface="Times New Roman"/>
              </a:rPr>
              <a:t>f</a:t>
            </a:r>
            <a:r>
              <a:rPr sz="2300" spc="-10" dirty="0">
                <a:solidFill>
                  <a:srgbClr val="FF0000"/>
                </a:solidFill>
                <a:latin typeface="Times New Roman"/>
                <a:cs typeface="Times New Roman"/>
              </a:rPr>
              <a:t>ac</a:t>
            </a:r>
            <a:r>
              <a:rPr sz="2300" spc="-15" dirty="0">
                <a:solidFill>
                  <a:srgbClr val="FF0000"/>
                </a:solidFill>
                <a:latin typeface="Times New Roman"/>
                <a:cs typeface="Times New Roman"/>
              </a:rPr>
              <a:t>t</a:t>
            </a:r>
            <a:r>
              <a:rPr sz="2300" dirty="0">
                <a:solidFill>
                  <a:srgbClr val="FF0000"/>
                </a:solidFill>
                <a:latin typeface="Times New Roman"/>
                <a:cs typeface="Times New Roman"/>
              </a:rPr>
              <a:t>u</a:t>
            </a:r>
            <a:r>
              <a:rPr sz="2300" spc="-5" dirty="0">
                <a:solidFill>
                  <a:srgbClr val="FF0000"/>
                </a:solidFill>
                <a:latin typeface="Times New Roman"/>
                <a:cs typeface="Times New Roman"/>
              </a:rPr>
              <a:t>r</a:t>
            </a:r>
            <a:r>
              <a:rPr sz="2300" spc="-10" dirty="0">
                <a:solidFill>
                  <a:srgbClr val="FF0000"/>
                </a:solidFill>
                <a:latin typeface="Times New Roman"/>
                <a:cs typeface="Times New Roman"/>
              </a:rPr>
              <a:t>e</a:t>
            </a:r>
            <a:r>
              <a:rPr sz="2300" spc="-5" dirty="0">
                <a:solidFill>
                  <a:srgbClr val="FF0000"/>
                </a:solidFill>
                <a:latin typeface="Times New Roman"/>
                <a:cs typeface="Times New Roman"/>
              </a:rPr>
              <a:t>r</a:t>
            </a:r>
            <a:r>
              <a:rPr sz="2300" dirty="0">
                <a:solidFill>
                  <a:srgbClr val="FF0000"/>
                </a:solidFill>
                <a:latin typeface="Times New Roman"/>
                <a:cs typeface="Times New Roman"/>
              </a:rPr>
              <a:t>	w</a:t>
            </a:r>
            <a:r>
              <a:rPr sz="2300" spc="-10" dirty="0">
                <a:solidFill>
                  <a:srgbClr val="FF0000"/>
                </a:solidFill>
                <a:latin typeface="Times New Roman"/>
                <a:cs typeface="Times New Roman"/>
              </a:rPr>
              <a:t>ant</a:t>
            </a:r>
            <a:r>
              <a:rPr sz="2300" spc="-5" dirty="0">
                <a:solidFill>
                  <a:srgbClr val="FF0000"/>
                </a:solidFill>
                <a:latin typeface="Times New Roman"/>
                <a:cs typeface="Times New Roman"/>
              </a:rPr>
              <a:t>s</a:t>
            </a:r>
            <a:r>
              <a:rPr sz="2300" dirty="0">
                <a:solidFill>
                  <a:srgbClr val="FF0000"/>
                </a:solidFill>
                <a:latin typeface="Times New Roman"/>
                <a:cs typeface="Times New Roman"/>
              </a:rPr>
              <a:t>	</a:t>
            </a:r>
            <a:r>
              <a:rPr sz="2300" spc="-5" dirty="0">
                <a:solidFill>
                  <a:srgbClr val="FF0000"/>
                </a:solidFill>
                <a:latin typeface="Times New Roman"/>
                <a:cs typeface="Times New Roman"/>
              </a:rPr>
              <a:t>his</a:t>
            </a:r>
            <a:r>
              <a:rPr sz="2300" dirty="0">
                <a:solidFill>
                  <a:srgbClr val="FF0000"/>
                </a:solidFill>
                <a:latin typeface="Times New Roman"/>
                <a:cs typeface="Times New Roman"/>
              </a:rPr>
              <a:t>	</a:t>
            </a:r>
            <a:r>
              <a:rPr sz="2300" spc="-5" dirty="0">
                <a:solidFill>
                  <a:srgbClr val="FF0000"/>
                </a:solidFill>
                <a:latin typeface="Times New Roman"/>
                <a:cs typeface="Times New Roman"/>
              </a:rPr>
              <a:t>g</a:t>
            </a:r>
            <a:r>
              <a:rPr sz="2300" dirty="0">
                <a:solidFill>
                  <a:srgbClr val="FF0000"/>
                </a:solidFill>
                <a:latin typeface="Times New Roman"/>
                <a:cs typeface="Times New Roman"/>
              </a:rPr>
              <a:t>o</a:t>
            </a:r>
            <a:r>
              <a:rPr sz="2300" spc="-5" dirty="0">
                <a:solidFill>
                  <a:srgbClr val="FF0000"/>
                </a:solidFill>
                <a:latin typeface="Times New Roman"/>
                <a:cs typeface="Times New Roman"/>
              </a:rPr>
              <a:t>ods</a:t>
            </a:r>
            <a:r>
              <a:rPr sz="2300" dirty="0">
                <a:solidFill>
                  <a:srgbClr val="FF0000"/>
                </a:solidFill>
                <a:latin typeface="Times New Roman"/>
                <a:cs typeface="Times New Roman"/>
              </a:rPr>
              <a:t>	</a:t>
            </a:r>
            <a:r>
              <a:rPr sz="2300" spc="-15" dirty="0">
                <a:solidFill>
                  <a:srgbClr val="FF0000"/>
                </a:solidFill>
                <a:latin typeface="Times New Roman"/>
                <a:cs typeface="Times New Roman"/>
              </a:rPr>
              <a:t>t</a:t>
            </a:r>
            <a:r>
              <a:rPr sz="2300" spc="-5" dirty="0">
                <a:solidFill>
                  <a:srgbClr val="FF0000"/>
                </a:solidFill>
                <a:latin typeface="Times New Roman"/>
                <a:cs typeface="Times New Roman"/>
              </a:rPr>
              <a:t>o</a:t>
            </a:r>
            <a:r>
              <a:rPr sz="2300" dirty="0">
                <a:solidFill>
                  <a:srgbClr val="FF0000"/>
                </a:solidFill>
                <a:latin typeface="Times New Roman"/>
                <a:cs typeface="Times New Roman"/>
              </a:rPr>
              <a:t>	</a:t>
            </a:r>
            <a:r>
              <a:rPr sz="2300" spc="-5" dirty="0">
                <a:solidFill>
                  <a:srgbClr val="FF0000"/>
                </a:solidFill>
                <a:latin typeface="Times New Roman"/>
                <a:cs typeface="Times New Roman"/>
              </a:rPr>
              <a:t>be</a:t>
            </a:r>
            <a:r>
              <a:rPr sz="2300" dirty="0">
                <a:solidFill>
                  <a:srgbClr val="FF0000"/>
                </a:solidFill>
                <a:latin typeface="Times New Roman"/>
                <a:cs typeface="Times New Roman"/>
              </a:rPr>
              <a:t>	</a:t>
            </a:r>
            <a:r>
              <a:rPr sz="2300" spc="-5" dirty="0">
                <a:solidFill>
                  <a:srgbClr val="FF0000"/>
                </a:solidFill>
                <a:latin typeface="Times New Roman"/>
                <a:cs typeface="Times New Roman"/>
              </a:rPr>
              <a:t>dis</a:t>
            </a:r>
            <a:r>
              <a:rPr sz="2300" spc="-15" dirty="0">
                <a:solidFill>
                  <a:srgbClr val="FF0000"/>
                </a:solidFill>
                <a:latin typeface="Times New Roman"/>
                <a:cs typeface="Times New Roman"/>
              </a:rPr>
              <a:t>t</a:t>
            </a:r>
            <a:r>
              <a:rPr sz="2300" spc="-10" dirty="0">
                <a:solidFill>
                  <a:srgbClr val="FF0000"/>
                </a:solidFill>
                <a:latin typeface="Times New Roman"/>
                <a:cs typeface="Times New Roman"/>
              </a:rPr>
              <a:t>inctive</a:t>
            </a:r>
            <a:r>
              <a:rPr sz="2300" spc="-15" dirty="0">
                <a:solidFill>
                  <a:srgbClr val="FF0000"/>
                </a:solidFill>
                <a:latin typeface="Times New Roman"/>
                <a:cs typeface="Times New Roman"/>
              </a:rPr>
              <a:t>l</a:t>
            </a:r>
            <a:r>
              <a:rPr sz="2300" spc="-5" dirty="0">
                <a:solidFill>
                  <a:srgbClr val="FF0000"/>
                </a:solidFill>
                <a:latin typeface="Times New Roman"/>
                <a:cs typeface="Times New Roman"/>
              </a:rPr>
              <a:t>y</a:t>
            </a:r>
            <a:r>
              <a:rPr sz="2300" dirty="0">
                <a:solidFill>
                  <a:srgbClr val="FF0000"/>
                </a:solidFill>
                <a:latin typeface="Times New Roman"/>
                <a:cs typeface="Times New Roman"/>
              </a:rPr>
              <a:t>	</a:t>
            </a:r>
            <a:r>
              <a:rPr sz="2300" spc="-10" dirty="0">
                <a:solidFill>
                  <a:srgbClr val="FF0000"/>
                </a:solidFill>
                <a:latin typeface="Times New Roman"/>
                <a:cs typeface="Times New Roman"/>
              </a:rPr>
              <a:t>ident</a:t>
            </a:r>
            <a:r>
              <a:rPr sz="2300" spc="-15" dirty="0">
                <a:solidFill>
                  <a:srgbClr val="FF0000"/>
                </a:solidFill>
                <a:latin typeface="Times New Roman"/>
                <a:cs typeface="Times New Roman"/>
              </a:rPr>
              <a:t>i</a:t>
            </a:r>
            <a:r>
              <a:rPr sz="2300" spc="-5" dirty="0">
                <a:solidFill>
                  <a:srgbClr val="FF0000"/>
                </a:solidFill>
                <a:latin typeface="Times New Roman"/>
                <a:cs typeface="Times New Roman"/>
              </a:rPr>
              <a:t>f</a:t>
            </a:r>
            <a:r>
              <a:rPr sz="2300" spc="-10" dirty="0">
                <a:solidFill>
                  <a:srgbClr val="FF0000"/>
                </a:solidFill>
                <a:latin typeface="Times New Roman"/>
                <a:cs typeface="Times New Roman"/>
              </a:rPr>
              <a:t>ie</a:t>
            </a:r>
            <a:r>
              <a:rPr sz="2300" spc="-5" dirty="0">
                <a:solidFill>
                  <a:srgbClr val="FF0000"/>
                </a:solidFill>
                <a:latin typeface="Times New Roman"/>
                <a:cs typeface="Times New Roman"/>
              </a:rPr>
              <a:t>d</a:t>
            </a:r>
            <a:r>
              <a:rPr sz="2300" dirty="0">
                <a:solidFill>
                  <a:srgbClr val="FF0000"/>
                </a:solidFill>
                <a:latin typeface="Times New Roman"/>
                <a:cs typeface="Times New Roman"/>
              </a:rPr>
              <a:t>	</a:t>
            </a:r>
            <a:r>
              <a:rPr sz="2300" spc="-10" dirty="0">
                <a:solidFill>
                  <a:srgbClr val="FF0000"/>
                </a:solidFill>
                <a:latin typeface="Times New Roman"/>
                <a:cs typeface="Times New Roman"/>
              </a:rPr>
              <a:t>to  </a:t>
            </a:r>
            <a:r>
              <a:rPr sz="2300" spc="-5" dirty="0">
                <a:solidFill>
                  <a:srgbClr val="FF0000"/>
                </a:solidFill>
                <a:latin typeface="Times New Roman"/>
                <a:cs typeface="Times New Roman"/>
              </a:rPr>
              <a:t>assume</a:t>
            </a:r>
            <a:r>
              <a:rPr sz="2300" dirty="0">
                <a:solidFill>
                  <a:srgbClr val="FF0000"/>
                </a:solidFill>
                <a:latin typeface="Times New Roman"/>
                <a:cs typeface="Times New Roman"/>
              </a:rPr>
              <a:t> </a:t>
            </a:r>
            <a:r>
              <a:rPr sz="2300" spc="-5" dirty="0">
                <a:solidFill>
                  <a:srgbClr val="FF0000"/>
                </a:solidFill>
                <a:latin typeface="Times New Roman"/>
                <a:cs typeface="Times New Roman"/>
              </a:rPr>
              <a:t>and</a:t>
            </a:r>
            <a:r>
              <a:rPr sz="2300" dirty="0">
                <a:solidFill>
                  <a:srgbClr val="FF0000"/>
                </a:solidFill>
                <a:latin typeface="Times New Roman"/>
                <a:cs typeface="Times New Roman"/>
              </a:rPr>
              <a:t> </a:t>
            </a:r>
            <a:r>
              <a:rPr sz="2300" spc="-5" dirty="0">
                <a:solidFill>
                  <a:srgbClr val="FF0000"/>
                </a:solidFill>
                <a:latin typeface="Times New Roman"/>
                <a:cs typeface="Times New Roman"/>
              </a:rPr>
              <a:t>assure </a:t>
            </a:r>
            <a:r>
              <a:rPr sz="2300" spc="-25" dirty="0">
                <a:solidFill>
                  <a:srgbClr val="FF0000"/>
                </a:solidFill>
                <a:latin typeface="Times New Roman"/>
                <a:cs typeface="Times New Roman"/>
              </a:rPr>
              <a:t>quality,</a:t>
            </a:r>
            <a:r>
              <a:rPr sz="2300" spc="-5" dirty="0">
                <a:solidFill>
                  <a:srgbClr val="FF0000"/>
                </a:solidFill>
                <a:latin typeface="Times New Roman"/>
                <a:cs typeface="Times New Roman"/>
              </a:rPr>
              <a:t> </a:t>
            </a:r>
            <a:r>
              <a:rPr sz="2300" spc="-25" dirty="0">
                <a:solidFill>
                  <a:srgbClr val="FF0000"/>
                </a:solidFill>
                <a:latin typeface="Times New Roman"/>
                <a:cs typeface="Times New Roman"/>
              </a:rPr>
              <a:t>utility,</a:t>
            </a:r>
            <a:r>
              <a:rPr sz="2300" spc="-5" dirty="0">
                <a:solidFill>
                  <a:srgbClr val="FF0000"/>
                </a:solidFill>
                <a:latin typeface="Times New Roman"/>
                <a:cs typeface="Times New Roman"/>
              </a:rPr>
              <a:t> price</a:t>
            </a:r>
            <a:endParaRPr sz="2300">
              <a:latin typeface="Times New Roman"/>
              <a:cs typeface="Times New Roman"/>
            </a:endParaRPr>
          </a:p>
        </p:txBody>
      </p:sp>
      <p:sp>
        <p:nvSpPr>
          <p:cNvPr id="8" name="object 8"/>
          <p:cNvSpPr txBox="1"/>
          <p:nvPr/>
        </p:nvSpPr>
        <p:spPr>
          <a:xfrm>
            <a:off x="569061" y="4532655"/>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9" name="object 9"/>
          <p:cNvSpPr txBox="1"/>
          <p:nvPr/>
        </p:nvSpPr>
        <p:spPr>
          <a:xfrm>
            <a:off x="822858" y="4331853"/>
            <a:ext cx="8007350" cy="1079500"/>
          </a:xfrm>
          <a:prstGeom prst="rect">
            <a:avLst/>
          </a:prstGeom>
        </p:spPr>
        <p:txBody>
          <a:bodyPr vert="horz" wrap="square" lIns="0" tIns="12700" rIns="0" bIns="0" rtlCol="0">
            <a:spAutoFit/>
          </a:bodyPr>
          <a:lstStyle/>
          <a:p>
            <a:pPr marL="12700" marR="5080">
              <a:lnSpc>
                <a:spcPct val="150400"/>
              </a:lnSpc>
              <a:spcBef>
                <a:spcPts val="100"/>
              </a:spcBef>
            </a:pPr>
            <a:r>
              <a:rPr sz="2300" dirty="0">
                <a:latin typeface="Times New Roman"/>
                <a:cs typeface="Times New Roman"/>
              </a:rPr>
              <a:t>For</a:t>
            </a:r>
            <a:r>
              <a:rPr sz="2300" spc="215" dirty="0">
                <a:latin typeface="Times New Roman"/>
                <a:cs typeface="Times New Roman"/>
              </a:rPr>
              <a:t> </a:t>
            </a:r>
            <a:r>
              <a:rPr sz="2300" spc="-5" dirty="0">
                <a:latin typeface="Times New Roman"/>
                <a:cs typeface="Times New Roman"/>
              </a:rPr>
              <a:t>that</a:t>
            </a:r>
            <a:r>
              <a:rPr sz="2300" spc="210" dirty="0">
                <a:latin typeface="Times New Roman"/>
                <a:cs typeface="Times New Roman"/>
              </a:rPr>
              <a:t> </a:t>
            </a:r>
            <a:r>
              <a:rPr sz="2300" spc="-10" dirty="0">
                <a:latin typeface="Times New Roman"/>
                <a:cs typeface="Times New Roman"/>
              </a:rPr>
              <a:t>identification</a:t>
            </a:r>
            <a:r>
              <a:rPr sz="2300" spc="220" dirty="0">
                <a:latin typeface="Times New Roman"/>
                <a:cs typeface="Times New Roman"/>
              </a:rPr>
              <a:t> </a:t>
            </a:r>
            <a:r>
              <a:rPr sz="2300" spc="-5" dirty="0">
                <a:latin typeface="Times New Roman"/>
                <a:cs typeface="Times New Roman"/>
              </a:rPr>
              <a:t>he</a:t>
            </a:r>
            <a:r>
              <a:rPr sz="2300" spc="225" dirty="0">
                <a:latin typeface="Times New Roman"/>
                <a:cs typeface="Times New Roman"/>
              </a:rPr>
              <a:t> </a:t>
            </a:r>
            <a:r>
              <a:rPr sz="2300" spc="-5" dirty="0">
                <a:latin typeface="Times New Roman"/>
                <a:cs typeface="Times New Roman"/>
              </a:rPr>
              <a:t>desires</a:t>
            </a:r>
            <a:r>
              <a:rPr sz="2300" spc="215" dirty="0">
                <a:latin typeface="Times New Roman"/>
                <a:cs typeface="Times New Roman"/>
              </a:rPr>
              <a:t> </a:t>
            </a:r>
            <a:r>
              <a:rPr sz="2300" spc="-5" dirty="0">
                <a:latin typeface="Times New Roman"/>
                <a:cs typeface="Times New Roman"/>
              </a:rPr>
              <a:t>that</a:t>
            </a:r>
            <a:r>
              <a:rPr sz="2300" spc="210" dirty="0">
                <a:latin typeface="Times New Roman"/>
                <a:cs typeface="Times New Roman"/>
              </a:rPr>
              <a:t> </a:t>
            </a:r>
            <a:r>
              <a:rPr sz="2300" spc="-5" dirty="0">
                <a:latin typeface="Times New Roman"/>
                <a:cs typeface="Times New Roman"/>
              </a:rPr>
              <a:t>the</a:t>
            </a:r>
            <a:r>
              <a:rPr sz="2300" spc="335" dirty="0">
                <a:latin typeface="Times New Roman"/>
                <a:cs typeface="Times New Roman"/>
              </a:rPr>
              <a:t> </a:t>
            </a:r>
            <a:r>
              <a:rPr sz="2300" dirty="0">
                <a:solidFill>
                  <a:srgbClr val="FF0000"/>
                </a:solidFill>
                <a:latin typeface="Times New Roman"/>
                <a:cs typeface="Times New Roman"/>
              </a:rPr>
              <a:t>goods</a:t>
            </a:r>
            <a:r>
              <a:rPr sz="2300" spc="229" dirty="0">
                <a:solidFill>
                  <a:srgbClr val="FF0000"/>
                </a:solidFill>
                <a:latin typeface="Times New Roman"/>
                <a:cs typeface="Times New Roman"/>
              </a:rPr>
              <a:t> </a:t>
            </a:r>
            <a:r>
              <a:rPr sz="2300" spc="-5" dirty="0">
                <a:solidFill>
                  <a:srgbClr val="FF0000"/>
                </a:solidFill>
                <a:latin typeface="Times New Roman"/>
                <a:cs typeface="Times New Roman"/>
              </a:rPr>
              <a:t>should</a:t>
            </a:r>
            <a:r>
              <a:rPr sz="2300" spc="215" dirty="0">
                <a:solidFill>
                  <a:srgbClr val="FF0000"/>
                </a:solidFill>
                <a:latin typeface="Times New Roman"/>
                <a:cs typeface="Times New Roman"/>
              </a:rPr>
              <a:t> </a:t>
            </a:r>
            <a:r>
              <a:rPr sz="2300" spc="-5" dirty="0">
                <a:solidFill>
                  <a:srgbClr val="FF0000"/>
                </a:solidFill>
                <a:latin typeface="Times New Roman"/>
                <a:cs typeface="Times New Roman"/>
              </a:rPr>
              <a:t>be</a:t>
            </a:r>
            <a:r>
              <a:rPr sz="2300" spc="215" dirty="0">
                <a:solidFill>
                  <a:srgbClr val="FF0000"/>
                </a:solidFill>
                <a:latin typeface="Times New Roman"/>
                <a:cs typeface="Times New Roman"/>
              </a:rPr>
              <a:t> </a:t>
            </a:r>
            <a:r>
              <a:rPr sz="2300" spc="-5" dirty="0">
                <a:solidFill>
                  <a:srgbClr val="FF0000"/>
                </a:solidFill>
                <a:latin typeface="Times New Roman"/>
                <a:cs typeface="Times New Roman"/>
              </a:rPr>
              <a:t>branded </a:t>
            </a:r>
            <a:r>
              <a:rPr sz="2300" spc="-560" dirty="0">
                <a:solidFill>
                  <a:srgbClr val="FF0000"/>
                </a:solidFill>
                <a:latin typeface="Times New Roman"/>
                <a:cs typeface="Times New Roman"/>
              </a:rPr>
              <a:t> </a:t>
            </a:r>
            <a:r>
              <a:rPr sz="2300" dirty="0">
                <a:solidFill>
                  <a:srgbClr val="FF0000"/>
                </a:solidFill>
                <a:latin typeface="Times New Roman"/>
                <a:cs typeface="Times New Roman"/>
              </a:rPr>
              <a:t>by</a:t>
            </a:r>
            <a:r>
              <a:rPr sz="2300" spc="-5" dirty="0">
                <a:solidFill>
                  <a:srgbClr val="FF0000"/>
                </a:solidFill>
                <a:latin typeface="Times New Roman"/>
                <a:cs typeface="Times New Roman"/>
              </a:rPr>
              <a:t> a</a:t>
            </a:r>
            <a:r>
              <a:rPr sz="2300" dirty="0">
                <a:solidFill>
                  <a:srgbClr val="FF0000"/>
                </a:solidFill>
                <a:latin typeface="Times New Roman"/>
                <a:cs typeface="Times New Roman"/>
              </a:rPr>
              <a:t> </a:t>
            </a:r>
            <a:r>
              <a:rPr sz="2300" spc="-5" dirty="0">
                <a:solidFill>
                  <a:srgbClr val="FF0000"/>
                </a:solidFill>
                <a:latin typeface="Times New Roman"/>
                <a:cs typeface="Times New Roman"/>
              </a:rPr>
              <a:t>brand name</a:t>
            </a:r>
            <a:r>
              <a:rPr sz="2300" dirty="0">
                <a:solidFill>
                  <a:srgbClr val="FF0000"/>
                </a:solidFill>
                <a:latin typeface="Times New Roman"/>
                <a:cs typeface="Times New Roman"/>
              </a:rPr>
              <a:t> </a:t>
            </a:r>
            <a:r>
              <a:rPr sz="2300" spc="-5" dirty="0">
                <a:solidFill>
                  <a:srgbClr val="FF0000"/>
                </a:solidFill>
                <a:latin typeface="Times New Roman"/>
                <a:cs typeface="Times New Roman"/>
              </a:rPr>
              <a:t>by</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a</a:t>
            </a:r>
            <a:r>
              <a:rPr sz="2300" spc="-10" dirty="0">
                <a:solidFill>
                  <a:srgbClr val="FF0000"/>
                </a:solidFill>
                <a:latin typeface="Times New Roman"/>
                <a:cs typeface="Times New Roman"/>
              </a:rPr>
              <a:t> </a:t>
            </a:r>
            <a:r>
              <a:rPr sz="2300" dirty="0">
                <a:solidFill>
                  <a:srgbClr val="FF0000"/>
                </a:solidFill>
                <a:latin typeface="Times New Roman"/>
                <a:cs typeface="Times New Roman"/>
              </a:rPr>
              <a:t>word </a:t>
            </a:r>
            <a:r>
              <a:rPr sz="2300" spc="-10" dirty="0">
                <a:solidFill>
                  <a:srgbClr val="FF0000"/>
                </a:solidFill>
                <a:latin typeface="Times New Roman"/>
                <a:cs typeface="Times New Roman"/>
              </a:rPr>
              <a:t>mark</a:t>
            </a:r>
            <a:r>
              <a:rPr sz="2300" dirty="0">
                <a:solidFill>
                  <a:srgbClr val="FF0000"/>
                </a:solidFill>
                <a:latin typeface="Times New Roman"/>
                <a:cs typeface="Times New Roman"/>
              </a:rPr>
              <a:t> </a:t>
            </a:r>
            <a:r>
              <a:rPr sz="2300" spc="-5" dirty="0">
                <a:solidFill>
                  <a:srgbClr val="FF0000"/>
                </a:solidFill>
                <a:latin typeface="Times New Roman"/>
                <a:cs typeface="Times New Roman"/>
              </a:rPr>
              <a:t>in</a:t>
            </a:r>
            <a:r>
              <a:rPr sz="2300"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form</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of</a:t>
            </a:r>
            <a:r>
              <a:rPr sz="2300" dirty="0">
                <a:solidFill>
                  <a:srgbClr val="FF0000"/>
                </a:solidFill>
                <a:latin typeface="Times New Roman"/>
                <a:cs typeface="Times New Roman"/>
              </a:rPr>
              <a:t> </a:t>
            </a:r>
            <a:r>
              <a:rPr sz="2300" spc="-5" dirty="0">
                <a:solidFill>
                  <a:srgbClr val="FF0000"/>
                </a:solidFill>
                <a:latin typeface="Times New Roman"/>
                <a:cs typeface="Times New Roman"/>
              </a:rPr>
              <a:t>a</a:t>
            </a:r>
            <a:r>
              <a:rPr sz="2300" spc="-10" dirty="0">
                <a:solidFill>
                  <a:srgbClr val="FF0000"/>
                </a:solidFill>
                <a:latin typeface="Times New Roman"/>
                <a:cs typeface="Times New Roman"/>
              </a:rPr>
              <a:t> label</a:t>
            </a:r>
            <a:endParaRPr sz="2300">
              <a:latin typeface="Times New Roman"/>
              <a:cs typeface="Times New Roman"/>
            </a:endParaRPr>
          </a:p>
        </p:txBody>
      </p:sp>
      <p:sp>
        <p:nvSpPr>
          <p:cNvPr id="10" name="object 10"/>
          <p:cNvSpPr txBox="1"/>
          <p:nvPr/>
        </p:nvSpPr>
        <p:spPr>
          <a:xfrm>
            <a:off x="569061" y="5634977"/>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11" name="object 11"/>
          <p:cNvSpPr txBox="1"/>
          <p:nvPr/>
        </p:nvSpPr>
        <p:spPr>
          <a:xfrm>
            <a:off x="822858" y="5612295"/>
            <a:ext cx="7368540" cy="375920"/>
          </a:xfrm>
          <a:prstGeom prst="rect">
            <a:avLst/>
          </a:prstGeom>
        </p:spPr>
        <p:txBody>
          <a:bodyPr vert="horz" wrap="square" lIns="0" tIns="12065" rIns="0" bIns="0" rtlCol="0">
            <a:spAutoFit/>
          </a:bodyPr>
          <a:lstStyle/>
          <a:p>
            <a:pPr marL="12700">
              <a:lnSpc>
                <a:spcPct val="100000"/>
              </a:lnSpc>
              <a:spcBef>
                <a:spcPts val="95"/>
              </a:spcBef>
            </a:pPr>
            <a:r>
              <a:rPr sz="2300" spc="-5" dirty="0">
                <a:latin typeface="Times New Roman"/>
                <a:cs typeface="Times New Roman"/>
              </a:rPr>
              <a:t>A</a:t>
            </a:r>
            <a:r>
              <a:rPr sz="2300" spc="-120" dirty="0">
                <a:latin typeface="Times New Roman"/>
                <a:cs typeface="Times New Roman"/>
              </a:rPr>
              <a:t> </a:t>
            </a:r>
            <a:r>
              <a:rPr sz="2300" spc="-5" dirty="0">
                <a:latin typeface="Times New Roman"/>
                <a:cs typeface="Times New Roman"/>
              </a:rPr>
              <a:t>trademark</a:t>
            </a:r>
            <a:r>
              <a:rPr sz="2300" spc="5" dirty="0">
                <a:latin typeface="Times New Roman"/>
                <a:cs typeface="Times New Roman"/>
              </a:rPr>
              <a:t> </a:t>
            </a:r>
            <a:r>
              <a:rPr sz="2300" spc="-10" dirty="0">
                <a:latin typeface="Times New Roman"/>
                <a:cs typeface="Times New Roman"/>
              </a:rPr>
              <a:t>is</a:t>
            </a:r>
            <a:r>
              <a:rPr sz="2300" spc="5" dirty="0">
                <a:latin typeface="Times New Roman"/>
                <a:cs typeface="Times New Roman"/>
              </a:rPr>
              <a:t> </a:t>
            </a:r>
            <a:r>
              <a:rPr sz="2300" spc="-5" dirty="0">
                <a:latin typeface="Times New Roman"/>
                <a:cs typeface="Times New Roman"/>
              </a:rPr>
              <a:t>a</a:t>
            </a:r>
            <a:r>
              <a:rPr sz="2300" spc="30" dirty="0">
                <a:latin typeface="Times New Roman"/>
                <a:cs typeface="Times New Roman"/>
              </a:rPr>
              <a:t> </a:t>
            </a:r>
            <a:r>
              <a:rPr sz="2300" spc="-5" dirty="0">
                <a:solidFill>
                  <a:srgbClr val="FF0000"/>
                </a:solidFill>
                <a:latin typeface="Times New Roman"/>
                <a:cs typeface="Times New Roman"/>
              </a:rPr>
              <a:t>visual symbol</a:t>
            </a:r>
            <a:r>
              <a:rPr sz="2300" dirty="0">
                <a:solidFill>
                  <a:srgbClr val="FF0000"/>
                </a:solidFill>
                <a:latin typeface="Times New Roman"/>
                <a:cs typeface="Times New Roman"/>
              </a:rPr>
              <a:t> </a:t>
            </a:r>
            <a:r>
              <a:rPr sz="2300" spc="-5" dirty="0">
                <a:solidFill>
                  <a:srgbClr val="FF0000"/>
                </a:solidFill>
                <a:latin typeface="Times New Roman"/>
                <a:cs typeface="Times New Roman"/>
              </a:rPr>
              <a:t>in the form </a:t>
            </a:r>
            <a:r>
              <a:rPr sz="2300" dirty="0">
                <a:solidFill>
                  <a:srgbClr val="FF0000"/>
                </a:solidFill>
                <a:latin typeface="Times New Roman"/>
                <a:cs typeface="Times New Roman"/>
              </a:rPr>
              <a:t>of </a:t>
            </a:r>
            <a:r>
              <a:rPr sz="2300" spc="-5" dirty="0">
                <a:solidFill>
                  <a:srgbClr val="FF0000"/>
                </a:solidFill>
                <a:latin typeface="Times New Roman"/>
                <a:cs typeface="Times New Roman"/>
              </a:rPr>
              <a:t>a word</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or</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a</a:t>
            </a:r>
            <a:r>
              <a:rPr sz="2300" spc="-10" dirty="0">
                <a:solidFill>
                  <a:srgbClr val="FF0000"/>
                </a:solidFill>
                <a:latin typeface="Times New Roman"/>
                <a:cs typeface="Times New Roman"/>
              </a:rPr>
              <a:t> label</a:t>
            </a:r>
            <a:endParaRPr sz="2300">
              <a:latin typeface="Times New Roman"/>
              <a:cs typeface="Times New Roman"/>
            </a:endParaRPr>
          </a:p>
        </p:txBody>
      </p:sp>
      <p:sp>
        <p:nvSpPr>
          <p:cNvPr id="12" name="object 12"/>
          <p:cNvSpPr txBox="1">
            <a:spLocks noGrp="1"/>
          </p:cNvSpPr>
          <p:nvPr>
            <p:ph type="title"/>
          </p:nvPr>
        </p:nvSpPr>
        <p:spPr>
          <a:xfrm>
            <a:off x="459625" y="374307"/>
            <a:ext cx="5460365" cy="437515"/>
          </a:xfrm>
          <a:prstGeom prst="rect">
            <a:avLst/>
          </a:prstGeom>
        </p:spPr>
        <p:txBody>
          <a:bodyPr vert="horz" wrap="square" lIns="0" tIns="12700" rIns="0" bIns="0" rtlCol="0">
            <a:spAutoFit/>
          </a:bodyPr>
          <a:lstStyle/>
          <a:p>
            <a:pPr marL="12700">
              <a:lnSpc>
                <a:spcPct val="100000"/>
              </a:lnSpc>
              <a:spcBef>
                <a:spcPts val="100"/>
              </a:spcBef>
              <a:tabLst>
                <a:tab pos="525780" algn="l"/>
              </a:tabLst>
            </a:pPr>
            <a:r>
              <a:rPr sz="2700" dirty="0">
                <a:solidFill>
                  <a:srgbClr val="BF0000"/>
                </a:solidFill>
                <a:latin typeface="Times New Roman"/>
                <a:cs typeface="Times New Roman"/>
              </a:rPr>
              <a:t>2)	</a:t>
            </a:r>
            <a:r>
              <a:rPr sz="2700" spc="-25" dirty="0">
                <a:solidFill>
                  <a:srgbClr val="FF0000"/>
                </a:solidFill>
                <a:latin typeface="Times New Roman"/>
                <a:cs typeface="Times New Roman"/>
              </a:rPr>
              <a:t>Trademarks</a:t>
            </a:r>
            <a:r>
              <a:rPr sz="2700" spc="-15" dirty="0">
                <a:solidFill>
                  <a:srgbClr val="FF0000"/>
                </a:solidFill>
                <a:latin typeface="Times New Roman"/>
                <a:cs typeface="Times New Roman"/>
              </a:rPr>
              <a:t> </a:t>
            </a:r>
            <a:r>
              <a:rPr sz="2700" dirty="0">
                <a:solidFill>
                  <a:srgbClr val="FF0000"/>
                </a:solidFill>
                <a:latin typeface="Times New Roman"/>
                <a:cs typeface="Times New Roman"/>
              </a:rPr>
              <a:t>(Goods</a:t>
            </a:r>
            <a:r>
              <a:rPr sz="2700" spc="-15" dirty="0">
                <a:solidFill>
                  <a:srgbClr val="FF0000"/>
                </a:solidFill>
                <a:latin typeface="Times New Roman"/>
                <a:cs typeface="Times New Roman"/>
              </a:rPr>
              <a:t> </a:t>
            </a:r>
            <a:r>
              <a:rPr sz="2700" dirty="0">
                <a:solidFill>
                  <a:srgbClr val="FF0000"/>
                </a:solidFill>
                <a:latin typeface="Times New Roman"/>
                <a:cs typeface="Times New Roman"/>
              </a:rPr>
              <a:t>and</a:t>
            </a:r>
            <a:r>
              <a:rPr sz="2700" spc="-20" dirty="0">
                <a:solidFill>
                  <a:srgbClr val="FF0000"/>
                </a:solidFill>
                <a:latin typeface="Times New Roman"/>
                <a:cs typeface="Times New Roman"/>
              </a:rPr>
              <a:t> </a:t>
            </a:r>
            <a:r>
              <a:rPr sz="2700" spc="-5" dirty="0">
                <a:solidFill>
                  <a:srgbClr val="FF0000"/>
                </a:solidFill>
                <a:latin typeface="Times New Roman"/>
                <a:cs typeface="Times New Roman"/>
              </a:rPr>
              <a:t>services)</a:t>
            </a:r>
            <a:endParaRPr sz="2700">
              <a:latin typeface="Times New Roman"/>
              <a:cs typeface="Times New Roman"/>
            </a:endParaRPr>
          </a:p>
        </p:txBody>
      </p:sp>
      <p:pic>
        <p:nvPicPr>
          <p:cNvPr id="13" name="object 13"/>
          <p:cNvPicPr/>
          <p:nvPr/>
        </p:nvPicPr>
        <p:blipFill>
          <a:blip r:embed="rId2" cstate="print"/>
          <a:stretch>
            <a:fillRect/>
          </a:stretch>
        </p:blipFill>
        <p:spPr>
          <a:xfrm>
            <a:off x="7271994" y="12"/>
            <a:ext cx="1404721" cy="1158468"/>
          </a:xfrm>
          <a:prstGeom prst="rect">
            <a:avLst/>
          </a:prstGeom>
        </p:spPr>
      </p:pic>
      <p:pic>
        <p:nvPicPr>
          <p:cNvPr id="14" name="object 14"/>
          <p:cNvPicPr/>
          <p:nvPr/>
        </p:nvPicPr>
        <p:blipFill>
          <a:blip r:embed="rId3" cstate="print"/>
          <a:stretch>
            <a:fillRect/>
          </a:stretch>
        </p:blipFill>
        <p:spPr>
          <a:xfrm>
            <a:off x="7703997" y="5646597"/>
            <a:ext cx="1151280" cy="12103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0065" y="511822"/>
            <a:ext cx="149225" cy="250190"/>
          </a:xfrm>
          <a:prstGeom prst="rect">
            <a:avLst/>
          </a:prstGeom>
        </p:spPr>
        <p:txBody>
          <a:bodyPr vert="horz" wrap="square" lIns="0" tIns="15240" rIns="0" bIns="0" rtlCol="0">
            <a:spAutoFit/>
          </a:bodyPr>
          <a:lstStyle/>
          <a:p>
            <a:pPr marL="12700">
              <a:lnSpc>
                <a:spcPct val="100000"/>
              </a:lnSpc>
              <a:spcBef>
                <a:spcPts val="120"/>
              </a:spcBef>
            </a:pPr>
            <a:r>
              <a:rPr sz="1450" spc="245" dirty="0">
                <a:solidFill>
                  <a:srgbClr val="2D30BD"/>
                </a:solidFill>
                <a:latin typeface="MS UI Gothic"/>
                <a:cs typeface="MS UI Gothic"/>
              </a:rPr>
              <a:t>▶</a:t>
            </a:r>
            <a:endParaRPr sz="1450">
              <a:latin typeface="MS UI Gothic"/>
              <a:cs typeface="MS UI Gothic"/>
            </a:endParaRPr>
          </a:p>
        </p:txBody>
      </p:sp>
      <p:sp>
        <p:nvSpPr>
          <p:cNvPr id="3" name="object 3"/>
          <p:cNvSpPr txBox="1">
            <a:spLocks noGrp="1"/>
          </p:cNvSpPr>
          <p:nvPr>
            <p:ph type="title"/>
          </p:nvPr>
        </p:nvSpPr>
        <p:spPr>
          <a:xfrm>
            <a:off x="728903" y="319501"/>
            <a:ext cx="8183245" cy="1026794"/>
          </a:xfrm>
          <a:prstGeom prst="rect">
            <a:avLst/>
          </a:prstGeom>
        </p:spPr>
        <p:txBody>
          <a:bodyPr vert="horz" wrap="square" lIns="0" tIns="12065" rIns="0" bIns="0" rtlCol="0">
            <a:spAutoFit/>
          </a:bodyPr>
          <a:lstStyle/>
          <a:p>
            <a:pPr marL="12700" marR="5080">
              <a:lnSpc>
                <a:spcPct val="152700"/>
              </a:lnSpc>
              <a:spcBef>
                <a:spcPts val="95"/>
              </a:spcBef>
            </a:pPr>
            <a:r>
              <a:rPr sz="2150" b="0" spc="20" dirty="0">
                <a:solidFill>
                  <a:srgbClr val="000000"/>
                </a:solidFill>
                <a:latin typeface="Times New Roman"/>
                <a:cs typeface="Times New Roman"/>
              </a:rPr>
              <a:t>A</a:t>
            </a:r>
            <a:r>
              <a:rPr sz="2150" b="0" spc="25" dirty="0">
                <a:solidFill>
                  <a:srgbClr val="000000"/>
                </a:solidFill>
                <a:latin typeface="Times New Roman"/>
                <a:cs typeface="Times New Roman"/>
              </a:rPr>
              <a:t> </a:t>
            </a:r>
            <a:r>
              <a:rPr sz="2150" b="0" spc="15" dirty="0">
                <a:solidFill>
                  <a:srgbClr val="000000"/>
                </a:solidFill>
                <a:latin typeface="Times New Roman"/>
                <a:cs typeface="Times New Roman"/>
              </a:rPr>
              <a:t>trademark</a:t>
            </a:r>
            <a:r>
              <a:rPr sz="2150" b="0" spc="145" dirty="0">
                <a:solidFill>
                  <a:srgbClr val="000000"/>
                </a:solidFill>
                <a:latin typeface="Times New Roman"/>
                <a:cs typeface="Times New Roman"/>
              </a:rPr>
              <a:t> </a:t>
            </a:r>
            <a:r>
              <a:rPr sz="2150" b="0" spc="10" dirty="0">
                <a:solidFill>
                  <a:srgbClr val="000000"/>
                </a:solidFill>
                <a:latin typeface="Times New Roman"/>
                <a:cs typeface="Times New Roman"/>
              </a:rPr>
              <a:t>is</a:t>
            </a:r>
            <a:r>
              <a:rPr sz="2150" b="0" spc="160" dirty="0">
                <a:solidFill>
                  <a:srgbClr val="000000"/>
                </a:solidFill>
                <a:latin typeface="Times New Roman"/>
                <a:cs typeface="Times New Roman"/>
              </a:rPr>
              <a:t> </a:t>
            </a:r>
            <a:r>
              <a:rPr sz="2150" b="0" spc="10" dirty="0">
                <a:solidFill>
                  <a:srgbClr val="000000"/>
                </a:solidFill>
                <a:latin typeface="Times New Roman"/>
                <a:cs typeface="Times New Roman"/>
              </a:rPr>
              <a:t>a</a:t>
            </a:r>
            <a:r>
              <a:rPr sz="2150" b="0" spc="170" dirty="0">
                <a:solidFill>
                  <a:srgbClr val="000000"/>
                </a:solidFill>
                <a:latin typeface="Times New Roman"/>
                <a:cs typeface="Times New Roman"/>
              </a:rPr>
              <a:t> </a:t>
            </a:r>
            <a:r>
              <a:rPr sz="2150" b="0" spc="10" dirty="0">
                <a:solidFill>
                  <a:srgbClr val="FF0000"/>
                </a:solidFill>
                <a:latin typeface="Times New Roman"/>
                <a:cs typeface="Times New Roman"/>
              </a:rPr>
              <a:t>visual</a:t>
            </a:r>
            <a:r>
              <a:rPr sz="2150" b="0" spc="155" dirty="0">
                <a:solidFill>
                  <a:srgbClr val="FF0000"/>
                </a:solidFill>
                <a:latin typeface="Times New Roman"/>
                <a:cs typeface="Times New Roman"/>
              </a:rPr>
              <a:t> </a:t>
            </a:r>
            <a:r>
              <a:rPr sz="2150" b="0" spc="10" dirty="0">
                <a:solidFill>
                  <a:srgbClr val="FF0000"/>
                </a:solidFill>
                <a:latin typeface="Times New Roman"/>
                <a:cs typeface="Times New Roman"/>
              </a:rPr>
              <a:t>representation</a:t>
            </a:r>
            <a:r>
              <a:rPr sz="2150" b="0" spc="145" dirty="0">
                <a:solidFill>
                  <a:srgbClr val="FF0000"/>
                </a:solidFill>
                <a:latin typeface="Times New Roman"/>
                <a:cs typeface="Times New Roman"/>
              </a:rPr>
              <a:t> </a:t>
            </a:r>
            <a:r>
              <a:rPr sz="2150" b="0" spc="10" dirty="0">
                <a:solidFill>
                  <a:srgbClr val="FF0000"/>
                </a:solidFill>
                <a:latin typeface="Times New Roman"/>
                <a:cs typeface="Times New Roman"/>
              </a:rPr>
              <a:t>attached</a:t>
            </a:r>
            <a:r>
              <a:rPr sz="2150" b="0" spc="150" dirty="0">
                <a:solidFill>
                  <a:srgbClr val="FF0000"/>
                </a:solidFill>
                <a:latin typeface="Times New Roman"/>
                <a:cs typeface="Times New Roman"/>
              </a:rPr>
              <a:t> </a:t>
            </a:r>
            <a:r>
              <a:rPr sz="2150" b="0" spc="10" dirty="0">
                <a:solidFill>
                  <a:srgbClr val="FF0000"/>
                </a:solidFill>
                <a:latin typeface="Times New Roman"/>
                <a:cs typeface="Times New Roman"/>
              </a:rPr>
              <a:t>to</a:t>
            </a:r>
            <a:r>
              <a:rPr sz="2150" b="0" spc="150" dirty="0">
                <a:solidFill>
                  <a:srgbClr val="FF0000"/>
                </a:solidFill>
                <a:latin typeface="Times New Roman"/>
                <a:cs typeface="Times New Roman"/>
              </a:rPr>
              <a:t> </a:t>
            </a:r>
            <a:r>
              <a:rPr sz="2150" b="0" spc="15" dirty="0">
                <a:solidFill>
                  <a:srgbClr val="FF0000"/>
                </a:solidFill>
                <a:latin typeface="Times New Roman"/>
                <a:cs typeface="Times New Roman"/>
              </a:rPr>
              <a:t>goods</a:t>
            </a:r>
            <a:r>
              <a:rPr sz="2150" b="0" spc="145" dirty="0">
                <a:solidFill>
                  <a:srgbClr val="FF0000"/>
                </a:solidFill>
                <a:latin typeface="Times New Roman"/>
                <a:cs typeface="Times New Roman"/>
              </a:rPr>
              <a:t> </a:t>
            </a:r>
            <a:r>
              <a:rPr sz="2150" b="0" spc="10" dirty="0">
                <a:solidFill>
                  <a:srgbClr val="FF0000"/>
                </a:solidFill>
                <a:latin typeface="Times New Roman"/>
                <a:cs typeface="Times New Roman"/>
              </a:rPr>
              <a:t>for</a:t>
            </a:r>
            <a:r>
              <a:rPr sz="2150" b="0" spc="145" dirty="0">
                <a:solidFill>
                  <a:srgbClr val="FF0000"/>
                </a:solidFill>
                <a:latin typeface="Times New Roman"/>
                <a:cs typeface="Times New Roman"/>
              </a:rPr>
              <a:t> </a:t>
            </a:r>
            <a:r>
              <a:rPr sz="2150" b="0" spc="15" dirty="0">
                <a:solidFill>
                  <a:srgbClr val="FF0000"/>
                </a:solidFill>
                <a:latin typeface="Times New Roman"/>
                <a:cs typeface="Times New Roman"/>
              </a:rPr>
              <a:t>the</a:t>
            </a:r>
            <a:r>
              <a:rPr sz="2150" b="0" spc="145" dirty="0">
                <a:solidFill>
                  <a:srgbClr val="FF0000"/>
                </a:solidFill>
                <a:latin typeface="Times New Roman"/>
                <a:cs typeface="Times New Roman"/>
              </a:rPr>
              <a:t> </a:t>
            </a:r>
            <a:r>
              <a:rPr sz="2150" b="0" spc="10" dirty="0">
                <a:solidFill>
                  <a:srgbClr val="FF0000"/>
                </a:solidFill>
                <a:latin typeface="Times New Roman"/>
                <a:cs typeface="Times New Roman"/>
              </a:rPr>
              <a:t>purpose </a:t>
            </a:r>
            <a:r>
              <a:rPr sz="2150" b="0" spc="-520" dirty="0">
                <a:solidFill>
                  <a:srgbClr val="FF0000"/>
                </a:solidFill>
                <a:latin typeface="Times New Roman"/>
                <a:cs typeface="Times New Roman"/>
              </a:rPr>
              <a:t> </a:t>
            </a:r>
            <a:r>
              <a:rPr sz="2150" b="0" spc="10" dirty="0">
                <a:solidFill>
                  <a:srgbClr val="FF0000"/>
                </a:solidFill>
                <a:latin typeface="Times New Roman"/>
                <a:cs typeface="Times New Roman"/>
              </a:rPr>
              <a:t>of</a:t>
            </a:r>
            <a:r>
              <a:rPr sz="2150" b="0" spc="15" dirty="0">
                <a:solidFill>
                  <a:srgbClr val="FF0000"/>
                </a:solidFill>
                <a:latin typeface="Times New Roman"/>
                <a:cs typeface="Times New Roman"/>
              </a:rPr>
              <a:t> </a:t>
            </a:r>
            <a:r>
              <a:rPr sz="2150" b="0" spc="10" dirty="0">
                <a:solidFill>
                  <a:srgbClr val="FF0000"/>
                </a:solidFill>
                <a:latin typeface="Times New Roman"/>
                <a:cs typeface="Times New Roman"/>
              </a:rPr>
              <a:t>Indicating</a:t>
            </a:r>
            <a:r>
              <a:rPr sz="2150" b="0" spc="5" dirty="0">
                <a:solidFill>
                  <a:srgbClr val="FF0000"/>
                </a:solidFill>
                <a:latin typeface="Times New Roman"/>
                <a:cs typeface="Times New Roman"/>
              </a:rPr>
              <a:t> </a:t>
            </a:r>
            <a:r>
              <a:rPr sz="2150" b="0" spc="10" dirty="0">
                <a:solidFill>
                  <a:srgbClr val="FF0000"/>
                </a:solidFill>
                <a:latin typeface="Times New Roman"/>
                <a:cs typeface="Times New Roman"/>
              </a:rPr>
              <a:t>their trade origin</a:t>
            </a:r>
            <a:endParaRPr sz="2150">
              <a:latin typeface="Times New Roman"/>
              <a:cs typeface="Times New Roman"/>
            </a:endParaRPr>
          </a:p>
        </p:txBody>
      </p:sp>
      <p:sp>
        <p:nvSpPr>
          <p:cNvPr id="4" name="object 4"/>
          <p:cNvSpPr txBox="1"/>
          <p:nvPr/>
        </p:nvSpPr>
        <p:spPr>
          <a:xfrm>
            <a:off x="470065" y="1559420"/>
            <a:ext cx="174625" cy="250190"/>
          </a:xfrm>
          <a:prstGeom prst="rect">
            <a:avLst/>
          </a:prstGeom>
        </p:spPr>
        <p:txBody>
          <a:bodyPr vert="horz" wrap="square" lIns="0" tIns="15240" rIns="0" bIns="0" rtlCol="0">
            <a:spAutoFit/>
          </a:bodyPr>
          <a:lstStyle/>
          <a:p>
            <a:pPr marL="12700">
              <a:lnSpc>
                <a:spcPct val="100000"/>
              </a:lnSpc>
              <a:spcBef>
                <a:spcPts val="120"/>
              </a:spcBef>
            </a:pPr>
            <a:r>
              <a:rPr sz="1450" spc="-280" dirty="0">
                <a:solidFill>
                  <a:srgbClr val="2D30BD"/>
                </a:solidFill>
                <a:latin typeface="MS UI Gothic"/>
                <a:cs typeface="MS UI Gothic"/>
              </a:rPr>
              <a:t>➢</a:t>
            </a:r>
            <a:endParaRPr sz="1450">
              <a:latin typeface="MS UI Gothic"/>
              <a:cs typeface="MS UI Gothic"/>
            </a:endParaRPr>
          </a:p>
        </p:txBody>
      </p:sp>
      <p:sp>
        <p:nvSpPr>
          <p:cNvPr id="5" name="object 5"/>
          <p:cNvSpPr txBox="1"/>
          <p:nvPr/>
        </p:nvSpPr>
        <p:spPr>
          <a:xfrm>
            <a:off x="728903" y="1535302"/>
            <a:ext cx="8189595" cy="2454910"/>
          </a:xfrm>
          <a:prstGeom prst="rect">
            <a:avLst/>
          </a:prstGeom>
        </p:spPr>
        <p:txBody>
          <a:bodyPr vert="horz" wrap="square" lIns="0" tIns="16510" rIns="0" bIns="0" rtlCol="0">
            <a:spAutoFit/>
          </a:bodyPr>
          <a:lstStyle/>
          <a:p>
            <a:pPr marL="12700">
              <a:lnSpc>
                <a:spcPct val="100000"/>
              </a:lnSpc>
              <a:spcBef>
                <a:spcPts val="130"/>
              </a:spcBef>
            </a:pPr>
            <a:r>
              <a:rPr sz="2150" spc="10" dirty="0">
                <a:solidFill>
                  <a:srgbClr val="6F7F8F"/>
                </a:solidFill>
                <a:latin typeface="Times New Roman"/>
                <a:cs typeface="Times New Roman"/>
              </a:rPr>
              <a:t>Indicates</a:t>
            </a:r>
            <a:r>
              <a:rPr sz="2150" dirty="0">
                <a:solidFill>
                  <a:srgbClr val="6F7F8F"/>
                </a:solidFill>
                <a:latin typeface="Times New Roman"/>
                <a:cs typeface="Times New Roman"/>
              </a:rPr>
              <a:t> </a:t>
            </a:r>
            <a:r>
              <a:rPr sz="2150" spc="10" dirty="0">
                <a:solidFill>
                  <a:srgbClr val="6F7F8F"/>
                </a:solidFill>
                <a:latin typeface="Times New Roman"/>
                <a:cs typeface="Times New Roman"/>
              </a:rPr>
              <a:t>the</a:t>
            </a:r>
            <a:r>
              <a:rPr sz="2150" spc="35" dirty="0">
                <a:solidFill>
                  <a:srgbClr val="6F7F8F"/>
                </a:solidFill>
                <a:latin typeface="Times New Roman"/>
                <a:cs typeface="Times New Roman"/>
              </a:rPr>
              <a:t> </a:t>
            </a:r>
            <a:r>
              <a:rPr sz="2150" spc="10" dirty="0">
                <a:solidFill>
                  <a:srgbClr val="FF0000"/>
                </a:solidFill>
                <a:latin typeface="Times New Roman"/>
                <a:cs typeface="Times New Roman"/>
              </a:rPr>
              <a:t>origin</a:t>
            </a:r>
            <a:r>
              <a:rPr sz="2150" spc="5" dirty="0">
                <a:solidFill>
                  <a:srgbClr val="FF0000"/>
                </a:solidFill>
                <a:latin typeface="Times New Roman"/>
                <a:cs typeface="Times New Roman"/>
              </a:rPr>
              <a:t> </a:t>
            </a:r>
            <a:r>
              <a:rPr sz="2150" spc="10" dirty="0">
                <a:solidFill>
                  <a:srgbClr val="FF0000"/>
                </a:solidFill>
                <a:latin typeface="Times New Roman"/>
                <a:cs typeface="Times New Roman"/>
              </a:rPr>
              <a:t>of </a:t>
            </a:r>
            <a:r>
              <a:rPr sz="2150" spc="15" dirty="0">
                <a:solidFill>
                  <a:srgbClr val="FF0000"/>
                </a:solidFill>
                <a:latin typeface="Times New Roman"/>
                <a:cs typeface="Times New Roman"/>
              </a:rPr>
              <a:t>goods</a:t>
            </a:r>
            <a:r>
              <a:rPr sz="2150" spc="5" dirty="0">
                <a:solidFill>
                  <a:srgbClr val="FF0000"/>
                </a:solidFill>
                <a:latin typeface="Times New Roman"/>
                <a:cs typeface="Times New Roman"/>
              </a:rPr>
              <a:t> </a:t>
            </a:r>
            <a:r>
              <a:rPr sz="2150" spc="15" dirty="0">
                <a:solidFill>
                  <a:srgbClr val="FF0000"/>
                </a:solidFill>
                <a:latin typeface="Times New Roman"/>
                <a:cs typeface="Times New Roman"/>
              </a:rPr>
              <a:t>and</a:t>
            </a:r>
            <a:r>
              <a:rPr sz="2150" spc="5" dirty="0">
                <a:solidFill>
                  <a:srgbClr val="FF0000"/>
                </a:solidFill>
                <a:latin typeface="Times New Roman"/>
                <a:cs typeface="Times New Roman"/>
              </a:rPr>
              <a:t> </a:t>
            </a:r>
            <a:r>
              <a:rPr sz="2150" spc="10" dirty="0">
                <a:solidFill>
                  <a:srgbClr val="FF0000"/>
                </a:solidFill>
                <a:latin typeface="Times New Roman"/>
                <a:cs typeface="Times New Roman"/>
              </a:rPr>
              <a:t>services</a:t>
            </a:r>
            <a:endParaRPr sz="2150">
              <a:latin typeface="Times New Roman"/>
              <a:cs typeface="Times New Roman"/>
            </a:endParaRPr>
          </a:p>
          <a:p>
            <a:pPr marL="12700" marR="15240">
              <a:lnSpc>
                <a:spcPct val="152700"/>
              </a:lnSpc>
              <a:spcBef>
                <a:spcPts val="380"/>
              </a:spcBef>
            </a:pPr>
            <a:r>
              <a:rPr sz="2150" spc="20" dirty="0">
                <a:latin typeface="Times New Roman"/>
                <a:cs typeface="Times New Roman"/>
              </a:rPr>
              <a:t>A</a:t>
            </a:r>
            <a:r>
              <a:rPr sz="2150" spc="-40" dirty="0">
                <a:latin typeface="Times New Roman"/>
                <a:cs typeface="Times New Roman"/>
              </a:rPr>
              <a:t> </a:t>
            </a:r>
            <a:r>
              <a:rPr sz="2150" spc="10" dirty="0">
                <a:latin typeface="Times New Roman"/>
                <a:cs typeface="Times New Roman"/>
              </a:rPr>
              <a:t>visual</a:t>
            </a:r>
            <a:r>
              <a:rPr sz="2150" spc="90" dirty="0">
                <a:latin typeface="Times New Roman"/>
                <a:cs typeface="Times New Roman"/>
              </a:rPr>
              <a:t> </a:t>
            </a:r>
            <a:r>
              <a:rPr sz="2150" spc="15" dirty="0">
                <a:latin typeface="Times New Roman"/>
                <a:cs typeface="Times New Roman"/>
              </a:rPr>
              <a:t>symbol</a:t>
            </a:r>
            <a:r>
              <a:rPr sz="2150" spc="80" dirty="0">
                <a:latin typeface="Times New Roman"/>
                <a:cs typeface="Times New Roman"/>
              </a:rPr>
              <a:t> </a:t>
            </a:r>
            <a:r>
              <a:rPr sz="2150" spc="10" dirty="0">
                <a:latin typeface="Times New Roman"/>
                <a:cs typeface="Times New Roman"/>
              </a:rPr>
              <a:t>such</a:t>
            </a:r>
            <a:r>
              <a:rPr sz="2150" spc="90" dirty="0">
                <a:latin typeface="Times New Roman"/>
                <a:cs typeface="Times New Roman"/>
              </a:rPr>
              <a:t> </a:t>
            </a:r>
            <a:r>
              <a:rPr sz="2150" spc="10" dirty="0">
                <a:latin typeface="Times New Roman"/>
                <a:cs typeface="Times New Roman"/>
              </a:rPr>
              <a:t>as</a:t>
            </a:r>
            <a:r>
              <a:rPr sz="2150" spc="85" dirty="0">
                <a:latin typeface="Times New Roman"/>
                <a:cs typeface="Times New Roman"/>
              </a:rPr>
              <a:t> </a:t>
            </a:r>
            <a:r>
              <a:rPr sz="2150" spc="10" dirty="0">
                <a:latin typeface="Times New Roman"/>
                <a:cs typeface="Times New Roman"/>
              </a:rPr>
              <a:t>a</a:t>
            </a:r>
            <a:r>
              <a:rPr sz="2150" spc="40" dirty="0">
                <a:latin typeface="Times New Roman"/>
                <a:cs typeface="Times New Roman"/>
              </a:rPr>
              <a:t> </a:t>
            </a:r>
            <a:r>
              <a:rPr sz="2150" spc="-20" dirty="0">
                <a:latin typeface="Times New Roman"/>
                <a:cs typeface="Times New Roman"/>
              </a:rPr>
              <a:t>Word,</a:t>
            </a:r>
            <a:r>
              <a:rPr sz="2150" spc="90" dirty="0">
                <a:latin typeface="Times New Roman"/>
                <a:cs typeface="Times New Roman"/>
              </a:rPr>
              <a:t> </a:t>
            </a:r>
            <a:r>
              <a:rPr sz="2150" spc="15" dirty="0">
                <a:latin typeface="Times New Roman"/>
                <a:cs typeface="Times New Roman"/>
              </a:rPr>
              <a:t>Name,</a:t>
            </a:r>
            <a:r>
              <a:rPr sz="2150" spc="90" dirty="0">
                <a:latin typeface="Times New Roman"/>
                <a:cs typeface="Times New Roman"/>
              </a:rPr>
              <a:t> </a:t>
            </a:r>
            <a:r>
              <a:rPr sz="2150" spc="10" dirty="0">
                <a:latin typeface="Times New Roman"/>
                <a:cs typeface="Times New Roman"/>
              </a:rPr>
              <a:t>Logo,</a:t>
            </a:r>
            <a:r>
              <a:rPr sz="2150" spc="90" dirty="0">
                <a:latin typeface="Times New Roman"/>
                <a:cs typeface="Times New Roman"/>
              </a:rPr>
              <a:t> </a:t>
            </a:r>
            <a:r>
              <a:rPr sz="2150" spc="15" dirty="0">
                <a:latin typeface="Times New Roman"/>
                <a:cs typeface="Times New Roman"/>
              </a:rPr>
              <a:t>Label,Monogram,</a:t>
            </a:r>
            <a:r>
              <a:rPr sz="2150" spc="90" dirty="0">
                <a:latin typeface="Times New Roman"/>
                <a:cs typeface="Times New Roman"/>
              </a:rPr>
              <a:t> </a:t>
            </a:r>
            <a:r>
              <a:rPr sz="2150" spc="10" dirty="0">
                <a:latin typeface="Times New Roman"/>
                <a:cs typeface="Times New Roman"/>
              </a:rPr>
              <a:t>Slogan </a:t>
            </a:r>
            <a:r>
              <a:rPr sz="2150" spc="-525" dirty="0">
                <a:latin typeface="Times New Roman"/>
                <a:cs typeface="Times New Roman"/>
              </a:rPr>
              <a:t> </a:t>
            </a:r>
            <a:r>
              <a:rPr sz="2150" spc="10" dirty="0">
                <a:latin typeface="Times New Roman"/>
                <a:cs typeface="Times New Roman"/>
              </a:rPr>
              <a:t>etc</a:t>
            </a:r>
            <a:endParaRPr sz="2150">
              <a:latin typeface="Times New Roman"/>
              <a:cs typeface="Times New Roman"/>
            </a:endParaRPr>
          </a:p>
          <a:p>
            <a:pPr marL="12700" marR="5080">
              <a:lnSpc>
                <a:spcPct val="152700"/>
              </a:lnSpc>
              <a:spcBef>
                <a:spcPts val="370"/>
              </a:spcBef>
              <a:tabLst>
                <a:tab pos="1395095" algn="l"/>
                <a:tab pos="2620645" algn="l"/>
                <a:tab pos="3030220" algn="l"/>
                <a:tab pos="4440555" algn="l"/>
                <a:tab pos="4965700" algn="l"/>
                <a:tab pos="6210300" algn="l"/>
                <a:tab pos="6712584" algn="l"/>
              </a:tabLst>
            </a:pPr>
            <a:r>
              <a:rPr sz="2150" spc="5" dirty="0">
                <a:latin typeface="Times New Roman"/>
                <a:cs typeface="Times New Roman"/>
              </a:rPr>
              <a:t>I</a:t>
            </a:r>
            <a:r>
              <a:rPr sz="2150" spc="15" dirty="0">
                <a:latin typeface="Times New Roman"/>
                <a:cs typeface="Times New Roman"/>
              </a:rPr>
              <a:t>l</a:t>
            </a:r>
            <a:r>
              <a:rPr sz="2150" spc="10" dirty="0">
                <a:latin typeface="Times New Roman"/>
                <a:cs typeface="Times New Roman"/>
              </a:rPr>
              <a:t>lust</a:t>
            </a:r>
            <a:r>
              <a:rPr sz="2150" spc="15" dirty="0">
                <a:latin typeface="Times New Roman"/>
                <a:cs typeface="Times New Roman"/>
              </a:rPr>
              <a:t>r</a:t>
            </a:r>
            <a:r>
              <a:rPr sz="2150" spc="10" dirty="0">
                <a:latin typeface="Times New Roman"/>
                <a:cs typeface="Times New Roman"/>
              </a:rPr>
              <a:t>ative</a:t>
            </a:r>
            <a:r>
              <a:rPr sz="2150" dirty="0">
                <a:latin typeface="Times New Roman"/>
                <a:cs typeface="Times New Roman"/>
              </a:rPr>
              <a:t>	</a:t>
            </a:r>
            <a:r>
              <a:rPr sz="2150" spc="10" dirty="0">
                <a:latin typeface="Times New Roman"/>
                <a:cs typeface="Times New Roman"/>
              </a:rPr>
              <a:t>exa</a:t>
            </a:r>
            <a:r>
              <a:rPr sz="2150" spc="30" dirty="0">
                <a:latin typeface="Times New Roman"/>
                <a:cs typeface="Times New Roman"/>
              </a:rPr>
              <a:t>m</a:t>
            </a:r>
            <a:r>
              <a:rPr sz="2150" spc="10" dirty="0">
                <a:latin typeface="Times New Roman"/>
                <a:cs typeface="Times New Roman"/>
              </a:rPr>
              <a:t>ples</a:t>
            </a:r>
            <a:r>
              <a:rPr sz="2150" dirty="0">
                <a:latin typeface="Times New Roman"/>
                <a:cs typeface="Times New Roman"/>
              </a:rPr>
              <a:t>	</a:t>
            </a:r>
            <a:r>
              <a:rPr sz="2150" spc="10" dirty="0">
                <a:latin typeface="Times New Roman"/>
                <a:cs typeface="Times New Roman"/>
              </a:rPr>
              <a:t>of</a:t>
            </a:r>
            <a:r>
              <a:rPr sz="2150" dirty="0">
                <a:latin typeface="Times New Roman"/>
                <a:cs typeface="Times New Roman"/>
              </a:rPr>
              <a:t>	</a:t>
            </a:r>
            <a:r>
              <a:rPr sz="2150" spc="10" dirty="0">
                <a:latin typeface="Times New Roman"/>
                <a:cs typeface="Times New Roman"/>
              </a:rPr>
              <a:t>tra</a:t>
            </a:r>
            <a:r>
              <a:rPr sz="2150" spc="15" dirty="0">
                <a:latin typeface="Times New Roman"/>
                <a:cs typeface="Times New Roman"/>
              </a:rPr>
              <a:t>demar</a:t>
            </a:r>
            <a:r>
              <a:rPr sz="2150" spc="10" dirty="0">
                <a:latin typeface="Times New Roman"/>
                <a:cs typeface="Times New Roman"/>
              </a:rPr>
              <a:t>ks</a:t>
            </a:r>
            <a:r>
              <a:rPr sz="2150" dirty="0">
                <a:latin typeface="Times New Roman"/>
                <a:cs typeface="Times New Roman"/>
              </a:rPr>
              <a:t>	</a:t>
            </a:r>
            <a:r>
              <a:rPr sz="2150" spc="10" dirty="0">
                <a:latin typeface="Times New Roman"/>
                <a:cs typeface="Times New Roman"/>
              </a:rPr>
              <a:t>are</a:t>
            </a:r>
            <a:r>
              <a:rPr sz="2150" dirty="0">
                <a:latin typeface="Times New Roman"/>
                <a:cs typeface="Times New Roman"/>
              </a:rPr>
              <a:t>	</a:t>
            </a:r>
            <a:r>
              <a:rPr sz="2150" spc="20" dirty="0">
                <a:solidFill>
                  <a:srgbClr val="FF0000"/>
                </a:solidFill>
                <a:latin typeface="Times New Roman"/>
                <a:cs typeface="Times New Roman"/>
              </a:rPr>
              <a:t>K</a:t>
            </a:r>
            <a:r>
              <a:rPr sz="2150" spc="15" dirty="0">
                <a:solidFill>
                  <a:srgbClr val="FF0000"/>
                </a:solidFill>
                <a:latin typeface="Times New Roman"/>
                <a:cs typeface="Times New Roman"/>
              </a:rPr>
              <a:t>ODAK</a:t>
            </a:r>
            <a:r>
              <a:rPr sz="2150" spc="5" dirty="0">
                <a:solidFill>
                  <a:srgbClr val="FF0000"/>
                </a:solidFill>
                <a:latin typeface="Times New Roman"/>
                <a:cs typeface="Times New Roman"/>
              </a:rPr>
              <a:t>,</a:t>
            </a:r>
            <a:r>
              <a:rPr sz="2150" dirty="0">
                <a:solidFill>
                  <a:srgbClr val="FF0000"/>
                </a:solidFill>
                <a:latin typeface="Times New Roman"/>
                <a:cs typeface="Times New Roman"/>
              </a:rPr>
              <a:t>	</a:t>
            </a:r>
            <a:r>
              <a:rPr sz="2150" spc="15" dirty="0">
                <a:solidFill>
                  <a:srgbClr val="FF0000"/>
                </a:solidFill>
                <a:latin typeface="Times New Roman"/>
                <a:cs typeface="Times New Roman"/>
              </a:rPr>
              <a:t>f</a:t>
            </a:r>
            <a:r>
              <a:rPr sz="2150" spc="10" dirty="0">
                <a:solidFill>
                  <a:srgbClr val="FF0000"/>
                </a:solidFill>
                <a:latin typeface="Times New Roman"/>
                <a:cs typeface="Times New Roman"/>
              </a:rPr>
              <a:t>or</a:t>
            </a:r>
            <a:r>
              <a:rPr sz="2150" dirty="0">
                <a:solidFill>
                  <a:srgbClr val="FF0000"/>
                </a:solidFill>
                <a:latin typeface="Times New Roman"/>
                <a:cs typeface="Times New Roman"/>
              </a:rPr>
              <a:t>	</a:t>
            </a:r>
            <a:r>
              <a:rPr sz="2150" spc="10" dirty="0">
                <a:solidFill>
                  <a:srgbClr val="FF0000"/>
                </a:solidFill>
                <a:latin typeface="Times New Roman"/>
                <a:cs typeface="Times New Roman"/>
              </a:rPr>
              <a:t>ph</a:t>
            </a:r>
            <a:r>
              <a:rPr sz="2150" spc="15" dirty="0">
                <a:solidFill>
                  <a:srgbClr val="FF0000"/>
                </a:solidFill>
                <a:latin typeface="Times New Roman"/>
                <a:cs typeface="Times New Roman"/>
              </a:rPr>
              <a:t>o</a:t>
            </a:r>
            <a:r>
              <a:rPr sz="2150" spc="10" dirty="0">
                <a:solidFill>
                  <a:srgbClr val="FF0000"/>
                </a:solidFill>
                <a:latin typeface="Times New Roman"/>
                <a:cs typeface="Times New Roman"/>
              </a:rPr>
              <a:t>tog</a:t>
            </a:r>
            <a:r>
              <a:rPr sz="2150" spc="15" dirty="0">
                <a:solidFill>
                  <a:srgbClr val="FF0000"/>
                </a:solidFill>
                <a:latin typeface="Times New Roman"/>
                <a:cs typeface="Times New Roman"/>
              </a:rPr>
              <a:t>r</a:t>
            </a:r>
            <a:r>
              <a:rPr sz="2150" spc="10" dirty="0">
                <a:solidFill>
                  <a:srgbClr val="FF0000"/>
                </a:solidFill>
                <a:latin typeface="Times New Roman"/>
                <a:cs typeface="Times New Roman"/>
              </a:rPr>
              <a:t>aphic  goods,</a:t>
            </a:r>
            <a:r>
              <a:rPr sz="2150" spc="-114" dirty="0">
                <a:solidFill>
                  <a:srgbClr val="FF0000"/>
                </a:solidFill>
                <a:latin typeface="Times New Roman"/>
                <a:cs typeface="Times New Roman"/>
              </a:rPr>
              <a:t> </a:t>
            </a:r>
            <a:r>
              <a:rPr sz="2150" spc="15" dirty="0">
                <a:solidFill>
                  <a:srgbClr val="FF0000"/>
                </a:solidFill>
                <a:latin typeface="Times New Roman"/>
                <a:cs typeface="Times New Roman"/>
              </a:rPr>
              <a:t>APPLE </a:t>
            </a:r>
            <a:r>
              <a:rPr sz="2150" spc="10" dirty="0">
                <a:solidFill>
                  <a:srgbClr val="FF0000"/>
                </a:solidFill>
                <a:latin typeface="Times New Roman"/>
                <a:cs typeface="Times New Roman"/>
              </a:rPr>
              <a:t>for computers,</a:t>
            </a:r>
            <a:r>
              <a:rPr sz="2150" spc="-30" dirty="0">
                <a:solidFill>
                  <a:srgbClr val="FF0000"/>
                </a:solidFill>
                <a:latin typeface="Times New Roman"/>
                <a:cs typeface="Times New Roman"/>
              </a:rPr>
              <a:t> </a:t>
            </a:r>
            <a:r>
              <a:rPr sz="2150" spc="15" dirty="0">
                <a:solidFill>
                  <a:srgbClr val="FF0000"/>
                </a:solidFill>
                <a:latin typeface="Times New Roman"/>
                <a:cs typeface="Times New Roman"/>
              </a:rPr>
              <a:t>WILLS</a:t>
            </a:r>
            <a:r>
              <a:rPr sz="2150" spc="5" dirty="0">
                <a:solidFill>
                  <a:srgbClr val="FF0000"/>
                </a:solidFill>
                <a:latin typeface="Times New Roman"/>
                <a:cs typeface="Times New Roman"/>
              </a:rPr>
              <a:t> </a:t>
            </a:r>
            <a:r>
              <a:rPr sz="2150" spc="10" dirty="0">
                <a:solidFill>
                  <a:srgbClr val="FF0000"/>
                </a:solidFill>
                <a:latin typeface="Times New Roman"/>
                <a:cs typeface="Times New Roman"/>
              </a:rPr>
              <a:t>for</a:t>
            </a:r>
            <a:r>
              <a:rPr sz="2150" spc="15" dirty="0">
                <a:solidFill>
                  <a:srgbClr val="FF0000"/>
                </a:solidFill>
                <a:latin typeface="Times New Roman"/>
                <a:cs typeface="Times New Roman"/>
              </a:rPr>
              <a:t> </a:t>
            </a:r>
            <a:r>
              <a:rPr sz="2150" spc="10" dirty="0">
                <a:solidFill>
                  <a:srgbClr val="FF0000"/>
                </a:solidFill>
                <a:latin typeface="Times New Roman"/>
                <a:cs typeface="Times New Roman"/>
              </a:rPr>
              <a:t>cigarettes</a:t>
            </a:r>
            <a:endParaRPr sz="2150">
              <a:latin typeface="Times New Roman"/>
              <a:cs typeface="Times New Roman"/>
            </a:endParaRPr>
          </a:p>
        </p:txBody>
      </p:sp>
      <p:sp>
        <p:nvSpPr>
          <p:cNvPr id="6" name="object 6"/>
          <p:cNvSpPr txBox="1"/>
          <p:nvPr/>
        </p:nvSpPr>
        <p:spPr>
          <a:xfrm>
            <a:off x="470065" y="2106612"/>
            <a:ext cx="174625" cy="250190"/>
          </a:xfrm>
          <a:prstGeom prst="rect">
            <a:avLst/>
          </a:prstGeom>
        </p:spPr>
        <p:txBody>
          <a:bodyPr vert="horz" wrap="square" lIns="0" tIns="15240" rIns="0" bIns="0" rtlCol="0">
            <a:spAutoFit/>
          </a:bodyPr>
          <a:lstStyle/>
          <a:p>
            <a:pPr marL="12700">
              <a:lnSpc>
                <a:spcPct val="100000"/>
              </a:lnSpc>
              <a:spcBef>
                <a:spcPts val="120"/>
              </a:spcBef>
            </a:pPr>
            <a:r>
              <a:rPr sz="1450" spc="-280" dirty="0">
                <a:solidFill>
                  <a:srgbClr val="2D30BD"/>
                </a:solidFill>
                <a:latin typeface="MS UI Gothic"/>
                <a:cs typeface="MS UI Gothic"/>
              </a:rPr>
              <a:t>➢</a:t>
            </a:r>
            <a:endParaRPr sz="1450">
              <a:latin typeface="MS UI Gothic"/>
              <a:cs typeface="MS UI Gothic"/>
            </a:endParaRPr>
          </a:p>
        </p:txBody>
      </p:sp>
      <p:sp>
        <p:nvSpPr>
          <p:cNvPr id="7" name="object 7"/>
          <p:cNvSpPr txBox="1"/>
          <p:nvPr/>
        </p:nvSpPr>
        <p:spPr>
          <a:xfrm>
            <a:off x="470065" y="3155657"/>
            <a:ext cx="149225" cy="250190"/>
          </a:xfrm>
          <a:prstGeom prst="rect">
            <a:avLst/>
          </a:prstGeom>
        </p:spPr>
        <p:txBody>
          <a:bodyPr vert="horz" wrap="square" lIns="0" tIns="15240" rIns="0" bIns="0" rtlCol="0">
            <a:spAutoFit/>
          </a:bodyPr>
          <a:lstStyle/>
          <a:p>
            <a:pPr marL="12700">
              <a:lnSpc>
                <a:spcPct val="100000"/>
              </a:lnSpc>
              <a:spcBef>
                <a:spcPts val="120"/>
              </a:spcBef>
            </a:pPr>
            <a:r>
              <a:rPr sz="1450" spc="245" dirty="0">
                <a:solidFill>
                  <a:srgbClr val="2D30BD"/>
                </a:solidFill>
                <a:latin typeface="MS UI Gothic"/>
                <a:cs typeface="MS UI Gothic"/>
              </a:rPr>
              <a:t>▶</a:t>
            </a:r>
            <a:endParaRPr sz="1450">
              <a:latin typeface="MS UI Gothic"/>
              <a:cs typeface="MS UI Gothic"/>
            </a:endParaRPr>
          </a:p>
        </p:txBody>
      </p:sp>
      <p:sp>
        <p:nvSpPr>
          <p:cNvPr id="8" name="object 8"/>
          <p:cNvSpPr txBox="1"/>
          <p:nvPr/>
        </p:nvSpPr>
        <p:spPr>
          <a:xfrm>
            <a:off x="470065" y="4203623"/>
            <a:ext cx="149225" cy="250190"/>
          </a:xfrm>
          <a:prstGeom prst="rect">
            <a:avLst/>
          </a:prstGeom>
        </p:spPr>
        <p:txBody>
          <a:bodyPr vert="horz" wrap="square" lIns="0" tIns="15240" rIns="0" bIns="0" rtlCol="0">
            <a:spAutoFit/>
          </a:bodyPr>
          <a:lstStyle/>
          <a:p>
            <a:pPr marL="12700">
              <a:lnSpc>
                <a:spcPct val="100000"/>
              </a:lnSpc>
              <a:spcBef>
                <a:spcPts val="120"/>
              </a:spcBef>
            </a:pPr>
            <a:r>
              <a:rPr sz="1450" spc="245" dirty="0">
                <a:solidFill>
                  <a:srgbClr val="2D30BD"/>
                </a:solidFill>
                <a:latin typeface="MS UI Gothic"/>
                <a:cs typeface="MS UI Gothic"/>
              </a:rPr>
              <a:t>▶</a:t>
            </a:r>
            <a:endParaRPr sz="1450">
              <a:latin typeface="MS UI Gothic"/>
              <a:cs typeface="MS UI Gothic"/>
            </a:endParaRPr>
          </a:p>
        </p:txBody>
      </p:sp>
      <p:sp>
        <p:nvSpPr>
          <p:cNvPr id="9" name="object 9"/>
          <p:cNvSpPr txBox="1"/>
          <p:nvPr/>
        </p:nvSpPr>
        <p:spPr>
          <a:xfrm>
            <a:off x="728903" y="4011315"/>
            <a:ext cx="8178800" cy="1026794"/>
          </a:xfrm>
          <a:prstGeom prst="rect">
            <a:avLst/>
          </a:prstGeom>
        </p:spPr>
        <p:txBody>
          <a:bodyPr vert="horz" wrap="square" lIns="0" tIns="12065" rIns="0" bIns="0" rtlCol="0">
            <a:spAutoFit/>
          </a:bodyPr>
          <a:lstStyle/>
          <a:p>
            <a:pPr marL="12700" marR="5080">
              <a:lnSpc>
                <a:spcPct val="152700"/>
              </a:lnSpc>
              <a:spcBef>
                <a:spcPts val="95"/>
              </a:spcBef>
            </a:pPr>
            <a:r>
              <a:rPr sz="2150" spc="15" dirty="0">
                <a:latin typeface="Times New Roman"/>
                <a:cs typeface="Times New Roman"/>
              </a:rPr>
              <a:t>Where</a:t>
            </a:r>
            <a:r>
              <a:rPr sz="2150" spc="415" dirty="0">
                <a:latin typeface="Times New Roman"/>
                <a:cs typeface="Times New Roman"/>
              </a:rPr>
              <a:t> </a:t>
            </a:r>
            <a:r>
              <a:rPr sz="2150" spc="10" dirty="0">
                <a:latin typeface="Times New Roman"/>
                <a:cs typeface="Times New Roman"/>
              </a:rPr>
              <a:t>a</a:t>
            </a:r>
            <a:r>
              <a:rPr sz="2150" spc="420" dirty="0">
                <a:latin typeface="Times New Roman"/>
                <a:cs typeface="Times New Roman"/>
              </a:rPr>
              <a:t> </a:t>
            </a:r>
            <a:r>
              <a:rPr sz="2150" spc="15" dirty="0">
                <a:latin typeface="Times New Roman"/>
                <a:cs typeface="Times New Roman"/>
              </a:rPr>
              <a:t>trademark</a:t>
            </a:r>
            <a:r>
              <a:rPr sz="2150" spc="420" dirty="0">
                <a:latin typeface="Times New Roman"/>
                <a:cs typeface="Times New Roman"/>
              </a:rPr>
              <a:t> </a:t>
            </a:r>
            <a:r>
              <a:rPr sz="2150" spc="5" dirty="0">
                <a:latin typeface="Times New Roman"/>
                <a:cs typeface="Times New Roman"/>
              </a:rPr>
              <a:t>is</a:t>
            </a:r>
            <a:r>
              <a:rPr sz="2150" spc="420" dirty="0">
                <a:latin typeface="Times New Roman"/>
                <a:cs typeface="Times New Roman"/>
              </a:rPr>
              <a:t> </a:t>
            </a:r>
            <a:r>
              <a:rPr sz="2150" spc="15" dirty="0">
                <a:latin typeface="Times New Roman"/>
                <a:cs typeface="Times New Roman"/>
              </a:rPr>
              <a:t>used</a:t>
            </a:r>
            <a:r>
              <a:rPr sz="2150" spc="409" dirty="0">
                <a:latin typeface="Times New Roman"/>
                <a:cs typeface="Times New Roman"/>
              </a:rPr>
              <a:t> </a:t>
            </a:r>
            <a:r>
              <a:rPr sz="2150" spc="15" dirty="0">
                <a:latin typeface="Times New Roman"/>
                <a:cs typeface="Times New Roman"/>
              </a:rPr>
              <a:t>as</a:t>
            </a:r>
            <a:r>
              <a:rPr sz="2150" spc="420" dirty="0">
                <a:latin typeface="Times New Roman"/>
                <a:cs typeface="Times New Roman"/>
              </a:rPr>
              <a:t> </a:t>
            </a:r>
            <a:r>
              <a:rPr sz="2150" spc="10" dirty="0">
                <a:latin typeface="Times New Roman"/>
                <a:cs typeface="Times New Roman"/>
              </a:rPr>
              <a:t>in</a:t>
            </a:r>
            <a:r>
              <a:rPr sz="2150" spc="420" dirty="0">
                <a:latin typeface="Times New Roman"/>
                <a:cs typeface="Times New Roman"/>
              </a:rPr>
              <a:t> </a:t>
            </a:r>
            <a:r>
              <a:rPr sz="2150" spc="10" dirty="0">
                <a:latin typeface="Times New Roman"/>
                <a:cs typeface="Times New Roman"/>
              </a:rPr>
              <a:t>connection</a:t>
            </a:r>
            <a:r>
              <a:rPr sz="2150" spc="420" dirty="0">
                <a:latin typeface="Times New Roman"/>
                <a:cs typeface="Times New Roman"/>
              </a:rPr>
              <a:t> </a:t>
            </a:r>
            <a:r>
              <a:rPr sz="2150" spc="10" dirty="0">
                <a:latin typeface="Times New Roman"/>
                <a:cs typeface="Times New Roman"/>
              </a:rPr>
              <a:t>with</a:t>
            </a:r>
            <a:r>
              <a:rPr sz="2150" spc="420" dirty="0">
                <a:latin typeface="Times New Roman"/>
                <a:cs typeface="Times New Roman"/>
              </a:rPr>
              <a:t> </a:t>
            </a:r>
            <a:r>
              <a:rPr sz="2150" spc="10" dirty="0">
                <a:latin typeface="Times New Roman"/>
                <a:cs typeface="Times New Roman"/>
              </a:rPr>
              <a:t>services,</a:t>
            </a:r>
            <a:r>
              <a:rPr sz="2150" spc="420" dirty="0">
                <a:latin typeface="Times New Roman"/>
                <a:cs typeface="Times New Roman"/>
              </a:rPr>
              <a:t> </a:t>
            </a:r>
            <a:r>
              <a:rPr sz="2150" spc="5" dirty="0">
                <a:latin typeface="Times New Roman"/>
                <a:cs typeface="Times New Roman"/>
              </a:rPr>
              <a:t>it</a:t>
            </a:r>
            <a:r>
              <a:rPr sz="2150" spc="420" dirty="0">
                <a:latin typeface="Times New Roman"/>
                <a:cs typeface="Times New Roman"/>
              </a:rPr>
              <a:t> </a:t>
            </a:r>
            <a:r>
              <a:rPr sz="2150" spc="15" dirty="0">
                <a:latin typeface="Times New Roman"/>
                <a:cs typeface="Times New Roman"/>
              </a:rPr>
              <a:t>may</a:t>
            </a:r>
            <a:r>
              <a:rPr sz="2150" spc="420" dirty="0">
                <a:latin typeface="Times New Roman"/>
                <a:cs typeface="Times New Roman"/>
              </a:rPr>
              <a:t> </a:t>
            </a:r>
            <a:r>
              <a:rPr sz="2150" spc="10" dirty="0">
                <a:latin typeface="Times New Roman"/>
                <a:cs typeface="Times New Roman"/>
              </a:rPr>
              <a:t>be </a:t>
            </a:r>
            <a:r>
              <a:rPr sz="2150" spc="-520" dirty="0">
                <a:latin typeface="Times New Roman"/>
                <a:cs typeface="Times New Roman"/>
              </a:rPr>
              <a:t> </a:t>
            </a:r>
            <a:r>
              <a:rPr sz="2150" spc="10" dirty="0">
                <a:latin typeface="Times New Roman"/>
                <a:cs typeface="Times New Roman"/>
              </a:rPr>
              <a:t>called</a:t>
            </a:r>
            <a:r>
              <a:rPr sz="2150" spc="15" dirty="0">
                <a:latin typeface="Times New Roman"/>
                <a:cs typeface="Times New Roman"/>
              </a:rPr>
              <a:t> </a:t>
            </a:r>
            <a:r>
              <a:rPr sz="2150" b="1" spc="10" dirty="0">
                <a:solidFill>
                  <a:srgbClr val="FF0000"/>
                </a:solidFill>
                <a:latin typeface="Times New Roman"/>
                <a:cs typeface="Times New Roman"/>
              </a:rPr>
              <a:t>service </a:t>
            </a:r>
            <a:r>
              <a:rPr sz="2150" b="1" spc="15" dirty="0">
                <a:solidFill>
                  <a:srgbClr val="FF0000"/>
                </a:solidFill>
                <a:latin typeface="Times New Roman"/>
                <a:cs typeface="Times New Roman"/>
              </a:rPr>
              <a:t>mark</a:t>
            </a:r>
            <a:endParaRPr sz="2150">
              <a:latin typeface="Times New Roman"/>
              <a:cs typeface="Times New Roman"/>
            </a:endParaRPr>
          </a:p>
        </p:txBody>
      </p:sp>
      <p:sp>
        <p:nvSpPr>
          <p:cNvPr id="10" name="object 10"/>
          <p:cNvSpPr txBox="1"/>
          <p:nvPr/>
        </p:nvSpPr>
        <p:spPr>
          <a:xfrm>
            <a:off x="470065" y="5251221"/>
            <a:ext cx="149225" cy="250190"/>
          </a:xfrm>
          <a:prstGeom prst="rect">
            <a:avLst/>
          </a:prstGeom>
        </p:spPr>
        <p:txBody>
          <a:bodyPr vert="horz" wrap="square" lIns="0" tIns="15240" rIns="0" bIns="0" rtlCol="0">
            <a:spAutoFit/>
          </a:bodyPr>
          <a:lstStyle/>
          <a:p>
            <a:pPr marL="12700">
              <a:lnSpc>
                <a:spcPct val="100000"/>
              </a:lnSpc>
              <a:spcBef>
                <a:spcPts val="120"/>
              </a:spcBef>
            </a:pPr>
            <a:r>
              <a:rPr sz="1450" spc="245" dirty="0">
                <a:solidFill>
                  <a:srgbClr val="2D30BD"/>
                </a:solidFill>
                <a:latin typeface="MS UI Gothic"/>
                <a:cs typeface="MS UI Gothic"/>
              </a:rPr>
              <a:t>▶</a:t>
            </a:r>
            <a:endParaRPr sz="1450">
              <a:latin typeface="MS UI Gothic"/>
              <a:cs typeface="MS UI Gothic"/>
            </a:endParaRPr>
          </a:p>
        </p:txBody>
      </p:sp>
      <p:sp>
        <p:nvSpPr>
          <p:cNvPr id="11" name="object 11"/>
          <p:cNvSpPr txBox="1"/>
          <p:nvPr/>
        </p:nvSpPr>
        <p:spPr>
          <a:xfrm>
            <a:off x="728903" y="5059255"/>
            <a:ext cx="8178165" cy="1026794"/>
          </a:xfrm>
          <a:prstGeom prst="rect">
            <a:avLst/>
          </a:prstGeom>
        </p:spPr>
        <p:txBody>
          <a:bodyPr vert="horz" wrap="square" lIns="0" tIns="12065" rIns="0" bIns="0" rtlCol="0">
            <a:spAutoFit/>
          </a:bodyPr>
          <a:lstStyle/>
          <a:p>
            <a:pPr marL="12700" marR="5080">
              <a:lnSpc>
                <a:spcPct val="152700"/>
              </a:lnSpc>
              <a:spcBef>
                <a:spcPts val="95"/>
              </a:spcBef>
            </a:pPr>
            <a:r>
              <a:rPr sz="2150" spc="15" dirty="0">
                <a:latin typeface="Times New Roman"/>
                <a:cs typeface="Times New Roman"/>
              </a:rPr>
              <a:t>For</a:t>
            </a:r>
            <a:r>
              <a:rPr sz="2150" spc="170" dirty="0">
                <a:latin typeface="Times New Roman"/>
                <a:cs typeface="Times New Roman"/>
              </a:rPr>
              <a:t> </a:t>
            </a:r>
            <a:r>
              <a:rPr sz="2150" spc="10" dirty="0">
                <a:latin typeface="Times New Roman"/>
                <a:cs typeface="Times New Roman"/>
              </a:rPr>
              <a:t>example,</a:t>
            </a:r>
            <a:r>
              <a:rPr sz="2150" spc="170" dirty="0">
                <a:latin typeface="Times New Roman"/>
                <a:cs typeface="Times New Roman"/>
              </a:rPr>
              <a:t> </a:t>
            </a:r>
            <a:r>
              <a:rPr sz="2150" spc="10" dirty="0">
                <a:latin typeface="Times New Roman"/>
                <a:cs typeface="Times New Roman"/>
              </a:rPr>
              <a:t>hotels,</a:t>
            </a:r>
            <a:r>
              <a:rPr sz="2150" spc="170" dirty="0">
                <a:latin typeface="Times New Roman"/>
                <a:cs typeface="Times New Roman"/>
              </a:rPr>
              <a:t> </a:t>
            </a:r>
            <a:r>
              <a:rPr sz="2150" spc="10" dirty="0">
                <a:latin typeface="Times New Roman"/>
                <a:cs typeface="Times New Roman"/>
              </a:rPr>
              <a:t>restaurants,</a:t>
            </a:r>
            <a:r>
              <a:rPr sz="2150" spc="170" dirty="0">
                <a:latin typeface="Times New Roman"/>
                <a:cs typeface="Times New Roman"/>
              </a:rPr>
              <a:t> </a:t>
            </a:r>
            <a:r>
              <a:rPr sz="2150" spc="10" dirty="0">
                <a:latin typeface="Times New Roman"/>
                <a:cs typeface="Times New Roman"/>
              </a:rPr>
              <a:t>airlines,</a:t>
            </a:r>
            <a:r>
              <a:rPr sz="2150" spc="170" dirty="0">
                <a:latin typeface="Times New Roman"/>
                <a:cs typeface="Times New Roman"/>
              </a:rPr>
              <a:t> </a:t>
            </a:r>
            <a:r>
              <a:rPr sz="2150" spc="10" dirty="0">
                <a:latin typeface="Times New Roman"/>
                <a:cs typeface="Times New Roman"/>
              </a:rPr>
              <a:t>tourist</a:t>
            </a:r>
            <a:r>
              <a:rPr sz="2150" spc="170" dirty="0">
                <a:latin typeface="Times New Roman"/>
                <a:cs typeface="Times New Roman"/>
              </a:rPr>
              <a:t> </a:t>
            </a:r>
            <a:r>
              <a:rPr sz="2150" spc="10" dirty="0">
                <a:latin typeface="Times New Roman"/>
                <a:cs typeface="Times New Roman"/>
              </a:rPr>
              <a:t>agencies,</a:t>
            </a:r>
            <a:r>
              <a:rPr sz="2150" spc="175" dirty="0">
                <a:latin typeface="Times New Roman"/>
                <a:cs typeface="Times New Roman"/>
              </a:rPr>
              <a:t> </a:t>
            </a:r>
            <a:r>
              <a:rPr sz="2150" spc="10" dirty="0">
                <a:latin typeface="Times New Roman"/>
                <a:cs typeface="Times New Roman"/>
              </a:rPr>
              <a:t>laundries</a:t>
            </a:r>
            <a:r>
              <a:rPr sz="2150" spc="165" dirty="0">
                <a:latin typeface="Times New Roman"/>
                <a:cs typeface="Times New Roman"/>
              </a:rPr>
              <a:t> </a:t>
            </a:r>
            <a:r>
              <a:rPr sz="2150" spc="10" dirty="0">
                <a:latin typeface="Times New Roman"/>
                <a:cs typeface="Times New Roman"/>
              </a:rPr>
              <a:t>and </a:t>
            </a:r>
            <a:r>
              <a:rPr sz="2150" spc="-525" dirty="0">
                <a:latin typeface="Times New Roman"/>
                <a:cs typeface="Times New Roman"/>
              </a:rPr>
              <a:t> </a:t>
            </a:r>
            <a:r>
              <a:rPr sz="2150" spc="10" dirty="0">
                <a:latin typeface="Times New Roman"/>
                <a:cs typeface="Times New Roman"/>
              </a:rPr>
              <a:t>cleaners</a:t>
            </a:r>
            <a:r>
              <a:rPr sz="2150" dirty="0">
                <a:latin typeface="Times New Roman"/>
                <a:cs typeface="Times New Roman"/>
              </a:rPr>
              <a:t> </a:t>
            </a:r>
            <a:r>
              <a:rPr sz="2150" spc="10" dirty="0">
                <a:latin typeface="Times New Roman"/>
                <a:cs typeface="Times New Roman"/>
              </a:rPr>
              <a:t>use</a:t>
            </a:r>
            <a:r>
              <a:rPr sz="2150" spc="20" dirty="0">
                <a:latin typeface="Times New Roman"/>
                <a:cs typeface="Times New Roman"/>
              </a:rPr>
              <a:t> </a:t>
            </a:r>
            <a:r>
              <a:rPr sz="2150" spc="10" dirty="0">
                <a:latin typeface="Times New Roman"/>
                <a:cs typeface="Times New Roman"/>
              </a:rPr>
              <a:t>service </a:t>
            </a:r>
            <a:r>
              <a:rPr sz="2150" spc="15" dirty="0">
                <a:latin typeface="Times New Roman"/>
                <a:cs typeface="Times New Roman"/>
              </a:rPr>
              <a:t>marks</a:t>
            </a:r>
            <a:endParaRPr sz="21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020" y="1538173"/>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900264" y="1461919"/>
            <a:ext cx="7708900" cy="4491990"/>
          </a:xfrm>
          <a:prstGeom prst="rect">
            <a:avLst/>
          </a:prstGeom>
        </p:spPr>
        <p:txBody>
          <a:bodyPr vert="horz" wrap="square" lIns="0" tIns="12700" rIns="0" bIns="0" rtlCol="0">
            <a:spAutoFit/>
          </a:bodyPr>
          <a:lstStyle/>
          <a:p>
            <a:pPr marL="12700" marR="1186180" algn="just">
              <a:lnSpc>
                <a:spcPct val="114799"/>
              </a:lnSpc>
              <a:spcBef>
                <a:spcPts val="100"/>
              </a:spcBef>
            </a:pPr>
            <a:r>
              <a:rPr sz="2300" dirty="0">
                <a:latin typeface="Times New Roman"/>
                <a:cs typeface="Times New Roman"/>
              </a:rPr>
              <a:t>An </a:t>
            </a:r>
            <a:r>
              <a:rPr sz="2300" spc="-5" dirty="0">
                <a:latin typeface="Times New Roman"/>
                <a:cs typeface="Times New Roman"/>
              </a:rPr>
              <a:t>Industrial design </a:t>
            </a:r>
            <a:r>
              <a:rPr sz="2300" spc="-10" dirty="0">
                <a:latin typeface="Times New Roman"/>
                <a:cs typeface="Times New Roman"/>
              </a:rPr>
              <a:t>is </a:t>
            </a:r>
            <a:r>
              <a:rPr sz="2300" spc="-5" dirty="0">
                <a:solidFill>
                  <a:srgbClr val="FF0000"/>
                </a:solidFill>
                <a:latin typeface="Times New Roman"/>
                <a:cs typeface="Times New Roman"/>
              </a:rPr>
              <a:t>an outcome of inventive </a:t>
            </a:r>
            <a:r>
              <a:rPr sz="2300" spc="-10" dirty="0">
                <a:solidFill>
                  <a:srgbClr val="FF0000"/>
                </a:solidFill>
                <a:latin typeface="Times New Roman"/>
                <a:cs typeface="Times New Roman"/>
              </a:rPr>
              <a:t>activity </a:t>
            </a:r>
            <a:r>
              <a:rPr sz="2300" spc="-560" dirty="0">
                <a:solidFill>
                  <a:srgbClr val="FF0000"/>
                </a:solidFill>
                <a:latin typeface="Times New Roman"/>
                <a:cs typeface="Times New Roman"/>
              </a:rPr>
              <a:t> </a:t>
            </a:r>
            <a:r>
              <a:rPr sz="2300" spc="-5" dirty="0">
                <a:solidFill>
                  <a:srgbClr val="FF0000"/>
                </a:solidFill>
                <a:latin typeface="Times New Roman"/>
                <a:cs typeface="Times New Roman"/>
              </a:rPr>
              <a:t>External</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features </a:t>
            </a:r>
            <a:r>
              <a:rPr sz="2300" spc="-10" dirty="0">
                <a:solidFill>
                  <a:srgbClr val="FF0000"/>
                </a:solidFill>
                <a:latin typeface="Times New Roman"/>
                <a:cs typeface="Times New Roman"/>
              </a:rPr>
              <a:t>apealing</a:t>
            </a:r>
            <a:r>
              <a:rPr sz="2300" spc="-5" dirty="0">
                <a:solidFill>
                  <a:srgbClr val="FF0000"/>
                </a:solidFill>
                <a:latin typeface="Times New Roman"/>
                <a:cs typeface="Times New Roman"/>
              </a:rPr>
              <a:t> </a:t>
            </a:r>
            <a:r>
              <a:rPr sz="2300" spc="-10" dirty="0">
                <a:solidFill>
                  <a:srgbClr val="FF0000"/>
                </a:solidFill>
                <a:latin typeface="Times New Roman"/>
                <a:cs typeface="Times New Roman"/>
              </a:rPr>
              <a:t>to</a:t>
            </a:r>
            <a:r>
              <a:rPr sz="2300" dirty="0">
                <a:solidFill>
                  <a:srgbClr val="FF0000"/>
                </a:solidFill>
                <a:latin typeface="Times New Roman"/>
                <a:cs typeface="Times New Roman"/>
              </a:rPr>
              <a:t> </a:t>
            </a:r>
            <a:r>
              <a:rPr sz="2300" spc="-10" dirty="0">
                <a:solidFill>
                  <a:srgbClr val="FF0000"/>
                </a:solidFill>
                <a:latin typeface="Times New Roman"/>
                <a:cs typeface="Times New Roman"/>
              </a:rPr>
              <a:t>eye</a:t>
            </a:r>
            <a:endParaRPr sz="2300">
              <a:latin typeface="Times New Roman"/>
              <a:cs typeface="Times New Roman"/>
            </a:endParaRPr>
          </a:p>
          <a:p>
            <a:pPr marL="12700" marR="5080" algn="just">
              <a:lnSpc>
                <a:spcPct val="100000"/>
              </a:lnSpc>
              <a:spcBef>
                <a:spcPts val="400"/>
              </a:spcBef>
            </a:pPr>
            <a:r>
              <a:rPr sz="2300" spc="-5" dirty="0">
                <a:latin typeface="Times New Roman"/>
                <a:cs typeface="Times New Roman"/>
              </a:rPr>
              <a:t>Initially </a:t>
            </a:r>
            <a:r>
              <a:rPr sz="2300" spc="-10" dirty="0">
                <a:solidFill>
                  <a:srgbClr val="FF0000"/>
                </a:solidFill>
                <a:latin typeface="Times New Roman"/>
                <a:cs typeface="Times New Roman"/>
              </a:rPr>
              <a:t>mentally </a:t>
            </a:r>
            <a:r>
              <a:rPr sz="2300" spc="-5" dirty="0">
                <a:solidFill>
                  <a:srgbClr val="FF0000"/>
                </a:solidFill>
                <a:latin typeface="Times New Roman"/>
                <a:cs typeface="Times New Roman"/>
              </a:rPr>
              <a:t>conceived and then </a:t>
            </a:r>
            <a:r>
              <a:rPr sz="2300" dirty="0">
                <a:solidFill>
                  <a:srgbClr val="FF0000"/>
                </a:solidFill>
                <a:latin typeface="Times New Roman"/>
                <a:cs typeface="Times New Roman"/>
              </a:rPr>
              <a:t>put </a:t>
            </a:r>
            <a:r>
              <a:rPr sz="2300" spc="-5" dirty="0">
                <a:solidFill>
                  <a:srgbClr val="FF0000"/>
                </a:solidFill>
                <a:latin typeface="Times New Roman"/>
                <a:cs typeface="Times New Roman"/>
              </a:rPr>
              <a:t>on a drawing </a:t>
            </a:r>
            <a:r>
              <a:rPr sz="2300" spc="20" dirty="0">
                <a:solidFill>
                  <a:srgbClr val="FF0000"/>
                </a:solidFill>
                <a:latin typeface="Times New Roman"/>
                <a:cs typeface="Times New Roman"/>
              </a:rPr>
              <a:t>board</a:t>
            </a:r>
            <a:r>
              <a:rPr sz="2300" spc="20" dirty="0">
                <a:latin typeface="Times New Roman"/>
                <a:cs typeface="Times New Roman"/>
              </a:rPr>
              <a:t>, </a:t>
            </a:r>
            <a:r>
              <a:rPr sz="2300" spc="25" dirty="0">
                <a:latin typeface="Times New Roman"/>
                <a:cs typeface="Times New Roman"/>
              </a:rPr>
              <a:t> </a:t>
            </a:r>
            <a:r>
              <a:rPr sz="2300" spc="-5" dirty="0">
                <a:latin typeface="Times New Roman"/>
                <a:cs typeface="Times New Roman"/>
              </a:rPr>
              <a:t>followed</a:t>
            </a:r>
            <a:r>
              <a:rPr sz="2300" dirty="0">
                <a:latin typeface="Times New Roman"/>
                <a:cs typeface="Times New Roman"/>
              </a:rPr>
              <a:t> </a:t>
            </a:r>
            <a:r>
              <a:rPr sz="2300" spc="-5" dirty="0">
                <a:latin typeface="Times New Roman"/>
                <a:cs typeface="Times New Roman"/>
              </a:rPr>
              <a:t>by</a:t>
            </a:r>
            <a:r>
              <a:rPr sz="2300" dirty="0">
                <a:latin typeface="Times New Roman"/>
                <a:cs typeface="Times New Roman"/>
              </a:rPr>
              <a:t> </a:t>
            </a:r>
            <a:r>
              <a:rPr sz="2300" spc="-5" dirty="0">
                <a:latin typeface="Times New Roman"/>
                <a:cs typeface="Times New Roman"/>
              </a:rPr>
              <a:t>the mechanics</a:t>
            </a:r>
            <a:r>
              <a:rPr sz="2300" dirty="0">
                <a:latin typeface="Times New Roman"/>
                <a:cs typeface="Times New Roman"/>
              </a:rPr>
              <a:t> </a:t>
            </a:r>
            <a:r>
              <a:rPr sz="2300" spc="-5" dirty="0">
                <a:latin typeface="Times New Roman"/>
                <a:cs typeface="Times New Roman"/>
              </a:rPr>
              <a:t>of giving a</a:t>
            </a:r>
            <a:r>
              <a:rPr sz="2300" dirty="0">
                <a:latin typeface="Times New Roman"/>
                <a:cs typeface="Times New Roman"/>
              </a:rPr>
              <a:t> </a:t>
            </a:r>
            <a:r>
              <a:rPr sz="2300" spc="-5" dirty="0">
                <a:latin typeface="Times New Roman"/>
                <a:cs typeface="Times New Roman"/>
              </a:rPr>
              <a:t>concrete shape</a:t>
            </a:r>
            <a:r>
              <a:rPr sz="2300" spc="565" dirty="0">
                <a:latin typeface="Times New Roman"/>
                <a:cs typeface="Times New Roman"/>
              </a:rPr>
              <a:t> </a:t>
            </a:r>
            <a:r>
              <a:rPr sz="2300" spc="-10" dirty="0">
                <a:latin typeface="Times New Roman"/>
                <a:cs typeface="Times New Roman"/>
              </a:rPr>
              <a:t>to</a:t>
            </a:r>
            <a:r>
              <a:rPr sz="2300" spc="555" dirty="0">
                <a:latin typeface="Times New Roman"/>
                <a:cs typeface="Times New Roman"/>
              </a:rPr>
              <a:t> </a:t>
            </a:r>
            <a:r>
              <a:rPr sz="2300" spc="-5" dirty="0">
                <a:latin typeface="Times New Roman"/>
                <a:cs typeface="Times New Roman"/>
              </a:rPr>
              <a:t>the </a:t>
            </a:r>
            <a:r>
              <a:rPr sz="2300" dirty="0">
                <a:latin typeface="Times New Roman"/>
                <a:cs typeface="Times New Roman"/>
              </a:rPr>
              <a:t> </a:t>
            </a:r>
            <a:r>
              <a:rPr sz="2300" spc="-5" dirty="0">
                <a:latin typeface="Times New Roman"/>
                <a:cs typeface="Times New Roman"/>
              </a:rPr>
              <a:t>basic</a:t>
            </a:r>
            <a:r>
              <a:rPr sz="2300" spc="-15" dirty="0">
                <a:latin typeface="Times New Roman"/>
                <a:cs typeface="Times New Roman"/>
              </a:rPr>
              <a:t> </a:t>
            </a:r>
            <a:r>
              <a:rPr sz="2300" spc="-5" dirty="0">
                <a:latin typeface="Times New Roman"/>
                <a:cs typeface="Times New Roman"/>
              </a:rPr>
              <a:t>new</a:t>
            </a:r>
            <a:r>
              <a:rPr sz="2300" spc="5" dirty="0">
                <a:latin typeface="Times New Roman"/>
                <a:cs typeface="Times New Roman"/>
              </a:rPr>
              <a:t> </a:t>
            </a:r>
            <a:r>
              <a:rPr sz="2300" spc="-5" dirty="0">
                <a:latin typeface="Times New Roman"/>
                <a:cs typeface="Times New Roman"/>
              </a:rPr>
              <a:t>idea</a:t>
            </a:r>
            <a:r>
              <a:rPr sz="2300" spc="-10" dirty="0">
                <a:latin typeface="Times New Roman"/>
                <a:cs typeface="Times New Roman"/>
              </a:rPr>
              <a:t> </a:t>
            </a:r>
            <a:r>
              <a:rPr sz="2300" spc="-5" dirty="0">
                <a:latin typeface="Times New Roman"/>
                <a:cs typeface="Times New Roman"/>
              </a:rPr>
              <a:t>in the</a:t>
            </a:r>
            <a:r>
              <a:rPr sz="2300" spc="50" dirty="0">
                <a:latin typeface="Times New Roman"/>
                <a:cs typeface="Times New Roman"/>
              </a:rPr>
              <a:t> </a:t>
            </a:r>
            <a:r>
              <a:rPr sz="2300" spc="-5" dirty="0">
                <a:solidFill>
                  <a:srgbClr val="FF0000"/>
                </a:solidFill>
                <a:latin typeface="Times New Roman"/>
                <a:cs typeface="Times New Roman"/>
              </a:rPr>
              <a:t>design</a:t>
            </a:r>
            <a:endParaRPr sz="2300">
              <a:latin typeface="Times New Roman"/>
              <a:cs typeface="Times New Roman"/>
            </a:endParaRPr>
          </a:p>
          <a:p>
            <a:pPr marL="12700" marR="5080" algn="just">
              <a:lnSpc>
                <a:spcPct val="100000"/>
              </a:lnSpc>
              <a:spcBef>
                <a:spcPts val="409"/>
              </a:spcBef>
            </a:pPr>
            <a:r>
              <a:rPr sz="2300" spc="-5" dirty="0">
                <a:latin typeface="Times New Roman"/>
                <a:cs typeface="Times New Roman"/>
              </a:rPr>
              <a:t>Then </a:t>
            </a:r>
            <a:r>
              <a:rPr sz="2300" spc="-10" dirty="0">
                <a:latin typeface="Times New Roman"/>
                <a:cs typeface="Times New Roman"/>
              </a:rPr>
              <a:t>finally</a:t>
            </a:r>
            <a:r>
              <a:rPr sz="2300" spc="-5" dirty="0">
                <a:latin typeface="Times New Roman"/>
                <a:cs typeface="Times New Roman"/>
              </a:rPr>
              <a:t> contriving a method</a:t>
            </a:r>
            <a:r>
              <a:rPr sz="2300" dirty="0">
                <a:latin typeface="Times New Roman"/>
                <a:cs typeface="Times New Roman"/>
              </a:rPr>
              <a:t> </a:t>
            </a:r>
            <a:r>
              <a:rPr sz="2300" spc="-5" dirty="0">
                <a:latin typeface="Times New Roman"/>
                <a:cs typeface="Times New Roman"/>
              </a:rPr>
              <a:t>for</a:t>
            </a:r>
            <a:r>
              <a:rPr sz="2300" dirty="0">
                <a:latin typeface="Times New Roman"/>
                <a:cs typeface="Times New Roman"/>
              </a:rPr>
              <a:t> </a:t>
            </a:r>
            <a:r>
              <a:rPr sz="2300" spc="-5" dirty="0">
                <a:solidFill>
                  <a:srgbClr val="FF0000"/>
                </a:solidFill>
                <a:latin typeface="Times New Roman"/>
                <a:cs typeface="Times New Roman"/>
              </a:rPr>
              <a:t>mass</a:t>
            </a:r>
            <a:r>
              <a:rPr sz="2300" dirty="0">
                <a:solidFill>
                  <a:srgbClr val="FF0000"/>
                </a:solidFill>
                <a:latin typeface="Times New Roman"/>
                <a:cs typeface="Times New Roman"/>
              </a:rPr>
              <a:t> </a:t>
            </a:r>
            <a:r>
              <a:rPr sz="2300" spc="-5" dirty="0">
                <a:solidFill>
                  <a:srgbClr val="FF0000"/>
                </a:solidFill>
                <a:latin typeface="Times New Roman"/>
                <a:cs typeface="Times New Roman"/>
              </a:rPr>
              <a:t>manufacturing</a:t>
            </a:r>
            <a:r>
              <a:rPr sz="2300" dirty="0">
                <a:solidFill>
                  <a:srgbClr val="FF0000"/>
                </a:solidFill>
                <a:latin typeface="Times New Roman"/>
                <a:cs typeface="Times New Roman"/>
              </a:rPr>
              <a:t> </a:t>
            </a:r>
            <a:r>
              <a:rPr sz="2300" spc="-5" dirty="0">
                <a:latin typeface="Times New Roman"/>
                <a:cs typeface="Times New Roman"/>
              </a:rPr>
              <a:t>the </a:t>
            </a:r>
            <a:r>
              <a:rPr sz="2300" dirty="0">
                <a:latin typeface="Times New Roman"/>
                <a:cs typeface="Times New Roman"/>
              </a:rPr>
              <a:t> </a:t>
            </a:r>
            <a:r>
              <a:rPr sz="2300" spc="-5" dirty="0">
                <a:latin typeface="Times New Roman"/>
                <a:cs typeface="Times New Roman"/>
              </a:rPr>
              <a:t>same, to </a:t>
            </a:r>
            <a:r>
              <a:rPr sz="2300" dirty="0">
                <a:latin typeface="Times New Roman"/>
                <a:cs typeface="Times New Roman"/>
              </a:rPr>
              <a:t>put </a:t>
            </a:r>
            <a:r>
              <a:rPr sz="2300" spc="-5" dirty="0">
                <a:latin typeface="Times New Roman"/>
                <a:cs typeface="Times New Roman"/>
              </a:rPr>
              <a:t>forth a </a:t>
            </a:r>
            <a:r>
              <a:rPr sz="2300" dirty="0">
                <a:latin typeface="Times New Roman"/>
                <a:cs typeface="Times New Roman"/>
              </a:rPr>
              <a:t>product </a:t>
            </a:r>
            <a:r>
              <a:rPr sz="2300" spc="-5" dirty="0">
                <a:latin typeface="Times New Roman"/>
                <a:cs typeface="Times New Roman"/>
              </a:rPr>
              <a:t>in the market for </a:t>
            </a:r>
            <a:r>
              <a:rPr sz="2300" spc="-5" dirty="0">
                <a:solidFill>
                  <a:srgbClr val="FF0000"/>
                </a:solidFill>
                <a:latin typeface="Times New Roman"/>
                <a:cs typeface="Times New Roman"/>
              </a:rPr>
              <a:t>the benefit </a:t>
            </a:r>
            <a:r>
              <a:rPr sz="2300" dirty="0">
                <a:solidFill>
                  <a:srgbClr val="FF0000"/>
                </a:solidFill>
                <a:latin typeface="Times New Roman"/>
                <a:cs typeface="Times New Roman"/>
              </a:rPr>
              <a:t>of </a:t>
            </a:r>
            <a:r>
              <a:rPr sz="2300" spc="-5" dirty="0">
                <a:solidFill>
                  <a:srgbClr val="FF0000"/>
                </a:solidFill>
                <a:latin typeface="Times New Roman"/>
                <a:cs typeface="Times New Roman"/>
              </a:rPr>
              <a:t>the </a:t>
            </a:r>
            <a:r>
              <a:rPr sz="2300" dirty="0">
                <a:solidFill>
                  <a:srgbClr val="FF0000"/>
                </a:solidFill>
                <a:latin typeface="Times New Roman"/>
                <a:cs typeface="Times New Roman"/>
              </a:rPr>
              <a:t> </a:t>
            </a:r>
            <a:r>
              <a:rPr sz="2300" spc="-5" dirty="0">
                <a:solidFill>
                  <a:srgbClr val="FF0000"/>
                </a:solidFill>
                <a:latin typeface="Times New Roman"/>
                <a:cs typeface="Times New Roman"/>
              </a:rPr>
              <a:t>consumer</a:t>
            </a:r>
            <a:endParaRPr sz="2300">
              <a:latin typeface="Times New Roman"/>
              <a:cs typeface="Times New Roman"/>
            </a:endParaRPr>
          </a:p>
          <a:p>
            <a:pPr marL="12700" marR="12700" algn="just">
              <a:lnSpc>
                <a:spcPct val="100000"/>
              </a:lnSpc>
              <a:spcBef>
                <a:spcPts val="409"/>
              </a:spcBef>
            </a:pPr>
            <a:r>
              <a:rPr sz="2300" dirty="0">
                <a:latin typeface="Times New Roman"/>
                <a:cs typeface="Times New Roman"/>
              </a:rPr>
              <a:t>As </a:t>
            </a:r>
            <a:r>
              <a:rPr sz="2300" spc="-5" dirty="0">
                <a:latin typeface="Times New Roman"/>
                <a:cs typeface="Times New Roman"/>
              </a:rPr>
              <a:t>a general rule, to be able to be registered a design must </a:t>
            </a:r>
            <a:r>
              <a:rPr sz="2300" spc="-10" dirty="0">
                <a:latin typeface="Times New Roman"/>
                <a:cs typeface="Times New Roman"/>
              </a:rPr>
              <a:t>meet </a:t>
            </a:r>
            <a:r>
              <a:rPr sz="2300" spc="-5" dirty="0">
                <a:latin typeface="Times New Roman"/>
                <a:cs typeface="Times New Roman"/>
              </a:rPr>
              <a:t> one or more of the following basic requirements, depending on </a:t>
            </a:r>
            <a:r>
              <a:rPr sz="2300" dirty="0">
                <a:latin typeface="Times New Roman"/>
                <a:cs typeface="Times New Roman"/>
              </a:rPr>
              <a:t> </a:t>
            </a:r>
            <a:r>
              <a:rPr sz="2300" spc="-5" dirty="0">
                <a:latin typeface="Times New Roman"/>
                <a:cs typeface="Times New Roman"/>
              </a:rPr>
              <a:t>the law of the country the </a:t>
            </a:r>
            <a:r>
              <a:rPr sz="2300" spc="-5" dirty="0">
                <a:solidFill>
                  <a:srgbClr val="FF0000"/>
                </a:solidFill>
                <a:latin typeface="Times New Roman"/>
                <a:cs typeface="Times New Roman"/>
              </a:rPr>
              <a:t>design must be </a:t>
            </a:r>
            <a:r>
              <a:rPr sz="2300" spc="-40" dirty="0">
                <a:solidFill>
                  <a:srgbClr val="FF0000"/>
                </a:solidFill>
                <a:latin typeface="Times New Roman"/>
                <a:cs typeface="Times New Roman"/>
              </a:rPr>
              <a:t>new, </a:t>
            </a:r>
            <a:r>
              <a:rPr sz="2300" spc="-5" dirty="0">
                <a:solidFill>
                  <a:srgbClr val="FF0000"/>
                </a:solidFill>
                <a:latin typeface="Times New Roman"/>
                <a:cs typeface="Times New Roman"/>
              </a:rPr>
              <a:t>original and </a:t>
            </a:r>
            <a:r>
              <a:rPr sz="2300" dirty="0">
                <a:solidFill>
                  <a:srgbClr val="FF0000"/>
                </a:solidFill>
                <a:latin typeface="Times New Roman"/>
                <a:cs typeface="Times New Roman"/>
              </a:rPr>
              <a:t>have </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Individual</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character</a:t>
            </a:r>
            <a:endParaRPr sz="2300">
              <a:latin typeface="Times New Roman"/>
              <a:cs typeface="Times New Roman"/>
            </a:endParaRPr>
          </a:p>
        </p:txBody>
      </p:sp>
      <p:sp>
        <p:nvSpPr>
          <p:cNvPr id="4" name="object 4"/>
          <p:cNvSpPr txBox="1"/>
          <p:nvPr/>
        </p:nvSpPr>
        <p:spPr>
          <a:xfrm>
            <a:off x="645020" y="193956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645020" y="234060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645020" y="344545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7" name="object 7"/>
          <p:cNvSpPr txBox="1"/>
          <p:nvPr/>
        </p:nvSpPr>
        <p:spPr>
          <a:xfrm>
            <a:off x="645020" y="4549216"/>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8" name="object 8"/>
          <p:cNvSpPr txBox="1">
            <a:spLocks noGrp="1"/>
          </p:cNvSpPr>
          <p:nvPr>
            <p:ph type="title"/>
          </p:nvPr>
        </p:nvSpPr>
        <p:spPr>
          <a:xfrm>
            <a:off x="459625" y="581659"/>
            <a:ext cx="3163570" cy="437515"/>
          </a:xfrm>
          <a:prstGeom prst="rect">
            <a:avLst/>
          </a:prstGeom>
        </p:spPr>
        <p:txBody>
          <a:bodyPr vert="horz" wrap="square" lIns="0" tIns="12700" rIns="0" bIns="0" rtlCol="0">
            <a:spAutoFit/>
          </a:bodyPr>
          <a:lstStyle/>
          <a:p>
            <a:pPr marL="12700">
              <a:lnSpc>
                <a:spcPct val="100000"/>
              </a:lnSpc>
              <a:spcBef>
                <a:spcPts val="100"/>
              </a:spcBef>
              <a:tabLst>
                <a:tab pos="525780" algn="l"/>
              </a:tabLst>
            </a:pPr>
            <a:r>
              <a:rPr sz="2700" dirty="0">
                <a:solidFill>
                  <a:srgbClr val="BF0000"/>
                </a:solidFill>
                <a:latin typeface="Times New Roman"/>
                <a:cs typeface="Times New Roman"/>
              </a:rPr>
              <a:t>3)	</a:t>
            </a:r>
            <a:r>
              <a:rPr sz="2700" spc="-5" dirty="0">
                <a:solidFill>
                  <a:srgbClr val="FF0000"/>
                </a:solidFill>
                <a:latin typeface="Times New Roman"/>
                <a:cs typeface="Times New Roman"/>
              </a:rPr>
              <a:t>Industrial</a:t>
            </a:r>
            <a:r>
              <a:rPr sz="2700" spc="-25" dirty="0">
                <a:solidFill>
                  <a:srgbClr val="FF0000"/>
                </a:solidFill>
                <a:latin typeface="Times New Roman"/>
                <a:cs typeface="Times New Roman"/>
              </a:rPr>
              <a:t> </a:t>
            </a:r>
            <a:r>
              <a:rPr sz="2700" spc="-5" dirty="0">
                <a:solidFill>
                  <a:srgbClr val="FF0000"/>
                </a:solidFill>
                <a:latin typeface="Times New Roman"/>
                <a:cs typeface="Times New Roman"/>
              </a:rPr>
              <a:t>designs</a:t>
            </a:r>
            <a:endParaRPr sz="2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1342" y="1591106"/>
            <a:ext cx="150495" cy="252729"/>
          </a:xfrm>
          <a:prstGeom prst="rect">
            <a:avLst/>
          </a:prstGeom>
        </p:spPr>
        <p:txBody>
          <a:bodyPr vert="horz" wrap="square" lIns="0" tIns="11430" rIns="0" bIns="0" rtlCol="0">
            <a:spAutoFit/>
          </a:bodyPr>
          <a:lstStyle/>
          <a:p>
            <a:pPr marL="12700">
              <a:lnSpc>
                <a:spcPct val="100000"/>
              </a:lnSpc>
              <a:spcBef>
                <a:spcPts val="90"/>
              </a:spcBef>
            </a:pPr>
            <a:r>
              <a:rPr sz="1500" spc="229" dirty="0">
                <a:solidFill>
                  <a:srgbClr val="2D30BD"/>
                </a:solidFill>
                <a:latin typeface="MS UI Gothic"/>
                <a:cs typeface="MS UI Gothic"/>
              </a:rPr>
              <a:t>▶</a:t>
            </a:r>
            <a:endParaRPr sz="1500">
              <a:latin typeface="MS UI Gothic"/>
              <a:cs typeface="MS UI Gothic"/>
            </a:endParaRPr>
          </a:p>
        </p:txBody>
      </p:sp>
      <p:sp>
        <p:nvSpPr>
          <p:cNvPr id="3" name="object 3"/>
          <p:cNvSpPr txBox="1"/>
          <p:nvPr/>
        </p:nvSpPr>
        <p:spPr>
          <a:xfrm>
            <a:off x="889101" y="1565897"/>
            <a:ext cx="7957184" cy="1727200"/>
          </a:xfrm>
          <a:prstGeom prst="rect">
            <a:avLst/>
          </a:prstGeom>
        </p:spPr>
        <p:txBody>
          <a:bodyPr vert="horz" wrap="square" lIns="0" tIns="16510" rIns="0" bIns="0" rtlCol="0">
            <a:spAutoFit/>
          </a:bodyPr>
          <a:lstStyle/>
          <a:p>
            <a:pPr marL="12700">
              <a:lnSpc>
                <a:spcPct val="100000"/>
              </a:lnSpc>
              <a:spcBef>
                <a:spcPts val="130"/>
              </a:spcBef>
              <a:tabLst>
                <a:tab pos="1169670" algn="l"/>
                <a:tab pos="1713230" algn="l"/>
                <a:tab pos="3470275" algn="l"/>
                <a:tab pos="3839210" algn="l"/>
                <a:tab pos="4745355" algn="l"/>
                <a:tab pos="5555615" algn="l"/>
                <a:tab pos="6981190" algn="l"/>
                <a:tab pos="7334884" algn="l"/>
              </a:tabLst>
            </a:pPr>
            <a:r>
              <a:rPr sz="2200" spc="10" dirty="0">
                <a:latin typeface="Times New Roman"/>
                <a:cs typeface="Times New Roman"/>
              </a:rPr>
              <a:t>Qualities	</a:t>
            </a:r>
            <a:r>
              <a:rPr sz="2200" spc="15" dirty="0">
                <a:latin typeface="Times New Roman"/>
                <a:cs typeface="Times New Roman"/>
              </a:rPr>
              <a:t>and	</a:t>
            </a:r>
            <a:r>
              <a:rPr sz="2200" spc="10" dirty="0">
                <a:latin typeface="Times New Roman"/>
                <a:cs typeface="Times New Roman"/>
              </a:rPr>
              <a:t>characteristics	of	certain	goods	attributable	</a:t>
            </a:r>
            <a:r>
              <a:rPr sz="2200" spc="5" dirty="0">
                <a:latin typeface="Times New Roman"/>
                <a:cs typeface="Times New Roman"/>
              </a:rPr>
              <a:t>to	</a:t>
            </a:r>
            <a:r>
              <a:rPr sz="2200" spc="10" dirty="0">
                <a:latin typeface="Times New Roman"/>
                <a:cs typeface="Times New Roman"/>
              </a:rPr>
              <a:t>some</a:t>
            </a:r>
            <a:endParaRPr sz="2200">
              <a:latin typeface="Times New Roman"/>
              <a:cs typeface="Times New Roman"/>
            </a:endParaRPr>
          </a:p>
          <a:p>
            <a:pPr marL="12700" marR="5080">
              <a:lnSpc>
                <a:spcPct val="202999"/>
              </a:lnSpc>
              <a:tabLst>
                <a:tab pos="1659889" algn="l"/>
                <a:tab pos="2872105" algn="l"/>
                <a:tab pos="3465829" algn="l"/>
                <a:tab pos="4704715" algn="l"/>
                <a:tab pos="5107940" algn="l"/>
                <a:tab pos="5655945" algn="l"/>
                <a:tab pos="6751955" algn="l"/>
                <a:tab pos="7171055" algn="l"/>
              </a:tabLst>
            </a:pPr>
            <a:r>
              <a:rPr sz="2200" spc="15" dirty="0">
                <a:solidFill>
                  <a:srgbClr val="FF0000"/>
                </a:solidFill>
                <a:latin typeface="Times New Roman"/>
                <a:cs typeface="Times New Roman"/>
              </a:rPr>
              <a:t>g</a:t>
            </a:r>
            <a:r>
              <a:rPr sz="2200" spc="5" dirty="0">
                <a:solidFill>
                  <a:srgbClr val="FF0000"/>
                </a:solidFill>
                <a:latin typeface="Times New Roman"/>
                <a:cs typeface="Times New Roman"/>
              </a:rPr>
              <a:t>e</a:t>
            </a:r>
            <a:r>
              <a:rPr sz="2200" spc="15" dirty="0">
                <a:solidFill>
                  <a:srgbClr val="FF0000"/>
                </a:solidFill>
                <a:latin typeface="Times New Roman"/>
                <a:cs typeface="Times New Roman"/>
              </a:rPr>
              <a:t>o</a:t>
            </a:r>
            <a:r>
              <a:rPr sz="2200" spc="10" dirty="0">
                <a:solidFill>
                  <a:srgbClr val="FF0000"/>
                </a:solidFill>
                <a:latin typeface="Times New Roman"/>
                <a:cs typeface="Times New Roman"/>
              </a:rPr>
              <a:t>gr</a:t>
            </a:r>
            <a:r>
              <a:rPr sz="2200" spc="5" dirty="0">
                <a:solidFill>
                  <a:srgbClr val="FF0000"/>
                </a:solidFill>
                <a:latin typeface="Times New Roman"/>
                <a:cs typeface="Times New Roman"/>
              </a:rPr>
              <a:t>a</a:t>
            </a:r>
            <a:r>
              <a:rPr sz="2200" spc="15" dirty="0">
                <a:solidFill>
                  <a:srgbClr val="FF0000"/>
                </a:solidFill>
                <a:latin typeface="Times New Roman"/>
                <a:cs typeface="Times New Roman"/>
              </a:rPr>
              <a:t>ph</a:t>
            </a:r>
            <a:r>
              <a:rPr sz="2200" dirty="0">
                <a:solidFill>
                  <a:srgbClr val="FF0000"/>
                </a:solidFill>
                <a:latin typeface="Times New Roman"/>
                <a:cs typeface="Times New Roman"/>
              </a:rPr>
              <a:t>i</a:t>
            </a:r>
            <a:r>
              <a:rPr sz="2200" spc="15" dirty="0">
                <a:solidFill>
                  <a:srgbClr val="FF0000"/>
                </a:solidFill>
                <a:latin typeface="Times New Roman"/>
                <a:cs typeface="Times New Roman"/>
              </a:rPr>
              <a:t>c</a:t>
            </a:r>
            <a:r>
              <a:rPr sz="2200" spc="5" dirty="0">
                <a:solidFill>
                  <a:srgbClr val="FF0000"/>
                </a:solidFill>
                <a:latin typeface="Times New Roman"/>
                <a:cs typeface="Times New Roman"/>
              </a:rPr>
              <a:t>al</a:t>
            </a:r>
            <a:r>
              <a:rPr sz="2200" dirty="0">
                <a:solidFill>
                  <a:srgbClr val="FF0000"/>
                </a:solidFill>
                <a:latin typeface="Times New Roman"/>
                <a:cs typeface="Times New Roman"/>
              </a:rPr>
              <a:t>	</a:t>
            </a:r>
            <a:r>
              <a:rPr sz="2200" spc="10" dirty="0">
                <a:solidFill>
                  <a:srgbClr val="FF0000"/>
                </a:solidFill>
                <a:latin typeface="Times New Roman"/>
                <a:cs typeface="Times New Roman"/>
              </a:rPr>
              <a:t>lo</a:t>
            </a:r>
            <a:r>
              <a:rPr sz="2200" spc="15" dirty="0">
                <a:solidFill>
                  <a:srgbClr val="FF0000"/>
                </a:solidFill>
                <a:latin typeface="Times New Roman"/>
                <a:cs typeface="Times New Roman"/>
              </a:rPr>
              <a:t>c</a:t>
            </a:r>
            <a:r>
              <a:rPr sz="2200" spc="5" dirty="0">
                <a:solidFill>
                  <a:srgbClr val="FF0000"/>
                </a:solidFill>
                <a:latin typeface="Times New Roman"/>
                <a:cs typeface="Times New Roman"/>
              </a:rPr>
              <a:t>a</a:t>
            </a:r>
            <a:r>
              <a:rPr sz="2200" spc="10" dirty="0">
                <a:solidFill>
                  <a:srgbClr val="FF0000"/>
                </a:solidFill>
                <a:latin typeface="Times New Roman"/>
                <a:cs typeface="Times New Roman"/>
              </a:rPr>
              <a:t>t</a:t>
            </a:r>
            <a:r>
              <a:rPr sz="2200" dirty="0">
                <a:solidFill>
                  <a:srgbClr val="FF0000"/>
                </a:solidFill>
                <a:latin typeface="Times New Roman"/>
                <a:cs typeface="Times New Roman"/>
              </a:rPr>
              <a:t>i</a:t>
            </a:r>
            <a:r>
              <a:rPr sz="2200" spc="15" dirty="0">
                <a:solidFill>
                  <a:srgbClr val="FF0000"/>
                </a:solidFill>
                <a:latin typeface="Times New Roman"/>
                <a:cs typeface="Times New Roman"/>
              </a:rPr>
              <a:t>o</a:t>
            </a:r>
            <a:r>
              <a:rPr sz="2200" spc="10" dirty="0">
                <a:solidFill>
                  <a:srgbClr val="FF0000"/>
                </a:solidFill>
                <a:latin typeface="Times New Roman"/>
                <a:cs typeface="Times New Roman"/>
              </a:rPr>
              <a:t>ns</a:t>
            </a:r>
            <a:r>
              <a:rPr sz="2200" dirty="0">
                <a:solidFill>
                  <a:srgbClr val="FF0000"/>
                </a:solidFill>
                <a:latin typeface="Times New Roman"/>
                <a:cs typeface="Times New Roman"/>
              </a:rPr>
              <a:t>	</a:t>
            </a:r>
            <a:r>
              <a:rPr sz="2200" spc="15" dirty="0">
                <a:latin typeface="Times New Roman"/>
                <a:cs typeface="Times New Roman"/>
              </a:rPr>
              <a:t>and</a:t>
            </a:r>
            <a:r>
              <a:rPr sz="2200" dirty="0">
                <a:latin typeface="Times New Roman"/>
                <a:cs typeface="Times New Roman"/>
              </a:rPr>
              <a:t>	</a:t>
            </a:r>
            <a:r>
              <a:rPr sz="2200" spc="5" dirty="0">
                <a:latin typeface="Times New Roman"/>
                <a:cs typeface="Times New Roman"/>
              </a:rPr>
              <a:t>r</a:t>
            </a:r>
            <a:r>
              <a:rPr sz="2200" spc="15" dirty="0">
                <a:latin typeface="Times New Roman"/>
                <a:cs typeface="Times New Roman"/>
              </a:rPr>
              <a:t>e</a:t>
            </a:r>
            <a:r>
              <a:rPr sz="2200" spc="10" dirty="0">
                <a:latin typeface="Times New Roman"/>
                <a:cs typeface="Times New Roman"/>
              </a:rPr>
              <a:t>p</a:t>
            </a:r>
            <a:r>
              <a:rPr sz="2200" spc="15" dirty="0">
                <a:latin typeface="Times New Roman"/>
                <a:cs typeface="Times New Roman"/>
              </a:rPr>
              <a:t>u</a:t>
            </a:r>
            <a:r>
              <a:rPr sz="2200" dirty="0">
                <a:latin typeface="Times New Roman"/>
                <a:cs typeface="Times New Roman"/>
              </a:rPr>
              <a:t>t</a:t>
            </a:r>
            <a:r>
              <a:rPr sz="2200" spc="15" dirty="0">
                <a:latin typeface="Times New Roman"/>
                <a:cs typeface="Times New Roman"/>
              </a:rPr>
              <a:t>a</a:t>
            </a:r>
            <a:r>
              <a:rPr sz="2200" spc="10" dirty="0">
                <a:latin typeface="Times New Roman"/>
                <a:cs typeface="Times New Roman"/>
              </a:rPr>
              <a:t>ble</a:t>
            </a:r>
            <a:r>
              <a:rPr sz="2200" dirty="0">
                <a:latin typeface="Times New Roman"/>
                <a:cs typeface="Times New Roman"/>
              </a:rPr>
              <a:t>	t</a:t>
            </a:r>
            <a:r>
              <a:rPr sz="2200" spc="15" dirty="0">
                <a:latin typeface="Times New Roman"/>
                <a:cs typeface="Times New Roman"/>
              </a:rPr>
              <a:t>o</a:t>
            </a:r>
            <a:r>
              <a:rPr sz="2200" dirty="0">
                <a:latin typeface="Times New Roman"/>
                <a:cs typeface="Times New Roman"/>
              </a:rPr>
              <a:t>	</a:t>
            </a:r>
            <a:r>
              <a:rPr sz="2200" spc="45" dirty="0">
                <a:latin typeface="Times New Roman"/>
                <a:cs typeface="Times New Roman"/>
              </a:rPr>
              <a:t>“</a:t>
            </a:r>
            <a:r>
              <a:rPr sz="2200" spc="5" dirty="0">
                <a:solidFill>
                  <a:srgbClr val="FF0000"/>
                </a:solidFill>
                <a:latin typeface="Times New Roman"/>
                <a:cs typeface="Times New Roman"/>
              </a:rPr>
              <a:t>a</a:t>
            </a:r>
            <a:r>
              <a:rPr sz="2200" spc="10" dirty="0">
                <a:solidFill>
                  <a:srgbClr val="FF0000"/>
                </a:solidFill>
                <a:latin typeface="Times New Roman"/>
                <a:cs typeface="Times New Roman"/>
              </a:rPr>
              <a:t>s</a:t>
            </a:r>
            <a:r>
              <a:rPr sz="2200" dirty="0">
                <a:solidFill>
                  <a:srgbClr val="FF0000"/>
                </a:solidFill>
                <a:latin typeface="Times New Roman"/>
                <a:cs typeface="Times New Roman"/>
              </a:rPr>
              <a:t>	</a:t>
            </a:r>
            <a:r>
              <a:rPr sz="2200" spc="10" dirty="0">
                <a:solidFill>
                  <a:srgbClr val="FF0000"/>
                </a:solidFill>
                <a:latin typeface="Times New Roman"/>
                <a:cs typeface="Times New Roman"/>
              </a:rPr>
              <a:t>pro</a:t>
            </a:r>
            <a:r>
              <a:rPr sz="2200" spc="15" dirty="0">
                <a:solidFill>
                  <a:srgbClr val="FF0000"/>
                </a:solidFill>
                <a:latin typeface="Times New Roman"/>
                <a:cs typeface="Times New Roman"/>
              </a:rPr>
              <a:t>du</a:t>
            </a:r>
            <a:r>
              <a:rPr sz="2200" spc="5" dirty="0">
                <a:solidFill>
                  <a:srgbClr val="FF0000"/>
                </a:solidFill>
                <a:latin typeface="Times New Roman"/>
                <a:cs typeface="Times New Roman"/>
              </a:rPr>
              <a:t>c</a:t>
            </a:r>
            <a:r>
              <a:rPr sz="2200" spc="10" dirty="0">
                <a:solidFill>
                  <a:srgbClr val="FF0000"/>
                </a:solidFill>
                <a:latin typeface="Times New Roman"/>
                <a:cs typeface="Times New Roman"/>
              </a:rPr>
              <a:t>e</a:t>
            </a:r>
            <a:r>
              <a:rPr sz="2200" dirty="0">
                <a:solidFill>
                  <a:srgbClr val="FF0000"/>
                </a:solidFill>
                <a:latin typeface="Times New Roman"/>
                <a:cs typeface="Times New Roman"/>
              </a:rPr>
              <a:t>	</a:t>
            </a:r>
            <a:r>
              <a:rPr sz="2200" spc="10" dirty="0">
                <a:solidFill>
                  <a:srgbClr val="FF0000"/>
                </a:solidFill>
                <a:latin typeface="Times New Roman"/>
                <a:cs typeface="Times New Roman"/>
              </a:rPr>
              <a:t>of</a:t>
            </a:r>
            <a:r>
              <a:rPr sz="2200" dirty="0">
                <a:solidFill>
                  <a:srgbClr val="FF0000"/>
                </a:solidFill>
                <a:latin typeface="Times New Roman"/>
                <a:cs typeface="Times New Roman"/>
              </a:rPr>
              <a:t>	</a:t>
            </a:r>
            <a:r>
              <a:rPr sz="2200" spc="15" dirty="0">
                <a:solidFill>
                  <a:srgbClr val="FF0000"/>
                </a:solidFill>
                <a:latin typeface="Times New Roman"/>
                <a:cs typeface="Times New Roman"/>
              </a:rPr>
              <a:t>ce</a:t>
            </a:r>
            <a:r>
              <a:rPr sz="2200" spc="5" dirty="0">
                <a:solidFill>
                  <a:srgbClr val="FF0000"/>
                </a:solidFill>
                <a:latin typeface="Times New Roman"/>
                <a:cs typeface="Times New Roman"/>
              </a:rPr>
              <a:t>r</a:t>
            </a:r>
            <a:r>
              <a:rPr sz="2200" spc="10" dirty="0">
                <a:solidFill>
                  <a:srgbClr val="FF0000"/>
                </a:solidFill>
                <a:latin typeface="Times New Roman"/>
                <a:cs typeface="Times New Roman"/>
              </a:rPr>
              <a:t>t</a:t>
            </a:r>
            <a:r>
              <a:rPr sz="2200" spc="5" dirty="0">
                <a:solidFill>
                  <a:srgbClr val="FF0000"/>
                </a:solidFill>
                <a:latin typeface="Times New Roman"/>
                <a:cs typeface="Times New Roman"/>
              </a:rPr>
              <a:t>ain  </a:t>
            </a:r>
            <a:r>
              <a:rPr sz="2200" spc="10" dirty="0">
                <a:solidFill>
                  <a:srgbClr val="FF0000"/>
                </a:solidFill>
                <a:latin typeface="Times New Roman"/>
                <a:cs typeface="Times New Roman"/>
              </a:rPr>
              <a:t>region</a:t>
            </a:r>
            <a:r>
              <a:rPr sz="2200" spc="10" dirty="0">
                <a:latin typeface="Times New Roman"/>
                <a:cs typeface="Times New Roman"/>
              </a:rPr>
              <a:t>”</a:t>
            </a:r>
            <a:r>
              <a:rPr sz="2200" spc="5" dirty="0">
                <a:latin typeface="Times New Roman"/>
                <a:cs typeface="Times New Roman"/>
              </a:rPr>
              <a:t> </a:t>
            </a:r>
            <a:r>
              <a:rPr sz="2200" spc="15" dirty="0">
                <a:latin typeface="Times New Roman"/>
                <a:cs typeface="Times New Roman"/>
              </a:rPr>
              <a:t>come</a:t>
            </a:r>
            <a:r>
              <a:rPr sz="2200" spc="25" dirty="0">
                <a:latin typeface="Times New Roman"/>
                <a:cs typeface="Times New Roman"/>
              </a:rPr>
              <a:t> </a:t>
            </a:r>
            <a:r>
              <a:rPr sz="2200" spc="10" dirty="0">
                <a:latin typeface="Times New Roman"/>
                <a:cs typeface="Times New Roman"/>
              </a:rPr>
              <a:t>under</a:t>
            </a:r>
            <a:r>
              <a:rPr sz="2200" spc="15" dirty="0">
                <a:latin typeface="Times New Roman"/>
                <a:cs typeface="Times New Roman"/>
              </a:rPr>
              <a:t> </a:t>
            </a:r>
            <a:r>
              <a:rPr sz="2200" spc="10" dirty="0">
                <a:latin typeface="Times New Roman"/>
                <a:cs typeface="Times New Roman"/>
              </a:rPr>
              <a:t>Geographical</a:t>
            </a:r>
            <a:r>
              <a:rPr sz="2200" spc="15" dirty="0">
                <a:latin typeface="Times New Roman"/>
                <a:cs typeface="Times New Roman"/>
              </a:rPr>
              <a:t> </a:t>
            </a:r>
            <a:r>
              <a:rPr sz="2200" spc="10" dirty="0">
                <a:latin typeface="Times New Roman"/>
                <a:cs typeface="Times New Roman"/>
              </a:rPr>
              <a:t>Indications</a:t>
            </a:r>
            <a:endParaRPr sz="2200">
              <a:latin typeface="Times New Roman"/>
              <a:cs typeface="Times New Roman"/>
            </a:endParaRPr>
          </a:p>
        </p:txBody>
      </p:sp>
      <p:sp>
        <p:nvSpPr>
          <p:cNvPr id="4" name="object 4"/>
          <p:cNvSpPr txBox="1"/>
          <p:nvPr/>
        </p:nvSpPr>
        <p:spPr>
          <a:xfrm>
            <a:off x="631342" y="3656050"/>
            <a:ext cx="8206105" cy="1046480"/>
          </a:xfrm>
          <a:prstGeom prst="rect">
            <a:avLst/>
          </a:prstGeom>
        </p:spPr>
        <p:txBody>
          <a:bodyPr vert="horz" wrap="square" lIns="0" tIns="16510" rIns="0" bIns="0" rtlCol="0">
            <a:spAutoFit/>
          </a:bodyPr>
          <a:lstStyle/>
          <a:p>
            <a:pPr marL="269875" indent="-257810">
              <a:lnSpc>
                <a:spcPct val="100000"/>
              </a:lnSpc>
              <a:spcBef>
                <a:spcPts val="130"/>
              </a:spcBef>
              <a:buClr>
                <a:srgbClr val="2D30BD"/>
              </a:buClr>
              <a:buSzPct val="68181"/>
              <a:buFont typeface="MS UI Gothic"/>
              <a:buChar char="➢"/>
              <a:tabLst>
                <a:tab pos="270510" algn="l"/>
                <a:tab pos="1534795" algn="l"/>
                <a:tab pos="3108325" algn="l"/>
                <a:tab pos="4089400" algn="l"/>
                <a:tab pos="4519295" algn="l"/>
                <a:tab pos="6272530" algn="l"/>
              </a:tabLst>
            </a:pPr>
            <a:r>
              <a:rPr sz="2200" spc="10" dirty="0">
                <a:latin typeface="Times New Roman"/>
                <a:cs typeface="Times New Roman"/>
              </a:rPr>
              <a:t>Identifies	agricultural,	natural	or	manufactured	goodsoriginating</a:t>
            </a:r>
            <a:endParaRPr sz="2200">
              <a:latin typeface="Times New Roman"/>
              <a:cs typeface="Times New Roman"/>
            </a:endParaRPr>
          </a:p>
          <a:p>
            <a:pPr>
              <a:lnSpc>
                <a:spcPct val="100000"/>
              </a:lnSpc>
              <a:spcBef>
                <a:spcPts val="15"/>
              </a:spcBef>
            </a:pPr>
            <a:endParaRPr sz="2350">
              <a:latin typeface="Times New Roman"/>
              <a:cs typeface="Times New Roman"/>
            </a:endParaRPr>
          </a:p>
          <a:p>
            <a:pPr marL="269875">
              <a:lnSpc>
                <a:spcPct val="100000"/>
              </a:lnSpc>
              <a:spcBef>
                <a:spcPts val="5"/>
              </a:spcBef>
            </a:pPr>
            <a:r>
              <a:rPr sz="2200" spc="10" dirty="0">
                <a:latin typeface="Times New Roman"/>
                <a:cs typeface="Times New Roman"/>
              </a:rPr>
              <a:t>from</a:t>
            </a:r>
            <a:r>
              <a:rPr sz="2200" dirty="0">
                <a:latin typeface="Times New Roman"/>
                <a:cs typeface="Times New Roman"/>
              </a:rPr>
              <a:t> </a:t>
            </a:r>
            <a:r>
              <a:rPr sz="2200" spc="10" dirty="0">
                <a:latin typeface="Times New Roman"/>
                <a:cs typeface="Times New Roman"/>
              </a:rPr>
              <a:t>a</a:t>
            </a:r>
            <a:r>
              <a:rPr sz="2200" spc="5" dirty="0">
                <a:latin typeface="Times New Roman"/>
                <a:cs typeface="Times New Roman"/>
              </a:rPr>
              <a:t> </a:t>
            </a:r>
            <a:r>
              <a:rPr sz="2200" spc="10" dirty="0">
                <a:latin typeface="Times New Roman"/>
                <a:cs typeface="Times New Roman"/>
              </a:rPr>
              <a:t>definite</a:t>
            </a:r>
            <a:r>
              <a:rPr sz="2200" spc="5" dirty="0">
                <a:latin typeface="Times New Roman"/>
                <a:cs typeface="Times New Roman"/>
              </a:rPr>
              <a:t> </a:t>
            </a:r>
            <a:r>
              <a:rPr sz="2200" spc="10" dirty="0">
                <a:latin typeface="Times New Roman"/>
                <a:cs typeface="Times New Roman"/>
              </a:rPr>
              <a:t>territory</a:t>
            </a:r>
            <a:r>
              <a:rPr sz="2200" spc="5" dirty="0">
                <a:latin typeface="Times New Roman"/>
                <a:cs typeface="Times New Roman"/>
              </a:rPr>
              <a:t> in</a:t>
            </a:r>
            <a:r>
              <a:rPr sz="2200" spc="-5" dirty="0">
                <a:latin typeface="Times New Roman"/>
                <a:cs typeface="Times New Roman"/>
              </a:rPr>
              <a:t> </a:t>
            </a:r>
            <a:r>
              <a:rPr sz="2200" spc="5" dirty="0">
                <a:latin typeface="Times New Roman"/>
                <a:cs typeface="Times New Roman"/>
              </a:rPr>
              <a:t>India</a:t>
            </a:r>
            <a:endParaRPr sz="2200">
              <a:latin typeface="Times New Roman"/>
              <a:cs typeface="Times New Roman"/>
            </a:endParaRPr>
          </a:p>
        </p:txBody>
      </p:sp>
      <p:sp>
        <p:nvSpPr>
          <p:cNvPr id="5" name="object 5"/>
          <p:cNvSpPr txBox="1"/>
          <p:nvPr/>
        </p:nvSpPr>
        <p:spPr>
          <a:xfrm>
            <a:off x="631342" y="5089943"/>
            <a:ext cx="150495" cy="252729"/>
          </a:xfrm>
          <a:prstGeom prst="rect">
            <a:avLst/>
          </a:prstGeom>
        </p:spPr>
        <p:txBody>
          <a:bodyPr vert="horz" wrap="square" lIns="0" tIns="11430" rIns="0" bIns="0" rtlCol="0">
            <a:spAutoFit/>
          </a:bodyPr>
          <a:lstStyle/>
          <a:p>
            <a:pPr marL="12700">
              <a:lnSpc>
                <a:spcPct val="100000"/>
              </a:lnSpc>
              <a:spcBef>
                <a:spcPts val="90"/>
              </a:spcBef>
            </a:pPr>
            <a:r>
              <a:rPr sz="1500" spc="229" dirty="0">
                <a:solidFill>
                  <a:srgbClr val="2D30BD"/>
                </a:solidFill>
                <a:latin typeface="MS UI Gothic"/>
                <a:cs typeface="MS UI Gothic"/>
              </a:rPr>
              <a:t>▶</a:t>
            </a:r>
            <a:endParaRPr sz="1500">
              <a:latin typeface="MS UI Gothic"/>
              <a:cs typeface="MS UI Gothic"/>
            </a:endParaRPr>
          </a:p>
        </p:txBody>
      </p:sp>
      <p:sp>
        <p:nvSpPr>
          <p:cNvPr id="6" name="object 6"/>
          <p:cNvSpPr txBox="1"/>
          <p:nvPr/>
        </p:nvSpPr>
        <p:spPr>
          <a:xfrm>
            <a:off x="889101" y="5065814"/>
            <a:ext cx="7950834" cy="365760"/>
          </a:xfrm>
          <a:prstGeom prst="rect">
            <a:avLst/>
          </a:prstGeom>
        </p:spPr>
        <p:txBody>
          <a:bodyPr vert="horz" wrap="square" lIns="0" tIns="16510" rIns="0" bIns="0" rtlCol="0">
            <a:spAutoFit/>
          </a:bodyPr>
          <a:lstStyle/>
          <a:p>
            <a:pPr marL="12700">
              <a:lnSpc>
                <a:spcPct val="100000"/>
              </a:lnSpc>
              <a:spcBef>
                <a:spcPts val="130"/>
              </a:spcBef>
              <a:tabLst>
                <a:tab pos="539115" algn="l"/>
                <a:tab pos="1632585" algn="l"/>
                <a:tab pos="1862455" algn="l"/>
                <a:tab pos="4809490" algn="l"/>
                <a:tab pos="6050915" algn="l"/>
                <a:tab pos="7033895" algn="l"/>
              </a:tabLst>
            </a:pPr>
            <a:r>
              <a:rPr sz="2200" spc="10" dirty="0">
                <a:latin typeface="Times New Roman"/>
                <a:cs typeface="Times New Roman"/>
              </a:rPr>
              <a:t>For	example	-	</a:t>
            </a:r>
            <a:r>
              <a:rPr sz="2200" spc="10" dirty="0">
                <a:solidFill>
                  <a:srgbClr val="FF0000"/>
                </a:solidFill>
                <a:latin typeface="Times New Roman"/>
                <a:cs typeface="Times New Roman"/>
              </a:rPr>
              <a:t>Darjeeling</a:t>
            </a:r>
            <a:r>
              <a:rPr sz="2200" spc="455" dirty="0">
                <a:solidFill>
                  <a:srgbClr val="FF0000"/>
                </a:solidFill>
                <a:latin typeface="Times New Roman"/>
                <a:cs typeface="Times New Roman"/>
              </a:rPr>
              <a:t> </a:t>
            </a:r>
            <a:r>
              <a:rPr sz="2200" spc="-30" dirty="0">
                <a:solidFill>
                  <a:srgbClr val="FF0000"/>
                </a:solidFill>
                <a:latin typeface="Times New Roman"/>
                <a:cs typeface="Times New Roman"/>
              </a:rPr>
              <a:t>Tea,</a:t>
            </a:r>
            <a:r>
              <a:rPr sz="2200" spc="380" dirty="0">
                <a:solidFill>
                  <a:srgbClr val="FF0000"/>
                </a:solidFill>
                <a:latin typeface="Times New Roman"/>
                <a:cs typeface="Times New Roman"/>
              </a:rPr>
              <a:t> </a:t>
            </a:r>
            <a:r>
              <a:rPr sz="2200" spc="10" dirty="0">
                <a:solidFill>
                  <a:srgbClr val="FF0000"/>
                </a:solidFill>
                <a:latin typeface="Times New Roman"/>
                <a:cs typeface="Times New Roman"/>
              </a:rPr>
              <a:t>Alfanso	Mangoes,	Nagpur	</a:t>
            </a:r>
            <a:r>
              <a:rPr sz="2200" spc="5" dirty="0">
                <a:solidFill>
                  <a:srgbClr val="FF0000"/>
                </a:solidFill>
                <a:latin typeface="Times New Roman"/>
                <a:cs typeface="Times New Roman"/>
              </a:rPr>
              <a:t>Santras,</a:t>
            </a:r>
            <a:endParaRPr sz="2200">
              <a:latin typeface="Times New Roman"/>
              <a:cs typeface="Times New Roman"/>
            </a:endParaRPr>
          </a:p>
        </p:txBody>
      </p:sp>
      <p:sp>
        <p:nvSpPr>
          <p:cNvPr id="7" name="object 7"/>
          <p:cNvSpPr txBox="1"/>
          <p:nvPr/>
        </p:nvSpPr>
        <p:spPr>
          <a:xfrm>
            <a:off x="889101" y="5746572"/>
            <a:ext cx="7439659" cy="365760"/>
          </a:xfrm>
          <a:prstGeom prst="rect">
            <a:avLst/>
          </a:prstGeom>
        </p:spPr>
        <p:txBody>
          <a:bodyPr vert="horz" wrap="square" lIns="0" tIns="16510" rIns="0" bIns="0" rtlCol="0">
            <a:spAutoFit/>
          </a:bodyPr>
          <a:lstStyle/>
          <a:p>
            <a:pPr marL="12700">
              <a:lnSpc>
                <a:spcPct val="100000"/>
              </a:lnSpc>
              <a:spcBef>
                <a:spcPts val="130"/>
              </a:spcBef>
            </a:pPr>
            <a:r>
              <a:rPr sz="2200" spc="10" dirty="0">
                <a:solidFill>
                  <a:srgbClr val="FF0000"/>
                </a:solidFill>
                <a:latin typeface="Times New Roman"/>
                <a:cs typeface="Times New Roman"/>
              </a:rPr>
              <a:t>China</a:t>
            </a:r>
            <a:r>
              <a:rPr sz="2200" spc="25" dirty="0">
                <a:solidFill>
                  <a:srgbClr val="FF0000"/>
                </a:solidFill>
                <a:latin typeface="Times New Roman"/>
                <a:cs typeface="Times New Roman"/>
              </a:rPr>
              <a:t> </a:t>
            </a:r>
            <a:r>
              <a:rPr sz="2200" spc="5" dirty="0">
                <a:solidFill>
                  <a:srgbClr val="FF0000"/>
                </a:solidFill>
                <a:latin typeface="Times New Roman"/>
                <a:cs typeface="Times New Roman"/>
              </a:rPr>
              <a:t>silk,</a:t>
            </a:r>
            <a:r>
              <a:rPr sz="2200" spc="20" dirty="0">
                <a:solidFill>
                  <a:srgbClr val="FF0000"/>
                </a:solidFill>
                <a:latin typeface="Times New Roman"/>
                <a:cs typeface="Times New Roman"/>
              </a:rPr>
              <a:t> </a:t>
            </a:r>
            <a:r>
              <a:rPr sz="2200" spc="15" dirty="0">
                <a:solidFill>
                  <a:srgbClr val="FF0000"/>
                </a:solidFill>
                <a:latin typeface="Times New Roman"/>
                <a:cs typeface="Times New Roman"/>
              </a:rPr>
              <a:t>Dhaka</a:t>
            </a:r>
            <a:r>
              <a:rPr sz="2200" spc="20" dirty="0">
                <a:solidFill>
                  <a:srgbClr val="FF0000"/>
                </a:solidFill>
                <a:latin typeface="Times New Roman"/>
                <a:cs typeface="Times New Roman"/>
              </a:rPr>
              <a:t> </a:t>
            </a:r>
            <a:r>
              <a:rPr sz="2200" spc="10" dirty="0">
                <a:solidFill>
                  <a:srgbClr val="FF0000"/>
                </a:solidFill>
                <a:latin typeface="Times New Roman"/>
                <a:cs typeface="Times New Roman"/>
              </a:rPr>
              <a:t>muslin,</a:t>
            </a:r>
            <a:r>
              <a:rPr sz="2200" spc="-30" dirty="0">
                <a:solidFill>
                  <a:srgbClr val="FF0000"/>
                </a:solidFill>
                <a:latin typeface="Times New Roman"/>
                <a:cs typeface="Times New Roman"/>
              </a:rPr>
              <a:t> </a:t>
            </a:r>
            <a:r>
              <a:rPr sz="2200" spc="-20" dirty="0">
                <a:solidFill>
                  <a:srgbClr val="FF0000"/>
                </a:solidFill>
                <a:latin typeface="Times New Roman"/>
                <a:cs typeface="Times New Roman"/>
              </a:rPr>
              <a:t>Venetian</a:t>
            </a:r>
            <a:r>
              <a:rPr sz="2200" spc="15" dirty="0">
                <a:solidFill>
                  <a:srgbClr val="FF0000"/>
                </a:solidFill>
                <a:latin typeface="Times New Roman"/>
                <a:cs typeface="Times New Roman"/>
              </a:rPr>
              <a:t> </a:t>
            </a:r>
            <a:r>
              <a:rPr sz="2200" spc="5" dirty="0">
                <a:solidFill>
                  <a:srgbClr val="FF0000"/>
                </a:solidFill>
                <a:latin typeface="Times New Roman"/>
                <a:cs typeface="Times New Roman"/>
              </a:rPr>
              <a:t>glass,</a:t>
            </a:r>
            <a:r>
              <a:rPr sz="2200" spc="20" dirty="0">
                <a:solidFill>
                  <a:srgbClr val="FF0000"/>
                </a:solidFill>
                <a:latin typeface="Times New Roman"/>
                <a:cs typeface="Times New Roman"/>
              </a:rPr>
              <a:t> </a:t>
            </a:r>
            <a:r>
              <a:rPr sz="2200" spc="10" dirty="0">
                <a:solidFill>
                  <a:srgbClr val="FF0000"/>
                </a:solidFill>
                <a:latin typeface="Times New Roman"/>
                <a:cs typeface="Times New Roman"/>
              </a:rPr>
              <a:t>Coramandal</a:t>
            </a:r>
            <a:r>
              <a:rPr sz="2200" spc="20" dirty="0">
                <a:solidFill>
                  <a:srgbClr val="FF0000"/>
                </a:solidFill>
                <a:latin typeface="Times New Roman"/>
                <a:cs typeface="Times New Roman"/>
              </a:rPr>
              <a:t> </a:t>
            </a:r>
            <a:r>
              <a:rPr sz="2200" spc="10" dirty="0">
                <a:solidFill>
                  <a:srgbClr val="FF0000"/>
                </a:solidFill>
                <a:latin typeface="Times New Roman"/>
                <a:cs typeface="Times New Roman"/>
              </a:rPr>
              <a:t>pearls</a:t>
            </a:r>
            <a:r>
              <a:rPr sz="2200" spc="85" dirty="0">
                <a:solidFill>
                  <a:srgbClr val="FF0000"/>
                </a:solidFill>
                <a:latin typeface="Times New Roman"/>
                <a:cs typeface="Times New Roman"/>
              </a:rPr>
              <a:t> </a:t>
            </a:r>
            <a:r>
              <a:rPr sz="2200" spc="10" dirty="0">
                <a:latin typeface="Times New Roman"/>
                <a:cs typeface="Times New Roman"/>
              </a:rPr>
              <a:t>etc.</a:t>
            </a:r>
            <a:endParaRPr sz="2200">
              <a:latin typeface="Times New Roman"/>
              <a:cs typeface="Times New Roman"/>
            </a:endParaRPr>
          </a:p>
        </p:txBody>
      </p:sp>
      <p:sp>
        <p:nvSpPr>
          <p:cNvPr id="8" name="object 8"/>
          <p:cNvSpPr txBox="1">
            <a:spLocks noGrp="1"/>
          </p:cNvSpPr>
          <p:nvPr>
            <p:ph type="title"/>
          </p:nvPr>
        </p:nvSpPr>
        <p:spPr>
          <a:xfrm>
            <a:off x="274218" y="401307"/>
            <a:ext cx="4208780" cy="437515"/>
          </a:xfrm>
          <a:prstGeom prst="rect">
            <a:avLst/>
          </a:prstGeom>
        </p:spPr>
        <p:txBody>
          <a:bodyPr vert="horz" wrap="square" lIns="0" tIns="12700" rIns="0" bIns="0" rtlCol="0">
            <a:spAutoFit/>
          </a:bodyPr>
          <a:lstStyle/>
          <a:p>
            <a:pPr marL="12700">
              <a:lnSpc>
                <a:spcPct val="100000"/>
              </a:lnSpc>
              <a:spcBef>
                <a:spcPts val="100"/>
              </a:spcBef>
              <a:tabLst>
                <a:tab pos="525780" algn="l"/>
              </a:tabLst>
            </a:pPr>
            <a:r>
              <a:rPr sz="2700" dirty="0">
                <a:solidFill>
                  <a:srgbClr val="BF0000"/>
                </a:solidFill>
                <a:latin typeface="Times New Roman"/>
                <a:cs typeface="Times New Roman"/>
              </a:rPr>
              <a:t>4)	</a:t>
            </a:r>
            <a:r>
              <a:rPr sz="2700" spc="-5" dirty="0">
                <a:solidFill>
                  <a:srgbClr val="FF0000"/>
                </a:solidFill>
                <a:latin typeface="Times New Roman"/>
                <a:cs typeface="Times New Roman"/>
              </a:rPr>
              <a:t>Geographical</a:t>
            </a:r>
            <a:r>
              <a:rPr sz="2700" spc="-15" dirty="0">
                <a:solidFill>
                  <a:srgbClr val="FF0000"/>
                </a:solidFill>
                <a:latin typeface="Times New Roman"/>
                <a:cs typeface="Times New Roman"/>
              </a:rPr>
              <a:t> </a:t>
            </a:r>
            <a:r>
              <a:rPr sz="2700" spc="-5" dirty="0">
                <a:solidFill>
                  <a:srgbClr val="FF0000"/>
                </a:solidFill>
                <a:latin typeface="Times New Roman"/>
                <a:cs typeface="Times New Roman"/>
              </a:rPr>
              <a:t>indications</a:t>
            </a:r>
            <a:endParaRPr sz="2700">
              <a:latin typeface="Times New Roman"/>
              <a:cs typeface="Times New Roman"/>
            </a:endParaRPr>
          </a:p>
        </p:txBody>
      </p:sp>
      <p:pic>
        <p:nvPicPr>
          <p:cNvPr id="9" name="object 9"/>
          <p:cNvPicPr/>
          <p:nvPr/>
        </p:nvPicPr>
        <p:blipFill>
          <a:blip r:embed="rId2" cstate="print"/>
          <a:stretch>
            <a:fillRect/>
          </a:stretch>
        </p:blipFill>
        <p:spPr>
          <a:xfrm>
            <a:off x="5112003" y="5903645"/>
            <a:ext cx="3311283" cy="953998"/>
          </a:xfrm>
          <a:prstGeom prst="rect">
            <a:avLst/>
          </a:prstGeom>
        </p:spPr>
      </p:pic>
      <p:pic>
        <p:nvPicPr>
          <p:cNvPr id="10" name="object 10"/>
          <p:cNvPicPr/>
          <p:nvPr/>
        </p:nvPicPr>
        <p:blipFill>
          <a:blip r:embed="rId3" cstate="print"/>
          <a:stretch>
            <a:fillRect/>
          </a:stretch>
        </p:blipFill>
        <p:spPr>
          <a:xfrm>
            <a:off x="4751997" y="215633"/>
            <a:ext cx="2738881" cy="11512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020" y="145033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900264" y="1252408"/>
            <a:ext cx="7698740" cy="2129790"/>
          </a:xfrm>
          <a:prstGeom prst="rect">
            <a:avLst/>
          </a:prstGeom>
        </p:spPr>
        <p:txBody>
          <a:bodyPr vert="horz" wrap="square" lIns="0" tIns="12065" rIns="0" bIns="0" rtlCol="0">
            <a:spAutoFit/>
          </a:bodyPr>
          <a:lstStyle/>
          <a:p>
            <a:pPr marL="12700" marR="5080" algn="just">
              <a:lnSpc>
                <a:spcPct val="150100"/>
              </a:lnSpc>
              <a:spcBef>
                <a:spcPts val="95"/>
              </a:spcBef>
            </a:pPr>
            <a:r>
              <a:rPr sz="2300" spc="-5" dirty="0">
                <a:latin typeface="Times New Roman"/>
                <a:cs typeface="Times New Roman"/>
              </a:rPr>
              <a:t>Copyright</a:t>
            </a:r>
            <a:r>
              <a:rPr sz="2300" spc="540" dirty="0">
                <a:latin typeface="Times New Roman"/>
                <a:cs typeface="Times New Roman"/>
              </a:rPr>
              <a:t> </a:t>
            </a:r>
            <a:r>
              <a:rPr sz="2300" spc="-5" dirty="0">
                <a:latin typeface="Times New Roman"/>
                <a:cs typeface="Times New Roman"/>
              </a:rPr>
              <a:t>as</a:t>
            </a:r>
            <a:r>
              <a:rPr sz="2300" spc="540" dirty="0">
                <a:latin typeface="Times New Roman"/>
                <a:cs typeface="Times New Roman"/>
              </a:rPr>
              <a:t> </a:t>
            </a:r>
            <a:r>
              <a:rPr sz="2300" spc="-5" dirty="0">
                <a:latin typeface="Times New Roman"/>
                <a:cs typeface="Times New Roman"/>
              </a:rPr>
              <a:t>defined</a:t>
            </a:r>
            <a:r>
              <a:rPr sz="2300" spc="550" dirty="0">
                <a:latin typeface="Times New Roman"/>
                <a:cs typeface="Times New Roman"/>
              </a:rPr>
              <a:t> </a:t>
            </a:r>
            <a:r>
              <a:rPr sz="2300" spc="-10" dirty="0">
                <a:latin typeface="Times New Roman"/>
                <a:cs typeface="Times New Roman"/>
              </a:rPr>
              <a:t>in</a:t>
            </a:r>
            <a:r>
              <a:rPr sz="2300" spc="540" dirty="0">
                <a:latin typeface="Times New Roman"/>
                <a:cs typeface="Times New Roman"/>
              </a:rPr>
              <a:t> </a:t>
            </a:r>
            <a:r>
              <a:rPr sz="2300" spc="-5" dirty="0">
                <a:latin typeface="Times New Roman"/>
                <a:cs typeface="Times New Roman"/>
              </a:rPr>
              <a:t>the</a:t>
            </a:r>
            <a:r>
              <a:rPr sz="2300" spc="540" dirty="0">
                <a:latin typeface="Times New Roman"/>
                <a:cs typeface="Times New Roman"/>
              </a:rPr>
              <a:t> </a:t>
            </a:r>
            <a:r>
              <a:rPr sz="2300" dirty="0">
                <a:latin typeface="Times New Roman"/>
                <a:cs typeface="Times New Roman"/>
              </a:rPr>
              <a:t>Oxford</a:t>
            </a:r>
            <a:r>
              <a:rPr sz="2300" spc="545" dirty="0">
                <a:latin typeface="Times New Roman"/>
                <a:cs typeface="Times New Roman"/>
              </a:rPr>
              <a:t> </a:t>
            </a:r>
            <a:r>
              <a:rPr sz="2300" spc="-5" dirty="0">
                <a:latin typeface="Times New Roman"/>
                <a:cs typeface="Times New Roman"/>
              </a:rPr>
              <a:t>English</a:t>
            </a:r>
            <a:r>
              <a:rPr sz="2300" spc="540" dirty="0">
                <a:latin typeface="Times New Roman"/>
                <a:cs typeface="Times New Roman"/>
              </a:rPr>
              <a:t> </a:t>
            </a:r>
            <a:r>
              <a:rPr sz="2300" spc="-20" dirty="0">
                <a:latin typeface="Times New Roman"/>
                <a:cs typeface="Times New Roman"/>
              </a:rPr>
              <a:t>Dictionary,</a:t>
            </a:r>
            <a:r>
              <a:rPr sz="2300" spc="-10" dirty="0">
                <a:latin typeface="Times New Roman"/>
                <a:cs typeface="Times New Roman"/>
              </a:rPr>
              <a:t> </a:t>
            </a:r>
            <a:r>
              <a:rPr sz="2300" spc="-5" dirty="0">
                <a:latin typeface="Times New Roman"/>
                <a:cs typeface="Times New Roman"/>
              </a:rPr>
              <a:t>is</a:t>
            </a:r>
            <a:r>
              <a:rPr sz="2300" spc="535" dirty="0">
                <a:latin typeface="Times New Roman"/>
                <a:cs typeface="Times New Roman"/>
              </a:rPr>
              <a:t> </a:t>
            </a:r>
            <a:r>
              <a:rPr sz="2300" spc="-10" dirty="0">
                <a:latin typeface="Times New Roman"/>
                <a:cs typeface="Times New Roman"/>
              </a:rPr>
              <a:t>an </a:t>
            </a:r>
            <a:r>
              <a:rPr sz="2300" spc="-565" dirty="0">
                <a:latin typeface="Times New Roman"/>
                <a:cs typeface="Times New Roman"/>
              </a:rPr>
              <a:t> </a:t>
            </a:r>
            <a:r>
              <a:rPr sz="2300" spc="-5" dirty="0">
                <a:solidFill>
                  <a:srgbClr val="FF0000"/>
                </a:solidFill>
                <a:latin typeface="Times New Roman"/>
                <a:cs typeface="Times New Roman"/>
              </a:rPr>
              <a:t>exclusive right granted by law for a certain term </a:t>
            </a:r>
            <a:r>
              <a:rPr sz="2300" dirty="0">
                <a:solidFill>
                  <a:srgbClr val="FF0000"/>
                </a:solidFill>
                <a:latin typeface="Times New Roman"/>
                <a:cs typeface="Times New Roman"/>
              </a:rPr>
              <a:t>of </a:t>
            </a:r>
            <a:r>
              <a:rPr sz="2300" spc="-5" dirty="0">
                <a:solidFill>
                  <a:srgbClr val="FF0000"/>
                </a:solidFill>
                <a:latin typeface="Times New Roman"/>
                <a:cs typeface="Times New Roman"/>
              </a:rPr>
              <a:t>years to </a:t>
            </a:r>
            <a:r>
              <a:rPr sz="2300" spc="-10" dirty="0">
                <a:solidFill>
                  <a:srgbClr val="FF0000"/>
                </a:solidFill>
                <a:latin typeface="Times New Roman"/>
                <a:cs typeface="Times New Roman"/>
              </a:rPr>
              <a:t>an </a:t>
            </a:r>
            <a:r>
              <a:rPr sz="2300" spc="-5" dirty="0">
                <a:solidFill>
                  <a:srgbClr val="FF0000"/>
                </a:solidFill>
                <a:latin typeface="Times New Roman"/>
                <a:cs typeface="Times New Roman"/>
              </a:rPr>
              <a:t> </a:t>
            </a:r>
            <a:r>
              <a:rPr sz="2300" spc="-20" dirty="0">
                <a:solidFill>
                  <a:srgbClr val="FF0000"/>
                </a:solidFill>
                <a:latin typeface="Times New Roman"/>
                <a:cs typeface="Times New Roman"/>
              </a:rPr>
              <a:t>author,</a:t>
            </a:r>
            <a:r>
              <a:rPr sz="2300" spc="-15" dirty="0">
                <a:solidFill>
                  <a:srgbClr val="FF0000"/>
                </a:solidFill>
                <a:latin typeface="Times New Roman"/>
                <a:cs typeface="Times New Roman"/>
              </a:rPr>
              <a:t> composer,</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etc.</a:t>
            </a:r>
            <a:r>
              <a:rPr sz="2300" dirty="0">
                <a:solidFill>
                  <a:srgbClr val="FF0000"/>
                </a:solidFill>
                <a:latin typeface="Times New Roman"/>
                <a:cs typeface="Times New Roman"/>
              </a:rPr>
              <a:t> </a:t>
            </a:r>
            <a:r>
              <a:rPr sz="2300" spc="-10" dirty="0">
                <a:latin typeface="Times New Roman"/>
                <a:cs typeface="Times New Roman"/>
              </a:rPr>
              <a:t>to</a:t>
            </a:r>
            <a:r>
              <a:rPr sz="2300" spc="-5" dirty="0">
                <a:latin typeface="Times New Roman"/>
                <a:cs typeface="Times New Roman"/>
              </a:rPr>
              <a:t> print. publish and sell copies of his </a:t>
            </a:r>
            <a:r>
              <a:rPr sz="2300" dirty="0">
                <a:latin typeface="Times New Roman"/>
                <a:cs typeface="Times New Roman"/>
              </a:rPr>
              <a:t> </a:t>
            </a:r>
            <a:r>
              <a:rPr sz="2300" spc="-5" dirty="0">
                <a:latin typeface="Times New Roman"/>
                <a:cs typeface="Times New Roman"/>
              </a:rPr>
              <a:t>original</a:t>
            </a:r>
            <a:r>
              <a:rPr sz="2300" spc="-15" dirty="0">
                <a:latin typeface="Times New Roman"/>
                <a:cs typeface="Times New Roman"/>
              </a:rPr>
              <a:t> </a:t>
            </a:r>
            <a:r>
              <a:rPr sz="2300" spc="-5" dirty="0">
                <a:latin typeface="Times New Roman"/>
                <a:cs typeface="Times New Roman"/>
              </a:rPr>
              <a:t>work</a:t>
            </a:r>
            <a:endParaRPr sz="2300">
              <a:latin typeface="Times New Roman"/>
              <a:cs typeface="Times New Roman"/>
            </a:endParaRPr>
          </a:p>
        </p:txBody>
      </p:sp>
      <p:sp>
        <p:nvSpPr>
          <p:cNvPr id="4" name="object 4"/>
          <p:cNvSpPr txBox="1"/>
          <p:nvPr/>
        </p:nvSpPr>
        <p:spPr>
          <a:xfrm>
            <a:off x="645020" y="3607092"/>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900264" y="3408436"/>
            <a:ext cx="7700009" cy="1604645"/>
          </a:xfrm>
          <a:prstGeom prst="rect">
            <a:avLst/>
          </a:prstGeom>
        </p:spPr>
        <p:txBody>
          <a:bodyPr vert="horz" wrap="square" lIns="0" tIns="12065" rIns="0" bIns="0" rtlCol="0">
            <a:spAutoFit/>
          </a:bodyPr>
          <a:lstStyle/>
          <a:p>
            <a:pPr marL="12700" marR="5080" algn="just">
              <a:lnSpc>
                <a:spcPct val="150200"/>
              </a:lnSpc>
              <a:spcBef>
                <a:spcPts val="95"/>
              </a:spcBef>
            </a:pPr>
            <a:r>
              <a:rPr sz="2300" spc="-5" dirty="0">
                <a:solidFill>
                  <a:srgbClr val="FF0000"/>
                </a:solidFill>
                <a:latin typeface="Times New Roman"/>
                <a:cs typeface="Times New Roman"/>
              </a:rPr>
              <a:t>Copyright</a:t>
            </a:r>
            <a:r>
              <a:rPr sz="2300" dirty="0">
                <a:solidFill>
                  <a:srgbClr val="FF0000"/>
                </a:solidFill>
                <a:latin typeface="Times New Roman"/>
                <a:cs typeface="Times New Roman"/>
              </a:rPr>
              <a:t> </a:t>
            </a:r>
            <a:r>
              <a:rPr sz="2300" spc="-5" dirty="0">
                <a:solidFill>
                  <a:srgbClr val="FF0000"/>
                </a:solidFill>
                <a:latin typeface="Times New Roman"/>
                <a:cs typeface="Times New Roman"/>
              </a:rPr>
              <a:t>Act</a:t>
            </a:r>
            <a:r>
              <a:rPr sz="2300" dirty="0">
                <a:solidFill>
                  <a:srgbClr val="FF0000"/>
                </a:solidFill>
                <a:latin typeface="Times New Roman"/>
                <a:cs typeface="Times New Roman"/>
              </a:rPr>
              <a:t> </a:t>
            </a:r>
            <a:r>
              <a:rPr sz="2300" spc="-5" dirty="0">
                <a:latin typeface="Times New Roman"/>
                <a:cs typeface="Times New Roman"/>
              </a:rPr>
              <a:t>generally</a:t>
            </a:r>
            <a:r>
              <a:rPr sz="2300" dirty="0">
                <a:latin typeface="Times New Roman"/>
                <a:cs typeface="Times New Roman"/>
              </a:rPr>
              <a:t> </a:t>
            </a:r>
            <a:r>
              <a:rPr sz="2300" spc="-5" dirty="0">
                <a:latin typeface="Times New Roman"/>
                <a:cs typeface="Times New Roman"/>
              </a:rPr>
              <a:t>gives</a:t>
            </a:r>
            <a:r>
              <a:rPr sz="2300" dirty="0">
                <a:latin typeface="Times New Roman"/>
                <a:cs typeface="Times New Roman"/>
              </a:rPr>
              <a:t> </a:t>
            </a:r>
            <a:r>
              <a:rPr sz="2300" spc="-5" dirty="0">
                <a:latin typeface="Times New Roman"/>
                <a:cs typeface="Times New Roman"/>
              </a:rPr>
              <a:t>the</a:t>
            </a:r>
            <a:r>
              <a:rPr sz="2300" dirty="0">
                <a:latin typeface="Times New Roman"/>
                <a:cs typeface="Times New Roman"/>
              </a:rPr>
              <a:t> owner</a:t>
            </a:r>
            <a:r>
              <a:rPr sz="2300" spc="5" dirty="0">
                <a:latin typeface="Times New Roman"/>
                <a:cs typeface="Times New Roman"/>
              </a:rPr>
              <a:t> </a:t>
            </a:r>
            <a:r>
              <a:rPr sz="2300" spc="-5" dirty="0">
                <a:latin typeface="Times New Roman"/>
                <a:cs typeface="Times New Roman"/>
              </a:rPr>
              <a:t>of</a:t>
            </a:r>
            <a:r>
              <a:rPr sz="2300" dirty="0">
                <a:latin typeface="Times New Roman"/>
                <a:cs typeface="Times New Roman"/>
              </a:rPr>
              <a:t> </a:t>
            </a:r>
            <a:r>
              <a:rPr sz="2300" spc="-5" dirty="0">
                <a:latin typeface="Times New Roman"/>
                <a:cs typeface="Times New Roman"/>
              </a:rPr>
              <a:t>copyright</a:t>
            </a:r>
            <a:r>
              <a:rPr sz="2300" dirty="0">
                <a:latin typeface="Times New Roman"/>
                <a:cs typeface="Times New Roman"/>
              </a:rPr>
              <a:t> </a:t>
            </a:r>
            <a:r>
              <a:rPr sz="2300" spc="-5" dirty="0">
                <a:latin typeface="Times New Roman"/>
                <a:cs typeface="Times New Roman"/>
              </a:rPr>
              <a:t>the </a:t>
            </a:r>
            <a:r>
              <a:rPr sz="2300" dirty="0">
                <a:latin typeface="Times New Roman"/>
                <a:cs typeface="Times New Roman"/>
              </a:rPr>
              <a:t> </a:t>
            </a:r>
            <a:r>
              <a:rPr sz="2300" spc="-5" dirty="0">
                <a:latin typeface="Times New Roman"/>
                <a:cs typeface="Times New Roman"/>
              </a:rPr>
              <a:t>exclusive</a:t>
            </a:r>
            <a:r>
              <a:rPr sz="2300" spc="445" dirty="0">
                <a:latin typeface="Times New Roman"/>
                <a:cs typeface="Times New Roman"/>
              </a:rPr>
              <a:t> </a:t>
            </a:r>
            <a:r>
              <a:rPr sz="2300" spc="-10" dirty="0">
                <a:latin typeface="Times New Roman"/>
                <a:cs typeface="Times New Roman"/>
              </a:rPr>
              <a:t>right</a:t>
            </a:r>
            <a:r>
              <a:rPr sz="2300" spc="445" dirty="0">
                <a:latin typeface="Times New Roman"/>
                <a:cs typeface="Times New Roman"/>
              </a:rPr>
              <a:t> </a:t>
            </a:r>
            <a:r>
              <a:rPr sz="2300" spc="-5" dirty="0">
                <a:latin typeface="Times New Roman"/>
                <a:cs typeface="Times New Roman"/>
              </a:rPr>
              <a:t>to</a:t>
            </a:r>
            <a:r>
              <a:rPr sz="2300" spc="445" dirty="0">
                <a:latin typeface="Times New Roman"/>
                <a:cs typeface="Times New Roman"/>
              </a:rPr>
              <a:t> </a:t>
            </a:r>
            <a:r>
              <a:rPr sz="2300" spc="-5" dirty="0">
                <a:latin typeface="Times New Roman"/>
                <a:cs typeface="Times New Roman"/>
              </a:rPr>
              <a:t>do</a:t>
            </a:r>
            <a:r>
              <a:rPr sz="2300" spc="450" dirty="0">
                <a:latin typeface="Times New Roman"/>
                <a:cs typeface="Times New Roman"/>
              </a:rPr>
              <a:t> </a:t>
            </a:r>
            <a:r>
              <a:rPr sz="2300" spc="-5" dirty="0">
                <a:latin typeface="Times New Roman"/>
                <a:cs typeface="Times New Roman"/>
              </a:rPr>
              <a:t>and</a:t>
            </a:r>
            <a:r>
              <a:rPr sz="2300" spc="445" dirty="0">
                <a:latin typeface="Times New Roman"/>
                <a:cs typeface="Times New Roman"/>
              </a:rPr>
              <a:t> </a:t>
            </a:r>
            <a:r>
              <a:rPr sz="2300" spc="-10" dirty="0">
                <a:latin typeface="Times New Roman"/>
                <a:cs typeface="Times New Roman"/>
              </a:rPr>
              <a:t>to</a:t>
            </a:r>
            <a:r>
              <a:rPr sz="2300" spc="445" dirty="0">
                <a:latin typeface="Times New Roman"/>
                <a:cs typeface="Times New Roman"/>
              </a:rPr>
              <a:t> </a:t>
            </a:r>
            <a:r>
              <a:rPr sz="2300" spc="-5" dirty="0">
                <a:latin typeface="Times New Roman"/>
                <a:cs typeface="Times New Roman"/>
              </a:rPr>
              <a:t>authorize</a:t>
            </a:r>
            <a:r>
              <a:rPr sz="2300" spc="445" dirty="0">
                <a:latin typeface="Times New Roman"/>
                <a:cs typeface="Times New Roman"/>
              </a:rPr>
              <a:t> </a:t>
            </a:r>
            <a:r>
              <a:rPr sz="2300" spc="-5" dirty="0">
                <a:latin typeface="Times New Roman"/>
                <a:cs typeface="Times New Roman"/>
              </a:rPr>
              <a:t>others</a:t>
            </a:r>
            <a:r>
              <a:rPr sz="2300" spc="450" dirty="0">
                <a:latin typeface="Times New Roman"/>
                <a:cs typeface="Times New Roman"/>
              </a:rPr>
              <a:t> </a:t>
            </a:r>
            <a:r>
              <a:rPr sz="2300" spc="-5" dirty="0">
                <a:latin typeface="Times New Roman"/>
                <a:cs typeface="Times New Roman"/>
              </a:rPr>
              <a:t>to</a:t>
            </a:r>
            <a:r>
              <a:rPr sz="2300" spc="450" dirty="0">
                <a:latin typeface="Times New Roman"/>
                <a:cs typeface="Times New Roman"/>
              </a:rPr>
              <a:t> </a:t>
            </a:r>
            <a:r>
              <a:rPr sz="2300" spc="-5" dirty="0">
                <a:latin typeface="Times New Roman"/>
                <a:cs typeface="Times New Roman"/>
              </a:rPr>
              <a:t>reproduce</a:t>
            </a:r>
            <a:r>
              <a:rPr sz="2300" spc="450" dirty="0">
                <a:latin typeface="Times New Roman"/>
                <a:cs typeface="Times New Roman"/>
              </a:rPr>
              <a:t> </a:t>
            </a:r>
            <a:r>
              <a:rPr sz="2300" spc="-5" dirty="0">
                <a:latin typeface="Times New Roman"/>
                <a:cs typeface="Times New Roman"/>
              </a:rPr>
              <a:t>the </a:t>
            </a:r>
            <a:r>
              <a:rPr sz="2300" spc="-565" dirty="0">
                <a:latin typeface="Times New Roman"/>
                <a:cs typeface="Times New Roman"/>
              </a:rPr>
              <a:t> </a:t>
            </a:r>
            <a:r>
              <a:rPr sz="2300" dirty="0">
                <a:latin typeface="Times New Roman"/>
                <a:cs typeface="Times New Roman"/>
              </a:rPr>
              <a:t>work</a:t>
            </a:r>
            <a:r>
              <a:rPr sz="2300" spc="-10" dirty="0">
                <a:latin typeface="Times New Roman"/>
                <a:cs typeface="Times New Roman"/>
              </a:rPr>
              <a:t> </a:t>
            </a:r>
            <a:r>
              <a:rPr sz="2300" spc="-5" dirty="0">
                <a:latin typeface="Times New Roman"/>
                <a:cs typeface="Times New Roman"/>
              </a:rPr>
              <a:t>in </a:t>
            </a:r>
            <a:r>
              <a:rPr sz="2300" spc="-10" dirty="0">
                <a:latin typeface="Times New Roman"/>
                <a:cs typeface="Times New Roman"/>
              </a:rPr>
              <a:t>copies</a:t>
            </a:r>
            <a:endParaRPr sz="2300">
              <a:latin typeface="Times New Roman"/>
              <a:cs typeface="Times New Roman"/>
            </a:endParaRPr>
          </a:p>
        </p:txBody>
      </p:sp>
      <p:sp>
        <p:nvSpPr>
          <p:cNvPr id="6" name="object 6"/>
          <p:cNvSpPr txBox="1"/>
          <p:nvPr/>
        </p:nvSpPr>
        <p:spPr>
          <a:xfrm>
            <a:off x="645020" y="5236451"/>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7" name="object 7"/>
          <p:cNvSpPr txBox="1"/>
          <p:nvPr/>
        </p:nvSpPr>
        <p:spPr>
          <a:xfrm>
            <a:off x="900264" y="5037795"/>
            <a:ext cx="7691755" cy="1077595"/>
          </a:xfrm>
          <a:prstGeom prst="rect">
            <a:avLst/>
          </a:prstGeom>
        </p:spPr>
        <p:txBody>
          <a:bodyPr vert="horz" wrap="square" lIns="0" tIns="12065" rIns="0" bIns="0" rtlCol="0">
            <a:spAutoFit/>
          </a:bodyPr>
          <a:lstStyle/>
          <a:p>
            <a:pPr marL="12700" marR="5080">
              <a:lnSpc>
                <a:spcPct val="150100"/>
              </a:lnSpc>
              <a:spcBef>
                <a:spcPts val="95"/>
              </a:spcBef>
            </a:pPr>
            <a:r>
              <a:rPr sz="2300" spc="-5" dirty="0">
                <a:latin typeface="Times New Roman"/>
                <a:cs typeface="Times New Roman"/>
              </a:rPr>
              <a:t>Eg</a:t>
            </a:r>
            <a:r>
              <a:rPr sz="2300" spc="30" dirty="0">
                <a:latin typeface="Times New Roman"/>
                <a:cs typeface="Times New Roman"/>
              </a:rPr>
              <a:t> </a:t>
            </a:r>
            <a:r>
              <a:rPr sz="2300" spc="-5" dirty="0">
                <a:latin typeface="Times New Roman"/>
                <a:cs typeface="Times New Roman"/>
              </a:rPr>
              <a:t>:-</a:t>
            </a:r>
            <a:r>
              <a:rPr sz="2300" spc="30" dirty="0">
                <a:latin typeface="Times New Roman"/>
                <a:cs typeface="Times New Roman"/>
              </a:rPr>
              <a:t> </a:t>
            </a:r>
            <a:r>
              <a:rPr sz="2300" spc="-5" dirty="0">
                <a:latin typeface="Times New Roman"/>
                <a:cs typeface="Times New Roman"/>
              </a:rPr>
              <a:t>Musical,</a:t>
            </a:r>
            <a:r>
              <a:rPr sz="2300" spc="35" dirty="0">
                <a:latin typeface="Times New Roman"/>
                <a:cs typeface="Times New Roman"/>
              </a:rPr>
              <a:t> </a:t>
            </a:r>
            <a:r>
              <a:rPr sz="2300" spc="-5" dirty="0">
                <a:latin typeface="Times New Roman"/>
                <a:cs typeface="Times New Roman"/>
              </a:rPr>
              <a:t>dramatic,</a:t>
            </a:r>
            <a:r>
              <a:rPr sz="2300" spc="25" dirty="0">
                <a:latin typeface="Times New Roman"/>
                <a:cs typeface="Times New Roman"/>
              </a:rPr>
              <a:t> </a:t>
            </a:r>
            <a:r>
              <a:rPr sz="2300" spc="-5" dirty="0">
                <a:latin typeface="Times New Roman"/>
                <a:cs typeface="Times New Roman"/>
              </a:rPr>
              <a:t>choreographic</a:t>
            </a:r>
            <a:r>
              <a:rPr sz="2300" spc="35" dirty="0">
                <a:latin typeface="Times New Roman"/>
                <a:cs typeface="Times New Roman"/>
              </a:rPr>
              <a:t> </a:t>
            </a:r>
            <a:r>
              <a:rPr sz="2300" spc="-5" dirty="0">
                <a:latin typeface="Times New Roman"/>
                <a:cs typeface="Times New Roman"/>
              </a:rPr>
              <a:t>works,</a:t>
            </a:r>
            <a:r>
              <a:rPr sz="2300" spc="35" dirty="0">
                <a:latin typeface="Times New Roman"/>
                <a:cs typeface="Times New Roman"/>
              </a:rPr>
              <a:t> </a:t>
            </a:r>
            <a:r>
              <a:rPr sz="2300" spc="-5" dirty="0">
                <a:latin typeface="Times New Roman"/>
                <a:cs typeface="Times New Roman"/>
              </a:rPr>
              <a:t>audiovisual</a:t>
            </a:r>
            <a:r>
              <a:rPr sz="2300" spc="20" dirty="0">
                <a:latin typeface="Times New Roman"/>
                <a:cs typeface="Times New Roman"/>
              </a:rPr>
              <a:t> </a:t>
            </a:r>
            <a:r>
              <a:rPr sz="2300" dirty="0">
                <a:latin typeface="Times New Roman"/>
                <a:cs typeface="Times New Roman"/>
              </a:rPr>
              <a:t>works </a:t>
            </a:r>
            <a:r>
              <a:rPr sz="2300" spc="-560" dirty="0">
                <a:latin typeface="Times New Roman"/>
                <a:cs typeface="Times New Roman"/>
              </a:rPr>
              <a:t> </a:t>
            </a:r>
            <a:r>
              <a:rPr sz="2300" spc="-10" dirty="0">
                <a:latin typeface="Times New Roman"/>
                <a:cs typeface="Times New Roman"/>
              </a:rPr>
              <a:t>etc.</a:t>
            </a:r>
            <a:endParaRPr sz="2300">
              <a:latin typeface="Times New Roman"/>
              <a:cs typeface="Times New Roman"/>
            </a:endParaRPr>
          </a:p>
        </p:txBody>
      </p:sp>
      <p:sp>
        <p:nvSpPr>
          <p:cNvPr id="8" name="object 8"/>
          <p:cNvSpPr txBox="1">
            <a:spLocks noGrp="1"/>
          </p:cNvSpPr>
          <p:nvPr>
            <p:ph type="title"/>
          </p:nvPr>
        </p:nvSpPr>
        <p:spPr>
          <a:xfrm>
            <a:off x="535940" y="406692"/>
            <a:ext cx="6466205" cy="482600"/>
          </a:xfrm>
          <a:prstGeom prst="rect">
            <a:avLst/>
          </a:prstGeom>
        </p:spPr>
        <p:txBody>
          <a:bodyPr vert="horz" wrap="square" lIns="0" tIns="12700" rIns="0" bIns="0" rtlCol="0">
            <a:spAutoFit/>
          </a:bodyPr>
          <a:lstStyle/>
          <a:p>
            <a:pPr marL="12700">
              <a:lnSpc>
                <a:spcPct val="100000"/>
              </a:lnSpc>
              <a:spcBef>
                <a:spcPts val="100"/>
              </a:spcBef>
              <a:tabLst>
                <a:tab pos="582295" algn="l"/>
              </a:tabLst>
            </a:pPr>
            <a:r>
              <a:rPr sz="3000" spc="-5" dirty="0">
                <a:solidFill>
                  <a:srgbClr val="2D30BD"/>
                </a:solidFill>
                <a:latin typeface="Times New Roman"/>
                <a:cs typeface="Times New Roman"/>
              </a:rPr>
              <a:t>II.	Copyright</a:t>
            </a:r>
            <a:r>
              <a:rPr sz="3000" spc="-35" dirty="0">
                <a:solidFill>
                  <a:srgbClr val="2D30BD"/>
                </a:solidFill>
                <a:latin typeface="Times New Roman"/>
                <a:cs typeface="Times New Roman"/>
              </a:rPr>
              <a:t> </a:t>
            </a:r>
            <a:r>
              <a:rPr sz="3000" dirty="0">
                <a:solidFill>
                  <a:srgbClr val="2D30BD"/>
                </a:solidFill>
                <a:latin typeface="Times New Roman"/>
                <a:cs typeface="Times New Roman"/>
              </a:rPr>
              <a:t>and</a:t>
            </a:r>
            <a:r>
              <a:rPr sz="3000" spc="-30" dirty="0">
                <a:solidFill>
                  <a:srgbClr val="2D30BD"/>
                </a:solidFill>
                <a:latin typeface="Times New Roman"/>
                <a:cs typeface="Times New Roman"/>
              </a:rPr>
              <a:t> </a:t>
            </a:r>
            <a:r>
              <a:rPr sz="3000" spc="-5" dirty="0">
                <a:solidFill>
                  <a:srgbClr val="2D30BD"/>
                </a:solidFill>
                <a:latin typeface="Times New Roman"/>
                <a:cs typeface="Times New Roman"/>
              </a:rPr>
              <a:t>Neighbouring</a:t>
            </a:r>
            <a:r>
              <a:rPr sz="3000" spc="-30" dirty="0">
                <a:solidFill>
                  <a:srgbClr val="2D30BD"/>
                </a:solidFill>
                <a:latin typeface="Times New Roman"/>
                <a:cs typeface="Times New Roman"/>
              </a:rPr>
              <a:t> </a:t>
            </a:r>
            <a:r>
              <a:rPr sz="3000" spc="-5" dirty="0">
                <a:solidFill>
                  <a:srgbClr val="2D30BD"/>
                </a:solidFill>
                <a:latin typeface="Times New Roman"/>
                <a:cs typeface="Times New Roman"/>
              </a:rPr>
              <a:t>Rights</a:t>
            </a:r>
            <a:endParaRPr sz="3000">
              <a:latin typeface="Times New Roman"/>
              <a:cs typeface="Times New Roman"/>
            </a:endParaRPr>
          </a:p>
        </p:txBody>
      </p:sp>
      <p:pic>
        <p:nvPicPr>
          <p:cNvPr id="9" name="object 9"/>
          <p:cNvPicPr/>
          <p:nvPr/>
        </p:nvPicPr>
        <p:blipFill>
          <a:blip r:embed="rId2" cstate="print"/>
          <a:stretch>
            <a:fillRect/>
          </a:stretch>
        </p:blipFill>
        <p:spPr>
          <a:xfrm>
            <a:off x="6906234" y="5255640"/>
            <a:ext cx="1779117" cy="155879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7705" y="610819"/>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3" name="object 3"/>
          <p:cNvSpPr txBox="1">
            <a:spLocks noGrp="1"/>
          </p:cNvSpPr>
          <p:nvPr>
            <p:ph type="title"/>
          </p:nvPr>
        </p:nvSpPr>
        <p:spPr>
          <a:xfrm>
            <a:off x="744385" y="587768"/>
            <a:ext cx="6035040" cy="941705"/>
          </a:xfrm>
          <a:prstGeom prst="rect">
            <a:avLst/>
          </a:prstGeom>
        </p:spPr>
        <p:txBody>
          <a:bodyPr vert="horz" wrap="square" lIns="0" tIns="15240" rIns="0" bIns="0" rtlCol="0">
            <a:spAutoFit/>
          </a:bodyPr>
          <a:lstStyle/>
          <a:p>
            <a:pPr marL="12700">
              <a:lnSpc>
                <a:spcPct val="100000"/>
              </a:lnSpc>
              <a:spcBef>
                <a:spcPts val="120"/>
              </a:spcBef>
            </a:pPr>
            <a:r>
              <a:rPr sz="2250" b="0" spc="5" dirty="0">
                <a:solidFill>
                  <a:srgbClr val="000000"/>
                </a:solidFill>
                <a:latin typeface="Times New Roman"/>
                <a:cs typeface="Times New Roman"/>
              </a:rPr>
              <a:t>Copyright</a:t>
            </a:r>
            <a:r>
              <a:rPr sz="2250" b="0" spc="10" dirty="0">
                <a:solidFill>
                  <a:srgbClr val="000000"/>
                </a:solidFill>
                <a:latin typeface="Times New Roman"/>
                <a:cs typeface="Times New Roman"/>
              </a:rPr>
              <a:t> </a:t>
            </a:r>
            <a:r>
              <a:rPr sz="2250" b="0" spc="5" dirty="0">
                <a:solidFill>
                  <a:srgbClr val="000000"/>
                </a:solidFill>
                <a:latin typeface="Times New Roman"/>
                <a:cs typeface="Times New Roman"/>
              </a:rPr>
              <a:t>protects</a:t>
            </a:r>
            <a:r>
              <a:rPr sz="2250" b="0" spc="10" dirty="0">
                <a:solidFill>
                  <a:srgbClr val="000000"/>
                </a:solidFill>
                <a:latin typeface="Times New Roman"/>
                <a:cs typeface="Times New Roman"/>
              </a:rPr>
              <a:t> "</a:t>
            </a:r>
            <a:r>
              <a:rPr sz="2250" spc="10" dirty="0">
                <a:solidFill>
                  <a:srgbClr val="FF0000"/>
                </a:solidFill>
                <a:latin typeface="Times New Roman"/>
                <a:cs typeface="Times New Roman"/>
              </a:rPr>
              <a:t>original</a:t>
            </a:r>
            <a:r>
              <a:rPr sz="2250" spc="15" dirty="0">
                <a:solidFill>
                  <a:srgbClr val="FF0000"/>
                </a:solidFill>
                <a:latin typeface="Times New Roman"/>
                <a:cs typeface="Times New Roman"/>
              </a:rPr>
              <a:t> </a:t>
            </a:r>
            <a:r>
              <a:rPr sz="2250" spc="10" dirty="0">
                <a:solidFill>
                  <a:srgbClr val="FF0000"/>
                </a:solidFill>
                <a:latin typeface="Times New Roman"/>
                <a:cs typeface="Times New Roman"/>
              </a:rPr>
              <a:t>works </a:t>
            </a:r>
            <a:r>
              <a:rPr sz="2250" spc="5" dirty="0">
                <a:solidFill>
                  <a:srgbClr val="FF0000"/>
                </a:solidFill>
                <a:latin typeface="Times New Roman"/>
                <a:cs typeface="Times New Roman"/>
              </a:rPr>
              <a:t>of</a:t>
            </a:r>
            <a:r>
              <a:rPr sz="2250" spc="10" dirty="0">
                <a:solidFill>
                  <a:srgbClr val="FF0000"/>
                </a:solidFill>
                <a:latin typeface="Times New Roman"/>
                <a:cs typeface="Times New Roman"/>
              </a:rPr>
              <a:t> </a:t>
            </a:r>
            <a:r>
              <a:rPr sz="2250" spc="15" dirty="0">
                <a:solidFill>
                  <a:srgbClr val="FF0000"/>
                </a:solidFill>
                <a:latin typeface="Times New Roman"/>
                <a:cs typeface="Times New Roman"/>
              </a:rPr>
              <a:t>authorship</a:t>
            </a:r>
            <a:r>
              <a:rPr sz="2250" b="0" spc="15" dirty="0">
                <a:solidFill>
                  <a:srgbClr val="000000"/>
                </a:solidFill>
                <a:latin typeface="Times New Roman"/>
                <a:cs typeface="Times New Roman"/>
              </a:rPr>
              <a:t>"</a:t>
            </a:r>
            <a:endParaRPr sz="2250">
              <a:latin typeface="Times New Roman"/>
              <a:cs typeface="Times New Roman"/>
            </a:endParaRPr>
          </a:p>
          <a:p>
            <a:pPr marL="12700">
              <a:lnSpc>
                <a:spcPct val="100000"/>
              </a:lnSpc>
              <a:spcBef>
                <a:spcPts val="1789"/>
              </a:spcBef>
              <a:tabLst>
                <a:tab pos="1911350" algn="l"/>
                <a:tab pos="2863850" algn="l"/>
                <a:tab pos="3966845" algn="l"/>
                <a:tab pos="5046980" algn="l"/>
              </a:tabLst>
            </a:pPr>
            <a:r>
              <a:rPr sz="2250" b="0" spc="5" dirty="0">
                <a:solidFill>
                  <a:srgbClr val="000000"/>
                </a:solidFill>
                <a:latin typeface="Times New Roman"/>
                <a:cs typeface="Times New Roman"/>
              </a:rPr>
              <a:t>Copyrightable	works	include	</a:t>
            </a:r>
            <a:r>
              <a:rPr sz="2250" b="0" spc="5" dirty="0">
                <a:solidFill>
                  <a:srgbClr val="FF0000"/>
                </a:solidFill>
                <a:latin typeface="Times New Roman"/>
                <a:cs typeface="Times New Roman"/>
              </a:rPr>
              <a:t>literary	works,</a:t>
            </a:r>
            <a:endParaRPr sz="2250">
              <a:latin typeface="Times New Roman"/>
              <a:cs typeface="Times New Roman"/>
            </a:endParaRPr>
          </a:p>
        </p:txBody>
      </p:sp>
      <p:sp>
        <p:nvSpPr>
          <p:cNvPr id="4" name="object 4"/>
          <p:cNvSpPr txBox="1"/>
          <p:nvPr/>
        </p:nvSpPr>
        <p:spPr>
          <a:xfrm>
            <a:off x="487705" y="1182497"/>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5" name="object 5"/>
          <p:cNvSpPr txBox="1"/>
          <p:nvPr/>
        </p:nvSpPr>
        <p:spPr>
          <a:xfrm>
            <a:off x="6805157" y="1158011"/>
            <a:ext cx="923925" cy="371475"/>
          </a:xfrm>
          <a:prstGeom prst="rect">
            <a:avLst/>
          </a:prstGeom>
        </p:spPr>
        <p:txBody>
          <a:bodyPr vert="horz" wrap="square" lIns="0" tIns="15240" rIns="0" bIns="0" rtlCol="0">
            <a:spAutoFit/>
          </a:bodyPr>
          <a:lstStyle/>
          <a:p>
            <a:pPr marL="12700">
              <a:lnSpc>
                <a:spcPct val="100000"/>
              </a:lnSpc>
              <a:spcBef>
                <a:spcPts val="120"/>
              </a:spcBef>
            </a:pPr>
            <a:r>
              <a:rPr sz="2250" spc="5" dirty="0">
                <a:solidFill>
                  <a:srgbClr val="FF0000"/>
                </a:solidFill>
                <a:latin typeface="Times New Roman"/>
                <a:cs typeface="Times New Roman"/>
              </a:rPr>
              <a:t>musical</a:t>
            </a:r>
            <a:endParaRPr sz="2250">
              <a:latin typeface="Times New Roman"/>
              <a:cs typeface="Times New Roman"/>
            </a:endParaRPr>
          </a:p>
        </p:txBody>
      </p:sp>
      <p:sp>
        <p:nvSpPr>
          <p:cNvPr id="6" name="object 6"/>
          <p:cNvSpPr txBox="1"/>
          <p:nvPr/>
        </p:nvSpPr>
        <p:spPr>
          <a:xfrm>
            <a:off x="7950548" y="1158011"/>
            <a:ext cx="803910" cy="371475"/>
          </a:xfrm>
          <a:prstGeom prst="rect">
            <a:avLst/>
          </a:prstGeom>
        </p:spPr>
        <p:txBody>
          <a:bodyPr vert="horz" wrap="square" lIns="0" tIns="15240" rIns="0" bIns="0" rtlCol="0">
            <a:spAutoFit/>
          </a:bodyPr>
          <a:lstStyle/>
          <a:p>
            <a:pPr marL="12700">
              <a:lnSpc>
                <a:spcPct val="100000"/>
              </a:lnSpc>
              <a:spcBef>
                <a:spcPts val="120"/>
              </a:spcBef>
            </a:pPr>
            <a:r>
              <a:rPr sz="2250" spc="15" dirty="0">
                <a:solidFill>
                  <a:srgbClr val="FF0000"/>
                </a:solidFill>
                <a:latin typeface="Times New Roman"/>
                <a:cs typeface="Times New Roman"/>
              </a:rPr>
              <a:t>w</a:t>
            </a:r>
            <a:r>
              <a:rPr sz="2250" spc="10" dirty="0">
                <a:solidFill>
                  <a:srgbClr val="FF0000"/>
                </a:solidFill>
                <a:latin typeface="Times New Roman"/>
                <a:cs typeface="Times New Roman"/>
              </a:rPr>
              <a:t>o</a:t>
            </a:r>
            <a:r>
              <a:rPr sz="2250" spc="-5" dirty="0">
                <a:solidFill>
                  <a:srgbClr val="FF0000"/>
                </a:solidFill>
                <a:latin typeface="Times New Roman"/>
                <a:cs typeface="Times New Roman"/>
              </a:rPr>
              <a:t>r</a:t>
            </a:r>
            <a:r>
              <a:rPr sz="2250" spc="5" dirty="0">
                <a:solidFill>
                  <a:srgbClr val="FF0000"/>
                </a:solidFill>
                <a:latin typeface="Times New Roman"/>
                <a:cs typeface="Times New Roman"/>
              </a:rPr>
              <a:t>ks,</a:t>
            </a:r>
            <a:endParaRPr sz="2250">
              <a:latin typeface="Times New Roman"/>
              <a:cs typeface="Times New Roman"/>
            </a:endParaRPr>
          </a:p>
        </p:txBody>
      </p:sp>
      <p:sp>
        <p:nvSpPr>
          <p:cNvPr id="7" name="object 7"/>
          <p:cNvSpPr txBox="1">
            <a:spLocks noGrp="1"/>
          </p:cNvSpPr>
          <p:nvPr>
            <p:ph type="body" idx="1"/>
          </p:nvPr>
        </p:nvSpPr>
        <p:spPr>
          <a:prstGeom prst="rect">
            <a:avLst/>
          </a:prstGeom>
        </p:spPr>
        <p:txBody>
          <a:bodyPr vert="horz" wrap="square" lIns="0" tIns="11430" rIns="0" bIns="0" rtlCol="0">
            <a:spAutoFit/>
          </a:bodyPr>
          <a:lstStyle/>
          <a:p>
            <a:pPr marL="12700" marR="5080" algn="just">
              <a:lnSpc>
                <a:spcPct val="151900"/>
              </a:lnSpc>
              <a:spcBef>
                <a:spcPts val="90"/>
              </a:spcBef>
            </a:pPr>
            <a:r>
              <a:rPr sz="2250" spc="5" dirty="0">
                <a:solidFill>
                  <a:srgbClr val="FF0000"/>
                </a:solidFill>
                <a:latin typeface="Times New Roman"/>
                <a:cs typeface="Times New Roman"/>
              </a:rPr>
              <a:t>dramatic</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works,</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choreographic</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works,</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pictorial,</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graphic,</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and </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sculptural</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works,</a:t>
            </a:r>
            <a:r>
              <a:rPr sz="2250" spc="10" dirty="0">
                <a:solidFill>
                  <a:srgbClr val="FF0000"/>
                </a:solidFill>
                <a:latin typeface="Times New Roman"/>
                <a:cs typeface="Times New Roman"/>
              </a:rPr>
              <a:t> motion</a:t>
            </a:r>
            <a:r>
              <a:rPr sz="2250" spc="15" dirty="0">
                <a:solidFill>
                  <a:srgbClr val="FF0000"/>
                </a:solidFill>
                <a:latin typeface="Times New Roman"/>
                <a:cs typeface="Times New Roman"/>
              </a:rPr>
              <a:t> </a:t>
            </a:r>
            <a:r>
              <a:rPr sz="2250" spc="5" dirty="0">
                <a:solidFill>
                  <a:srgbClr val="FF0000"/>
                </a:solidFill>
                <a:latin typeface="Times New Roman"/>
                <a:cs typeface="Times New Roman"/>
              </a:rPr>
              <a:t>pictures</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and</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other</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audiovisual</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works;, </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sound</a:t>
            </a:r>
            <a:r>
              <a:rPr sz="2250" spc="15" dirty="0">
                <a:solidFill>
                  <a:srgbClr val="FF0000"/>
                </a:solidFill>
                <a:latin typeface="Times New Roman"/>
                <a:cs typeface="Times New Roman"/>
              </a:rPr>
              <a:t> </a:t>
            </a:r>
            <a:r>
              <a:rPr sz="2250" spc="5" dirty="0">
                <a:solidFill>
                  <a:srgbClr val="FF0000"/>
                </a:solidFill>
                <a:latin typeface="Times New Roman"/>
                <a:cs typeface="Times New Roman"/>
              </a:rPr>
              <a:t>recordings</a:t>
            </a:r>
            <a:r>
              <a:rPr sz="2250" spc="20" dirty="0">
                <a:solidFill>
                  <a:srgbClr val="FF0000"/>
                </a:solidFill>
                <a:latin typeface="Times New Roman"/>
                <a:cs typeface="Times New Roman"/>
              </a:rPr>
              <a:t> </a:t>
            </a:r>
            <a:r>
              <a:rPr sz="2250" spc="5" dirty="0">
                <a:solidFill>
                  <a:srgbClr val="FF0000"/>
                </a:solidFill>
                <a:latin typeface="Times New Roman"/>
                <a:cs typeface="Times New Roman"/>
              </a:rPr>
              <a:t>and architectural works</a:t>
            </a:r>
            <a:endParaRPr sz="2250">
              <a:latin typeface="Times New Roman"/>
              <a:cs typeface="Times New Roman"/>
            </a:endParaRPr>
          </a:p>
        </p:txBody>
      </p:sp>
      <p:sp>
        <p:nvSpPr>
          <p:cNvPr id="8" name="object 8"/>
          <p:cNvSpPr txBox="1"/>
          <p:nvPr/>
        </p:nvSpPr>
        <p:spPr>
          <a:xfrm>
            <a:off x="487705" y="3314776"/>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9" name="object 9"/>
          <p:cNvSpPr txBox="1"/>
          <p:nvPr/>
        </p:nvSpPr>
        <p:spPr>
          <a:xfrm>
            <a:off x="744385" y="3116137"/>
            <a:ext cx="8014334" cy="1066800"/>
          </a:xfrm>
          <a:prstGeom prst="rect">
            <a:avLst/>
          </a:prstGeom>
        </p:spPr>
        <p:txBody>
          <a:bodyPr vert="horz" wrap="square" lIns="0" tIns="12065" rIns="0" bIns="0" rtlCol="0">
            <a:spAutoFit/>
          </a:bodyPr>
          <a:lstStyle/>
          <a:p>
            <a:pPr marL="12700" marR="5080">
              <a:lnSpc>
                <a:spcPct val="151800"/>
              </a:lnSpc>
              <a:spcBef>
                <a:spcPts val="95"/>
              </a:spcBef>
            </a:pPr>
            <a:r>
              <a:rPr sz="2250" spc="5" dirty="0">
                <a:latin typeface="Times New Roman"/>
                <a:cs typeface="Times New Roman"/>
              </a:rPr>
              <a:t>Copyright</a:t>
            </a:r>
            <a:r>
              <a:rPr sz="2250" spc="335" dirty="0">
                <a:latin typeface="Times New Roman"/>
                <a:cs typeface="Times New Roman"/>
              </a:rPr>
              <a:t> </a:t>
            </a:r>
            <a:r>
              <a:rPr sz="2250" spc="5" dirty="0">
                <a:solidFill>
                  <a:srgbClr val="FF0000"/>
                </a:solidFill>
                <a:latin typeface="Times New Roman"/>
                <a:cs typeface="Times New Roman"/>
              </a:rPr>
              <a:t>protects</a:t>
            </a:r>
            <a:r>
              <a:rPr sz="2250" spc="315" dirty="0">
                <a:solidFill>
                  <a:srgbClr val="FF0000"/>
                </a:solidFill>
                <a:latin typeface="Times New Roman"/>
                <a:cs typeface="Times New Roman"/>
              </a:rPr>
              <a:t> </a:t>
            </a:r>
            <a:r>
              <a:rPr sz="2250" spc="5" dirty="0">
                <a:solidFill>
                  <a:srgbClr val="FF0000"/>
                </a:solidFill>
                <a:latin typeface="Times New Roman"/>
                <a:cs typeface="Times New Roman"/>
              </a:rPr>
              <a:t>all</a:t>
            </a:r>
            <a:r>
              <a:rPr sz="2250" spc="315" dirty="0">
                <a:solidFill>
                  <a:srgbClr val="FF0000"/>
                </a:solidFill>
                <a:latin typeface="Times New Roman"/>
                <a:cs typeface="Times New Roman"/>
              </a:rPr>
              <a:t> </a:t>
            </a:r>
            <a:r>
              <a:rPr sz="2250" spc="5" dirty="0">
                <a:solidFill>
                  <a:srgbClr val="FF0000"/>
                </a:solidFill>
                <a:latin typeface="Times New Roman"/>
                <a:cs typeface="Times New Roman"/>
              </a:rPr>
              <a:t>creations</a:t>
            </a:r>
            <a:r>
              <a:rPr sz="2250" spc="315" dirty="0">
                <a:solidFill>
                  <a:srgbClr val="FF0000"/>
                </a:solidFill>
                <a:latin typeface="Times New Roman"/>
                <a:cs typeface="Times New Roman"/>
              </a:rPr>
              <a:t> </a:t>
            </a:r>
            <a:r>
              <a:rPr sz="2250" spc="5" dirty="0">
                <a:solidFill>
                  <a:srgbClr val="FF0000"/>
                </a:solidFill>
                <a:latin typeface="Times New Roman"/>
                <a:cs typeface="Times New Roman"/>
              </a:rPr>
              <a:t>of</a:t>
            </a:r>
            <a:r>
              <a:rPr sz="2250" spc="305" dirty="0">
                <a:solidFill>
                  <a:srgbClr val="FF0000"/>
                </a:solidFill>
                <a:latin typeface="Times New Roman"/>
                <a:cs typeface="Times New Roman"/>
              </a:rPr>
              <a:t> </a:t>
            </a:r>
            <a:r>
              <a:rPr sz="2250" spc="10" dirty="0">
                <a:solidFill>
                  <a:srgbClr val="FF0000"/>
                </a:solidFill>
                <a:latin typeface="Times New Roman"/>
                <a:cs typeface="Times New Roman"/>
              </a:rPr>
              <a:t>the</a:t>
            </a:r>
            <a:r>
              <a:rPr sz="2250" spc="310" dirty="0">
                <a:solidFill>
                  <a:srgbClr val="FF0000"/>
                </a:solidFill>
                <a:latin typeface="Times New Roman"/>
                <a:cs typeface="Times New Roman"/>
              </a:rPr>
              <a:t> </a:t>
            </a:r>
            <a:r>
              <a:rPr sz="2250" spc="10" dirty="0">
                <a:solidFill>
                  <a:srgbClr val="FF0000"/>
                </a:solidFill>
                <a:latin typeface="Times New Roman"/>
                <a:cs typeface="Times New Roman"/>
              </a:rPr>
              <a:t>human</a:t>
            </a:r>
            <a:r>
              <a:rPr sz="2250" spc="325" dirty="0">
                <a:solidFill>
                  <a:srgbClr val="FF0000"/>
                </a:solidFill>
                <a:latin typeface="Times New Roman"/>
                <a:cs typeface="Times New Roman"/>
              </a:rPr>
              <a:t> </a:t>
            </a:r>
            <a:r>
              <a:rPr sz="2250" spc="10" dirty="0">
                <a:solidFill>
                  <a:srgbClr val="FF0000"/>
                </a:solidFill>
                <a:latin typeface="Times New Roman"/>
                <a:cs typeface="Times New Roman"/>
              </a:rPr>
              <a:t>mind</a:t>
            </a:r>
            <a:r>
              <a:rPr sz="2250" spc="395" dirty="0">
                <a:solidFill>
                  <a:srgbClr val="FF0000"/>
                </a:solidFill>
                <a:latin typeface="Times New Roman"/>
                <a:cs typeface="Times New Roman"/>
              </a:rPr>
              <a:t> </a:t>
            </a:r>
            <a:r>
              <a:rPr sz="2250" spc="5" dirty="0">
                <a:latin typeface="Times New Roman"/>
                <a:cs typeface="Times New Roman"/>
              </a:rPr>
              <a:t>whatever</a:t>
            </a:r>
            <a:r>
              <a:rPr sz="2250" spc="310" dirty="0">
                <a:latin typeface="Times New Roman"/>
                <a:cs typeface="Times New Roman"/>
              </a:rPr>
              <a:t> </a:t>
            </a:r>
            <a:r>
              <a:rPr sz="2250" spc="5" dirty="0">
                <a:latin typeface="Times New Roman"/>
                <a:cs typeface="Times New Roman"/>
              </a:rPr>
              <a:t>their </a:t>
            </a:r>
            <a:r>
              <a:rPr sz="2250" spc="-545" dirty="0">
                <a:latin typeface="Times New Roman"/>
                <a:cs typeface="Times New Roman"/>
              </a:rPr>
              <a:t> </a:t>
            </a:r>
            <a:r>
              <a:rPr sz="2250" spc="5" dirty="0">
                <a:latin typeface="Times New Roman"/>
                <a:cs typeface="Times New Roman"/>
              </a:rPr>
              <a:t>form</a:t>
            </a:r>
            <a:r>
              <a:rPr sz="2250" spc="15" dirty="0">
                <a:latin typeface="Times New Roman"/>
                <a:cs typeface="Times New Roman"/>
              </a:rPr>
              <a:t> </a:t>
            </a:r>
            <a:r>
              <a:rPr sz="2250" spc="5" dirty="0">
                <a:latin typeface="Times New Roman"/>
                <a:cs typeface="Times New Roman"/>
              </a:rPr>
              <a:t>or</a:t>
            </a:r>
            <a:r>
              <a:rPr sz="2250" spc="10" dirty="0">
                <a:latin typeface="Times New Roman"/>
                <a:cs typeface="Times New Roman"/>
              </a:rPr>
              <a:t> </a:t>
            </a:r>
            <a:r>
              <a:rPr sz="2250" spc="5" dirty="0">
                <a:latin typeface="Times New Roman"/>
                <a:cs typeface="Times New Roman"/>
              </a:rPr>
              <a:t>merit</a:t>
            </a:r>
            <a:r>
              <a:rPr sz="2250" spc="15" dirty="0">
                <a:latin typeface="Times New Roman"/>
                <a:cs typeface="Times New Roman"/>
              </a:rPr>
              <a:t> </a:t>
            </a:r>
            <a:r>
              <a:rPr sz="2250" spc="5" dirty="0">
                <a:latin typeface="Times New Roman"/>
                <a:cs typeface="Times New Roman"/>
              </a:rPr>
              <a:t>and regardless</a:t>
            </a:r>
            <a:r>
              <a:rPr sz="2250" spc="25" dirty="0">
                <a:latin typeface="Times New Roman"/>
                <a:cs typeface="Times New Roman"/>
              </a:rPr>
              <a:t> </a:t>
            </a:r>
            <a:r>
              <a:rPr sz="2250" spc="5" dirty="0">
                <a:latin typeface="Times New Roman"/>
                <a:cs typeface="Times New Roman"/>
              </a:rPr>
              <a:t>of</a:t>
            </a:r>
            <a:r>
              <a:rPr sz="2250" spc="10" dirty="0">
                <a:latin typeface="Times New Roman"/>
                <a:cs typeface="Times New Roman"/>
              </a:rPr>
              <a:t> the</a:t>
            </a:r>
            <a:r>
              <a:rPr sz="2250" spc="15" dirty="0">
                <a:latin typeface="Times New Roman"/>
                <a:cs typeface="Times New Roman"/>
              </a:rPr>
              <a:t> </a:t>
            </a:r>
            <a:r>
              <a:rPr sz="2250" spc="5" dirty="0">
                <a:latin typeface="Times New Roman"/>
                <a:cs typeface="Times New Roman"/>
              </a:rPr>
              <a:t>audience </a:t>
            </a:r>
            <a:r>
              <a:rPr sz="2250" spc="10" dirty="0">
                <a:latin typeface="Times New Roman"/>
                <a:cs typeface="Times New Roman"/>
              </a:rPr>
              <a:t>they </a:t>
            </a:r>
            <a:r>
              <a:rPr sz="2250" spc="5" dirty="0">
                <a:latin typeface="Times New Roman"/>
                <a:cs typeface="Times New Roman"/>
              </a:rPr>
              <a:t>are</a:t>
            </a:r>
            <a:r>
              <a:rPr sz="2250" spc="10" dirty="0">
                <a:latin typeface="Times New Roman"/>
                <a:cs typeface="Times New Roman"/>
              </a:rPr>
              <a:t> </a:t>
            </a:r>
            <a:r>
              <a:rPr sz="2250" spc="5" dirty="0">
                <a:latin typeface="Times New Roman"/>
                <a:cs typeface="Times New Roman"/>
              </a:rPr>
              <a:t>destined</a:t>
            </a:r>
            <a:r>
              <a:rPr sz="2250" spc="10" dirty="0">
                <a:latin typeface="Times New Roman"/>
                <a:cs typeface="Times New Roman"/>
              </a:rPr>
              <a:t> </a:t>
            </a:r>
            <a:r>
              <a:rPr sz="2250" spc="5" dirty="0">
                <a:latin typeface="Times New Roman"/>
                <a:cs typeface="Times New Roman"/>
              </a:rPr>
              <a:t>for</a:t>
            </a:r>
            <a:endParaRPr sz="2250">
              <a:latin typeface="Times New Roman"/>
              <a:cs typeface="Times New Roman"/>
            </a:endParaRPr>
          </a:p>
        </p:txBody>
      </p:sp>
      <p:sp>
        <p:nvSpPr>
          <p:cNvPr id="10" name="object 10"/>
          <p:cNvSpPr txBox="1"/>
          <p:nvPr/>
        </p:nvSpPr>
        <p:spPr>
          <a:xfrm>
            <a:off x="487705" y="4405579"/>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11" name="object 11"/>
          <p:cNvSpPr txBox="1"/>
          <p:nvPr/>
        </p:nvSpPr>
        <p:spPr>
          <a:xfrm>
            <a:off x="744385" y="4206928"/>
            <a:ext cx="8002905" cy="2108200"/>
          </a:xfrm>
          <a:prstGeom prst="rect">
            <a:avLst/>
          </a:prstGeom>
        </p:spPr>
        <p:txBody>
          <a:bodyPr vert="horz" wrap="square" lIns="0" tIns="12065" rIns="0" bIns="0" rtlCol="0">
            <a:spAutoFit/>
          </a:bodyPr>
          <a:lstStyle/>
          <a:p>
            <a:pPr marL="12700" marR="5080" algn="just">
              <a:lnSpc>
                <a:spcPct val="151800"/>
              </a:lnSpc>
              <a:spcBef>
                <a:spcPts val="95"/>
              </a:spcBef>
            </a:pPr>
            <a:r>
              <a:rPr sz="2250" spc="5" dirty="0">
                <a:latin typeface="Times New Roman"/>
                <a:cs typeface="Times New Roman"/>
              </a:rPr>
              <a:t>Neighbouring rights (rights neighbouring </a:t>
            </a:r>
            <a:r>
              <a:rPr sz="2250" spc="10" dirty="0">
                <a:latin typeface="Times New Roman"/>
                <a:cs typeface="Times New Roman"/>
              </a:rPr>
              <a:t>to </a:t>
            </a:r>
            <a:r>
              <a:rPr sz="2250" spc="5" dirty="0">
                <a:latin typeface="Times New Roman"/>
                <a:cs typeface="Times New Roman"/>
              </a:rPr>
              <a:t>copyright) were created </a:t>
            </a:r>
            <a:r>
              <a:rPr sz="2250" spc="10" dirty="0">
                <a:latin typeface="Times New Roman"/>
                <a:cs typeface="Times New Roman"/>
              </a:rPr>
              <a:t> </a:t>
            </a:r>
            <a:r>
              <a:rPr sz="2250" dirty="0">
                <a:latin typeface="Times New Roman"/>
                <a:cs typeface="Times New Roman"/>
              </a:rPr>
              <a:t>for</a:t>
            </a:r>
            <a:r>
              <a:rPr sz="2250" spc="5" dirty="0">
                <a:latin typeface="Times New Roman"/>
                <a:cs typeface="Times New Roman"/>
              </a:rPr>
              <a:t> three</a:t>
            </a:r>
            <a:r>
              <a:rPr sz="2250" spc="10" dirty="0">
                <a:latin typeface="Times New Roman"/>
                <a:cs typeface="Times New Roman"/>
              </a:rPr>
              <a:t> </a:t>
            </a:r>
            <a:r>
              <a:rPr sz="2250" spc="5" dirty="0">
                <a:latin typeface="Times New Roman"/>
                <a:cs typeface="Times New Roman"/>
              </a:rPr>
              <a:t>categories</a:t>
            </a:r>
            <a:r>
              <a:rPr sz="2250" spc="10" dirty="0">
                <a:latin typeface="Times New Roman"/>
                <a:cs typeface="Times New Roman"/>
              </a:rPr>
              <a:t> </a:t>
            </a:r>
            <a:r>
              <a:rPr sz="2250" spc="5" dirty="0">
                <a:latin typeface="Times New Roman"/>
                <a:cs typeface="Times New Roman"/>
              </a:rPr>
              <a:t>of</a:t>
            </a:r>
            <a:r>
              <a:rPr sz="2250" spc="10" dirty="0">
                <a:latin typeface="Times New Roman"/>
                <a:cs typeface="Times New Roman"/>
              </a:rPr>
              <a:t> </a:t>
            </a:r>
            <a:r>
              <a:rPr sz="2250" spc="5" dirty="0">
                <a:latin typeface="Times New Roman"/>
                <a:cs typeface="Times New Roman"/>
              </a:rPr>
              <a:t>people</a:t>
            </a:r>
            <a:r>
              <a:rPr sz="2250" spc="10" dirty="0">
                <a:latin typeface="Times New Roman"/>
                <a:cs typeface="Times New Roman"/>
              </a:rPr>
              <a:t> who</a:t>
            </a:r>
            <a:r>
              <a:rPr sz="2250" spc="15" dirty="0">
                <a:latin typeface="Times New Roman"/>
                <a:cs typeface="Times New Roman"/>
              </a:rPr>
              <a:t> </a:t>
            </a:r>
            <a:r>
              <a:rPr sz="2250" spc="5" dirty="0">
                <a:latin typeface="Times New Roman"/>
                <a:cs typeface="Times New Roman"/>
              </a:rPr>
              <a:t>are</a:t>
            </a:r>
            <a:r>
              <a:rPr sz="2250" spc="10" dirty="0">
                <a:latin typeface="Times New Roman"/>
                <a:cs typeface="Times New Roman"/>
              </a:rPr>
              <a:t> </a:t>
            </a:r>
            <a:r>
              <a:rPr sz="2250" spc="5" dirty="0">
                <a:latin typeface="Times New Roman"/>
                <a:cs typeface="Times New Roman"/>
              </a:rPr>
              <a:t>not</a:t>
            </a:r>
            <a:r>
              <a:rPr sz="2250" spc="10" dirty="0">
                <a:latin typeface="Times New Roman"/>
                <a:cs typeface="Times New Roman"/>
              </a:rPr>
              <a:t> </a:t>
            </a:r>
            <a:r>
              <a:rPr sz="2250" spc="5" dirty="0">
                <a:latin typeface="Times New Roman"/>
                <a:cs typeface="Times New Roman"/>
              </a:rPr>
              <a:t>technically</a:t>
            </a:r>
            <a:r>
              <a:rPr sz="2250" spc="10" dirty="0">
                <a:latin typeface="Times New Roman"/>
                <a:cs typeface="Times New Roman"/>
              </a:rPr>
              <a:t> </a:t>
            </a:r>
            <a:r>
              <a:rPr sz="2250" spc="5" dirty="0">
                <a:latin typeface="Times New Roman"/>
                <a:cs typeface="Times New Roman"/>
              </a:rPr>
              <a:t>authors: </a:t>
            </a:r>
            <a:r>
              <a:rPr sz="2250" spc="10" dirty="0">
                <a:latin typeface="Times New Roman"/>
                <a:cs typeface="Times New Roman"/>
              </a:rPr>
              <a:t> </a:t>
            </a:r>
            <a:r>
              <a:rPr sz="2250" spc="5" dirty="0">
                <a:solidFill>
                  <a:srgbClr val="FF0000"/>
                </a:solidFill>
                <a:latin typeface="Times New Roman"/>
                <a:cs typeface="Times New Roman"/>
              </a:rPr>
              <a:t>performing artists, producers of </a:t>
            </a:r>
            <a:r>
              <a:rPr sz="2250" spc="10" dirty="0">
                <a:solidFill>
                  <a:srgbClr val="FF0000"/>
                </a:solidFill>
                <a:latin typeface="Times New Roman"/>
                <a:cs typeface="Times New Roman"/>
              </a:rPr>
              <a:t>phonogrammes, </a:t>
            </a:r>
            <a:r>
              <a:rPr sz="2250" spc="5" dirty="0">
                <a:solidFill>
                  <a:srgbClr val="FF0000"/>
                </a:solidFill>
                <a:latin typeface="Times New Roman"/>
                <a:cs typeface="Times New Roman"/>
              </a:rPr>
              <a:t>and those involved </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in</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radio and</a:t>
            </a:r>
            <a:r>
              <a:rPr sz="2250" spc="15" dirty="0">
                <a:solidFill>
                  <a:srgbClr val="FF0000"/>
                </a:solidFill>
                <a:latin typeface="Times New Roman"/>
                <a:cs typeface="Times New Roman"/>
              </a:rPr>
              <a:t> </a:t>
            </a:r>
            <a:r>
              <a:rPr sz="2250" spc="5" dirty="0">
                <a:solidFill>
                  <a:srgbClr val="FF0000"/>
                </a:solidFill>
                <a:latin typeface="Times New Roman"/>
                <a:cs typeface="Times New Roman"/>
              </a:rPr>
              <a:t>television</a:t>
            </a:r>
            <a:r>
              <a:rPr sz="2250" spc="15" dirty="0">
                <a:solidFill>
                  <a:srgbClr val="FF0000"/>
                </a:solidFill>
                <a:latin typeface="Times New Roman"/>
                <a:cs typeface="Times New Roman"/>
              </a:rPr>
              <a:t> </a:t>
            </a:r>
            <a:r>
              <a:rPr sz="2250" spc="5" dirty="0">
                <a:solidFill>
                  <a:srgbClr val="FF0000"/>
                </a:solidFill>
                <a:latin typeface="Times New Roman"/>
                <a:cs typeface="Times New Roman"/>
              </a:rPr>
              <a:t>broadcasting</a:t>
            </a:r>
            <a:endParaRPr sz="22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5995" y="4679645"/>
            <a:ext cx="3370681" cy="1560957"/>
          </a:xfrm>
          <a:prstGeom prst="rect">
            <a:avLst/>
          </a:prstGeom>
        </p:spPr>
      </p:pic>
      <p:sp>
        <p:nvSpPr>
          <p:cNvPr id="3" name="object 3"/>
          <p:cNvSpPr txBox="1">
            <a:spLocks noGrp="1"/>
          </p:cNvSpPr>
          <p:nvPr>
            <p:ph type="title"/>
          </p:nvPr>
        </p:nvSpPr>
        <p:spPr>
          <a:xfrm>
            <a:off x="612254" y="786129"/>
            <a:ext cx="335216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2D30BD"/>
                </a:solidFill>
                <a:latin typeface="Times New Roman"/>
                <a:cs typeface="Times New Roman"/>
              </a:rPr>
              <a:t>III.Emerging</a:t>
            </a:r>
            <a:r>
              <a:rPr sz="3000" spc="-40" dirty="0">
                <a:solidFill>
                  <a:srgbClr val="2D30BD"/>
                </a:solidFill>
                <a:latin typeface="Times New Roman"/>
                <a:cs typeface="Times New Roman"/>
              </a:rPr>
              <a:t> </a:t>
            </a:r>
            <a:r>
              <a:rPr sz="3000" spc="-5" dirty="0">
                <a:solidFill>
                  <a:srgbClr val="2D30BD"/>
                </a:solidFill>
                <a:latin typeface="Times New Roman"/>
                <a:cs typeface="Times New Roman"/>
              </a:rPr>
              <a:t>Forms</a:t>
            </a:r>
            <a:endParaRPr sz="3000">
              <a:latin typeface="Times New Roman"/>
              <a:cs typeface="Times New Roman"/>
            </a:endParaRPr>
          </a:p>
        </p:txBody>
      </p:sp>
      <p:sp>
        <p:nvSpPr>
          <p:cNvPr id="4" name="object 4"/>
          <p:cNvSpPr txBox="1"/>
          <p:nvPr/>
        </p:nvSpPr>
        <p:spPr>
          <a:xfrm>
            <a:off x="1755254" y="2342058"/>
            <a:ext cx="5332095" cy="2087880"/>
          </a:xfrm>
          <a:prstGeom prst="rect">
            <a:avLst/>
          </a:prstGeom>
        </p:spPr>
        <p:txBody>
          <a:bodyPr vert="horz" wrap="square" lIns="0" tIns="12065" rIns="0" bIns="0" rtlCol="0">
            <a:spAutoFit/>
          </a:bodyPr>
          <a:lstStyle/>
          <a:p>
            <a:pPr marL="467995" indent="-455930">
              <a:lnSpc>
                <a:spcPct val="100000"/>
              </a:lnSpc>
              <a:spcBef>
                <a:spcPts val="95"/>
              </a:spcBef>
              <a:buClr>
                <a:srgbClr val="D91E27"/>
              </a:buClr>
              <a:buAutoNum type="arabicParenR"/>
              <a:tabLst>
                <a:tab pos="467995" algn="l"/>
                <a:tab pos="468630" algn="l"/>
              </a:tabLst>
            </a:pPr>
            <a:r>
              <a:rPr sz="2300" b="1" spc="-20" dirty="0">
                <a:solidFill>
                  <a:srgbClr val="6F2F9F"/>
                </a:solidFill>
                <a:latin typeface="Times New Roman"/>
                <a:cs typeface="Times New Roman"/>
              </a:rPr>
              <a:t>Traditional</a:t>
            </a:r>
            <a:r>
              <a:rPr sz="2300" b="1" spc="-50" dirty="0">
                <a:solidFill>
                  <a:srgbClr val="6F2F9F"/>
                </a:solidFill>
                <a:latin typeface="Times New Roman"/>
                <a:cs typeface="Times New Roman"/>
              </a:rPr>
              <a:t> </a:t>
            </a:r>
            <a:r>
              <a:rPr sz="2300" b="1" dirty="0">
                <a:solidFill>
                  <a:srgbClr val="6F2F9F"/>
                </a:solidFill>
                <a:latin typeface="Times New Roman"/>
                <a:cs typeface="Times New Roman"/>
              </a:rPr>
              <a:t>Knowledge</a:t>
            </a:r>
            <a:endParaRPr sz="2300">
              <a:latin typeface="Times New Roman"/>
              <a:cs typeface="Times New Roman"/>
            </a:endParaRPr>
          </a:p>
          <a:p>
            <a:pPr marL="467995" indent="-455930">
              <a:lnSpc>
                <a:spcPct val="100000"/>
              </a:lnSpc>
              <a:spcBef>
                <a:spcPts val="1730"/>
              </a:spcBef>
              <a:buClr>
                <a:srgbClr val="D91E27"/>
              </a:buClr>
              <a:buAutoNum type="arabicParenR"/>
              <a:tabLst>
                <a:tab pos="467995" algn="l"/>
                <a:tab pos="468630" algn="l"/>
              </a:tabLst>
            </a:pPr>
            <a:r>
              <a:rPr sz="2300" b="1" spc="-20" dirty="0">
                <a:solidFill>
                  <a:srgbClr val="6F2F9F"/>
                </a:solidFill>
                <a:latin typeface="Times New Roman"/>
                <a:cs typeface="Times New Roman"/>
              </a:rPr>
              <a:t>Traditional</a:t>
            </a:r>
            <a:r>
              <a:rPr sz="2300" b="1" spc="-30" dirty="0">
                <a:solidFill>
                  <a:srgbClr val="6F2F9F"/>
                </a:solidFill>
                <a:latin typeface="Times New Roman"/>
                <a:cs typeface="Times New Roman"/>
              </a:rPr>
              <a:t> </a:t>
            </a:r>
            <a:r>
              <a:rPr sz="2300" b="1" dirty="0">
                <a:solidFill>
                  <a:srgbClr val="6F2F9F"/>
                </a:solidFill>
                <a:latin typeface="Times New Roman"/>
                <a:cs typeface="Times New Roman"/>
              </a:rPr>
              <a:t>Knowledge</a:t>
            </a:r>
            <a:r>
              <a:rPr sz="2300" b="1" spc="-25" dirty="0">
                <a:solidFill>
                  <a:srgbClr val="6F2F9F"/>
                </a:solidFill>
                <a:latin typeface="Times New Roman"/>
                <a:cs typeface="Times New Roman"/>
              </a:rPr>
              <a:t> </a:t>
            </a:r>
            <a:r>
              <a:rPr sz="2300" b="1" spc="-5" dirty="0">
                <a:solidFill>
                  <a:srgbClr val="6F2F9F"/>
                </a:solidFill>
                <a:latin typeface="Times New Roman"/>
                <a:cs typeface="Times New Roman"/>
              </a:rPr>
              <a:t>Digital</a:t>
            </a:r>
            <a:r>
              <a:rPr sz="2300" b="1" spc="-30" dirty="0">
                <a:solidFill>
                  <a:srgbClr val="6F2F9F"/>
                </a:solidFill>
                <a:latin typeface="Times New Roman"/>
                <a:cs typeface="Times New Roman"/>
              </a:rPr>
              <a:t> </a:t>
            </a:r>
            <a:r>
              <a:rPr sz="2300" b="1" spc="-5" dirty="0">
                <a:solidFill>
                  <a:srgbClr val="6F2F9F"/>
                </a:solidFill>
                <a:latin typeface="Times New Roman"/>
                <a:cs typeface="Times New Roman"/>
              </a:rPr>
              <a:t>Library</a:t>
            </a:r>
            <a:endParaRPr sz="2300">
              <a:latin typeface="Times New Roman"/>
              <a:cs typeface="Times New Roman"/>
            </a:endParaRPr>
          </a:p>
          <a:p>
            <a:pPr marL="467995" indent="-455930">
              <a:lnSpc>
                <a:spcPct val="100000"/>
              </a:lnSpc>
              <a:spcBef>
                <a:spcPts val="1739"/>
              </a:spcBef>
              <a:buClr>
                <a:srgbClr val="D91E27"/>
              </a:buClr>
              <a:buAutoNum type="arabicParenR"/>
              <a:tabLst>
                <a:tab pos="467995" algn="l"/>
                <a:tab pos="468630" algn="l"/>
              </a:tabLst>
            </a:pPr>
            <a:r>
              <a:rPr sz="2300" b="1" spc="-5" dirty="0">
                <a:solidFill>
                  <a:srgbClr val="6F2F9F"/>
                </a:solidFill>
                <a:latin typeface="Times New Roman"/>
                <a:cs typeface="Times New Roman"/>
              </a:rPr>
              <a:t>Digital</a:t>
            </a:r>
            <a:r>
              <a:rPr sz="2300" b="1" spc="-40" dirty="0">
                <a:solidFill>
                  <a:srgbClr val="6F2F9F"/>
                </a:solidFill>
                <a:latin typeface="Times New Roman"/>
                <a:cs typeface="Times New Roman"/>
              </a:rPr>
              <a:t> </a:t>
            </a:r>
            <a:r>
              <a:rPr sz="2300" b="1" dirty="0">
                <a:solidFill>
                  <a:srgbClr val="6F2F9F"/>
                </a:solidFill>
                <a:latin typeface="Times New Roman"/>
                <a:cs typeface="Times New Roman"/>
              </a:rPr>
              <a:t>Copyright</a:t>
            </a:r>
            <a:endParaRPr sz="2300">
              <a:latin typeface="Times New Roman"/>
              <a:cs typeface="Times New Roman"/>
            </a:endParaRPr>
          </a:p>
          <a:p>
            <a:pPr marL="467995" indent="-455930">
              <a:lnSpc>
                <a:spcPct val="100000"/>
              </a:lnSpc>
              <a:spcBef>
                <a:spcPts val="1730"/>
              </a:spcBef>
              <a:buClr>
                <a:srgbClr val="D91E27"/>
              </a:buClr>
              <a:buAutoNum type="arabicParenR"/>
              <a:tabLst>
                <a:tab pos="467995" algn="l"/>
                <a:tab pos="468630" algn="l"/>
              </a:tabLst>
            </a:pPr>
            <a:r>
              <a:rPr sz="2300" b="1" dirty="0">
                <a:solidFill>
                  <a:srgbClr val="6F2F9F"/>
                </a:solidFill>
                <a:latin typeface="Times New Roman"/>
                <a:cs typeface="Times New Roman"/>
              </a:rPr>
              <a:t>Domain</a:t>
            </a:r>
            <a:r>
              <a:rPr sz="2300" b="1" spc="-45" dirty="0">
                <a:solidFill>
                  <a:srgbClr val="6F2F9F"/>
                </a:solidFill>
                <a:latin typeface="Times New Roman"/>
                <a:cs typeface="Times New Roman"/>
              </a:rPr>
              <a:t> </a:t>
            </a:r>
            <a:r>
              <a:rPr sz="2300" b="1" dirty="0">
                <a:solidFill>
                  <a:srgbClr val="6F2F9F"/>
                </a:solidFill>
                <a:latin typeface="Times New Roman"/>
                <a:cs typeface="Times New Roman"/>
              </a:rPr>
              <a:t>Name</a:t>
            </a:r>
            <a:endParaRPr sz="2300">
              <a:latin typeface="Times New Roman"/>
              <a:cs typeface="Times New Roman"/>
            </a:endParaRPr>
          </a:p>
        </p:txBody>
      </p:sp>
      <p:pic>
        <p:nvPicPr>
          <p:cNvPr id="5" name="object 5"/>
          <p:cNvPicPr/>
          <p:nvPr/>
        </p:nvPicPr>
        <p:blipFill>
          <a:blip r:embed="rId3" cstate="print"/>
          <a:stretch>
            <a:fillRect/>
          </a:stretch>
        </p:blipFill>
        <p:spPr>
          <a:xfrm>
            <a:off x="4607636" y="399973"/>
            <a:ext cx="3980510" cy="1722589"/>
          </a:xfrm>
          <a:prstGeom prst="rect">
            <a:avLst/>
          </a:prstGeom>
        </p:spPr>
      </p:pic>
      <p:sp>
        <p:nvSpPr>
          <p:cNvPr id="6" name="object 6"/>
          <p:cNvSpPr txBox="1"/>
          <p:nvPr/>
        </p:nvSpPr>
        <p:spPr>
          <a:xfrm>
            <a:off x="5899226" y="1112659"/>
            <a:ext cx="13970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xxxxxxxxxxxx</a:t>
            </a:r>
            <a:endParaRPr sz="1800">
              <a:latin typeface="Arial MT"/>
              <a:cs typeface="Arial MT"/>
            </a:endParaRPr>
          </a:p>
        </p:txBody>
      </p:sp>
      <p:pic>
        <p:nvPicPr>
          <p:cNvPr id="7" name="object 7"/>
          <p:cNvPicPr/>
          <p:nvPr/>
        </p:nvPicPr>
        <p:blipFill>
          <a:blip r:embed="rId4" cstate="print"/>
          <a:stretch>
            <a:fillRect/>
          </a:stretch>
        </p:blipFill>
        <p:spPr>
          <a:xfrm>
            <a:off x="5059035" y="3671633"/>
            <a:ext cx="2227716" cy="210384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4182" y="1064412"/>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747979" y="1023083"/>
            <a:ext cx="8157845" cy="5149850"/>
          </a:xfrm>
          <a:prstGeom prst="rect">
            <a:avLst/>
          </a:prstGeom>
        </p:spPr>
        <p:txBody>
          <a:bodyPr vert="horz" wrap="square" lIns="0" tIns="12700" rIns="0" bIns="0" rtlCol="0">
            <a:spAutoFit/>
          </a:bodyPr>
          <a:lstStyle/>
          <a:p>
            <a:pPr marL="12700" marR="9525">
              <a:lnSpc>
                <a:spcPct val="105200"/>
              </a:lnSpc>
              <a:spcBef>
                <a:spcPts val="100"/>
              </a:spcBef>
              <a:tabLst>
                <a:tab pos="585470" algn="l"/>
                <a:tab pos="1918335" algn="l"/>
                <a:tab pos="2651760" algn="l"/>
                <a:tab pos="3060700" algn="l"/>
                <a:tab pos="3609340" algn="l"/>
                <a:tab pos="4747260" algn="l"/>
                <a:tab pos="6435090" algn="l"/>
                <a:tab pos="7717155" algn="l"/>
              </a:tabLst>
            </a:pPr>
            <a:r>
              <a:rPr sz="2300" spc="-10" dirty="0">
                <a:latin typeface="Times New Roman"/>
                <a:cs typeface="Times New Roman"/>
              </a:rPr>
              <a:t>T</a:t>
            </a:r>
            <a:r>
              <a:rPr sz="2300" spc="-5" dirty="0">
                <a:latin typeface="Times New Roman"/>
                <a:cs typeface="Times New Roman"/>
              </a:rPr>
              <a:t>K</a:t>
            </a:r>
            <a:r>
              <a:rPr sz="2300" dirty="0">
                <a:latin typeface="Times New Roman"/>
                <a:cs typeface="Times New Roman"/>
              </a:rPr>
              <a:t>	G</a:t>
            </a:r>
            <a:r>
              <a:rPr sz="2300" spc="-10" dirty="0">
                <a:latin typeface="Times New Roman"/>
                <a:cs typeface="Times New Roman"/>
              </a:rPr>
              <a:t>ene</a:t>
            </a:r>
            <a:r>
              <a:rPr sz="2300" spc="-5" dirty="0">
                <a:latin typeface="Times New Roman"/>
                <a:cs typeface="Times New Roman"/>
              </a:rPr>
              <a:t>r</a:t>
            </a:r>
            <a:r>
              <a:rPr sz="2300" spc="-10" dirty="0">
                <a:latin typeface="Times New Roman"/>
                <a:cs typeface="Times New Roman"/>
              </a:rPr>
              <a:t>al</a:t>
            </a:r>
            <a:r>
              <a:rPr sz="2300" spc="-15" dirty="0">
                <a:latin typeface="Times New Roman"/>
                <a:cs typeface="Times New Roman"/>
              </a:rPr>
              <a:t>l</a:t>
            </a:r>
            <a:r>
              <a:rPr sz="2300" spc="-5" dirty="0">
                <a:latin typeface="Times New Roman"/>
                <a:cs typeface="Times New Roman"/>
              </a:rPr>
              <a:t>y</a:t>
            </a:r>
            <a:r>
              <a:rPr sz="2300" dirty="0">
                <a:latin typeface="Times New Roman"/>
                <a:cs typeface="Times New Roman"/>
              </a:rPr>
              <a:t>	</a:t>
            </a:r>
            <a:r>
              <a:rPr sz="2300" spc="-5" dirty="0">
                <a:latin typeface="Times New Roman"/>
                <a:cs typeface="Times New Roman"/>
              </a:rPr>
              <a:t>r</a:t>
            </a:r>
            <a:r>
              <a:rPr sz="2300" spc="-10" dirty="0">
                <a:latin typeface="Times New Roman"/>
                <a:cs typeface="Times New Roman"/>
              </a:rPr>
              <a:t>e</a:t>
            </a:r>
            <a:r>
              <a:rPr sz="2300" spc="-15" dirty="0">
                <a:latin typeface="Times New Roman"/>
                <a:cs typeface="Times New Roman"/>
              </a:rPr>
              <a:t>f</a:t>
            </a:r>
            <a:r>
              <a:rPr sz="2300" spc="-10" dirty="0">
                <a:latin typeface="Times New Roman"/>
                <a:cs typeface="Times New Roman"/>
              </a:rPr>
              <a:t>e</a:t>
            </a:r>
            <a:r>
              <a:rPr sz="2300" spc="-5" dirty="0">
                <a:latin typeface="Times New Roman"/>
                <a:cs typeface="Times New Roman"/>
              </a:rPr>
              <a:t>r</a:t>
            </a:r>
            <a:r>
              <a:rPr sz="2300" dirty="0">
                <a:latin typeface="Times New Roman"/>
                <a:cs typeface="Times New Roman"/>
              </a:rPr>
              <a:t>	</a:t>
            </a:r>
            <a:r>
              <a:rPr sz="2300" spc="-10" dirty="0">
                <a:latin typeface="Times New Roman"/>
                <a:cs typeface="Times New Roman"/>
              </a:rPr>
              <a:t>t</a:t>
            </a:r>
            <a:r>
              <a:rPr sz="2300" spc="-5" dirty="0">
                <a:latin typeface="Times New Roman"/>
                <a:cs typeface="Times New Roman"/>
              </a:rPr>
              <a:t>o</a:t>
            </a:r>
            <a:r>
              <a:rPr sz="2300" dirty="0">
                <a:latin typeface="Times New Roman"/>
                <a:cs typeface="Times New Roman"/>
              </a:rPr>
              <a:t>	</a:t>
            </a:r>
            <a:r>
              <a:rPr sz="2300" spc="-10" dirty="0">
                <a:latin typeface="Times New Roman"/>
                <a:cs typeface="Times New Roman"/>
              </a:rPr>
              <a:t>th</a:t>
            </a:r>
            <a:r>
              <a:rPr sz="2300" spc="-5" dirty="0">
                <a:latin typeface="Times New Roman"/>
                <a:cs typeface="Times New Roman"/>
              </a:rPr>
              <a:t>e</a:t>
            </a:r>
            <a:r>
              <a:rPr sz="2300" dirty="0">
                <a:latin typeface="Times New Roman"/>
                <a:cs typeface="Times New Roman"/>
              </a:rPr>
              <a:t>	</a:t>
            </a:r>
            <a:r>
              <a:rPr sz="2300" spc="-10" dirty="0">
                <a:solidFill>
                  <a:srgbClr val="FF0000"/>
                </a:solidFill>
                <a:latin typeface="Times New Roman"/>
                <a:cs typeface="Times New Roman"/>
              </a:rPr>
              <a:t>ma</a:t>
            </a:r>
            <a:r>
              <a:rPr sz="2300" spc="-15" dirty="0">
                <a:solidFill>
                  <a:srgbClr val="FF0000"/>
                </a:solidFill>
                <a:latin typeface="Times New Roman"/>
                <a:cs typeface="Times New Roman"/>
              </a:rPr>
              <a:t>t</a:t>
            </a:r>
            <a:r>
              <a:rPr sz="2300" spc="-5" dirty="0">
                <a:solidFill>
                  <a:srgbClr val="FF0000"/>
                </a:solidFill>
                <a:latin typeface="Times New Roman"/>
                <a:cs typeface="Times New Roman"/>
              </a:rPr>
              <a:t>ur</a:t>
            </a:r>
            <a:r>
              <a:rPr sz="2300" spc="-10" dirty="0">
                <a:solidFill>
                  <a:srgbClr val="FF0000"/>
                </a:solidFill>
                <a:latin typeface="Times New Roman"/>
                <a:cs typeface="Times New Roman"/>
              </a:rPr>
              <a:t>e</a:t>
            </a:r>
            <a:r>
              <a:rPr sz="2300" spc="-5" dirty="0">
                <a:solidFill>
                  <a:srgbClr val="FF0000"/>
                </a:solidFill>
                <a:latin typeface="Times New Roman"/>
                <a:cs typeface="Times New Roman"/>
              </a:rPr>
              <a:t>d</a:t>
            </a:r>
            <a:r>
              <a:rPr sz="2300" dirty="0">
                <a:solidFill>
                  <a:srgbClr val="FF0000"/>
                </a:solidFill>
                <a:latin typeface="Times New Roman"/>
                <a:cs typeface="Times New Roman"/>
              </a:rPr>
              <a:t>	</a:t>
            </a:r>
            <a:r>
              <a:rPr sz="2300" spc="-10" dirty="0">
                <a:solidFill>
                  <a:srgbClr val="FF0000"/>
                </a:solidFill>
                <a:latin typeface="Times New Roman"/>
                <a:cs typeface="Times New Roman"/>
              </a:rPr>
              <a:t>long</a:t>
            </a:r>
            <a:r>
              <a:rPr sz="2300" spc="-5" dirty="0">
                <a:solidFill>
                  <a:srgbClr val="FF0000"/>
                </a:solidFill>
                <a:latin typeface="Times New Roman"/>
                <a:cs typeface="Times New Roman"/>
              </a:rPr>
              <a:t>s</a:t>
            </a:r>
            <a:r>
              <a:rPr sz="2300" spc="-10" dirty="0">
                <a:solidFill>
                  <a:srgbClr val="FF0000"/>
                </a:solidFill>
                <a:latin typeface="Times New Roman"/>
                <a:cs typeface="Times New Roman"/>
              </a:rPr>
              <a:t>tandin</a:t>
            </a:r>
            <a:r>
              <a:rPr sz="2300" spc="-5" dirty="0">
                <a:solidFill>
                  <a:srgbClr val="FF0000"/>
                </a:solidFill>
                <a:latin typeface="Times New Roman"/>
                <a:cs typeface="Times New Roman"/>
              </a:rPr>
              <a:t>g</a:t>
            </a:r>
            <a:r>
              <a:rPr sz="2300" dirty="0">
                <a:solidFill>
                  <a:srgbClr val="FF0000"/>
                </a:solidFill>
                <a:latin typeface="Times New Roman"/>
                <a:cs typeface="Times New Roman"/>
              </a:rPr>
              <a:t>	</a:t>
            </a:r>
            <a:r>
              <a:rPr sz="2300" spc="-10" dirty="0">
                <a:solidFill>
                  <a:srgbClr val="FF0000"/>
                </a:solidFill>
                <a:latin typeface="Times New Roman"/>
                <a:cs typeface="Times New Roman"/>
              </a:rPr>
              <a:t>t</a:t>
            </a:r>
            <a:r>
              <a:rPr sz="2300" spc="-15" dirty="0">
                <a:solidFill>
                  <a:srgbClr val="FF0000"/>
                </a:solidFill>
                <a:latin typeface="Times New Roman"/>
                <a:cs typeface="Times New Roman"/>
              </a:rPr>
              <a:t>r</a:t>
            </a:r>
            <a:r>
              <a:rPr sz="2300" spc="-10" dirty="0">
                <a:solidFill>
                  <a:srgbClr val="FF0000"/>
                </a:solidFill>
                <a:latin typeface="Times New Roman"/>
                <a:cs typeface="Times New Roman"/>
              </a:rPr>
              <a:t>a</a:t>
            </a:r>
            <a:r>
              <a:rPr sz="2300" spc="-5" dirty="0">
                <a:solidFill>
                  <a:srgbClr val="FF0000"/>
                </a:solidFill>
                <a:latin typeface="Times New Roman"/>
                <a:cs typeface="Times New Roman"/>
              </a:rPr>
              <a:t>d</a:t>
            </a:r>
            <a:r>
              <a:rPr sz="2300" spc="-15" dirty="0">
                <a:solidFill>
                  <a:srgbClr val="FF0000"/>
                </a:solidFill>
                <a:latin typeface="Times New Roman"/>
                <a:cs typeface="Times New Roman"/>
              </a:rPr>
              <a:t>it</a:t>
            </a:r>
            <a:r>
              <a:rPr sz="2300" spc="-10" dirty="0">
                <a:solidFill>
                  <a:srgbClr val="FF0000"/>
                </a:solidFill>
                <a:latin typeface="Times New Roman"/>
                <a:cs typeface="Times New Roman"/>
              </a:rPr>
              <a:t>io</a:t>
            </a:r>
            <a:r>
              <a:rPr sz="2300" dirty="0">
                <a:solidFill>
                  <a:srgbClr val="FF0000"/>
                </a:solidFill>
                <a:latin typeface="Times New Roman"/>
                <a:cs typeface="Times New Roman"/>
              </a:rPr>
              <a:t>n</a:t>
            </a:r>
            <a:r>
              <a:rPr sz="2300" spc="-5" dirty="0">
                <a:solidFill>
                  <a:srgbClr val="FF0000"/>
                </a:solidFill>
                <a:latin typeface="Times New Roman"/>
                <a:cs typeface="Times New Roman"/>
              </a:rPr>
              <a:t>s</a:t>
            </a:r>
            <a:r>
              <a:rPr sz="2300" dirty="0">
                <a:solidFill>
                  <a:srgbClr val="FF0000"/>
                </a:solidFill>
                <a:latin typeface="Times New Roman"/>
                <a:cs typeface="Times New Roman"/>
              </a:rPr>
              <a:t>	</a:t>
            </a:r>
            <a:r>
              <a:rPr sz="2300" spc="-10" dirty="0">
                <a:solidFill>
                  <a:srgbClr val="FF0000"/>
                </a:solidFill>
                <a:latin typeface="Times New Roman"/>
                <a:cs typeface="Times New Roman"/>
              </a:rPr>
              <a:t>a</a:t>
            </a:r>
            <a:r>
              <a:rPr sz="2300" spc="-5" dirty="0">
                <a:solidFill>
                  <a:srgbClr val="FF0000"/>
                </a:solidFill>
                <a:latin typeface="Times New Roman"/>
                <a:cs typeface="Times New Roman"/>
              </a:rPr>
              <a:t>nd  practices of certain</a:t>
            </a:r>
            <a:r>
              <a:rPr sz="2300" dirty="0">
                <a:solidFill>
                  <a:srgbClr val="FF0000"/>
                </a:solidFill>
                <a:latin typeface="Times New Roman"/>
                <a:cs typeface="Times New Roman"/>
              </a:rPr>
              <a:t> </a:t>
            </a:r>
            <a:r>
              <a:rPr sz="2300" spc="-5" dirty="0">
                <a:solidFill>
                  <a:srgbClr val="FF0000"/>
                </a:solidFill>
                <a:latin typeface="Times New Roman"/>
                <a:cs typeface="Times New Roman"/>
              </a:rPr>
              <a:t>regional, </a:t>
            </a:r>
            <a:r>
              <a:rPr sz="2300" dirty="0">
                <a:solidFill>
                  <a:srgbClr val="FF0000"/>
                </a:solidFill>
                <a:latin typeface="Times New Roman"/>
                <a:cs typeface="Times New Roman"/>
              </a:rPr>
              <a:t>Indigenous</a:t>
            </a:r>
            <a:r>
              <a:rPr sz="2300" spc="-5" dirty="0">
                <a:solidFill>
                  <a:srgbClr val="FF0000"/>
                </a:solidFill>
                <a:latin typeface="Times New Roman"/>
                <a:cs typeface="Times New Roman"/>
              </a:rPr>
              <a:t> or</a:t>
            </a:r>
            <a:r>
              <a:rPr sz="2300" dirty="0">
                <a:solidFill>
                  <a:srgbClr val="FF0000"/>
                </a:solidFill>
                <a:latin typeface="Times New Roman"/>
                <a:cs typeface="Times New Roman"/>
              </a:rPr>
              <a:t> </a:t>
            </a:r>
            <a:r>
              <a:rPr sz="2300" spc="-5" dirty="0">
                <a:solidFill>
                  <a:srgbClr val="FF0000"/>
                </a:solidFill>
                <a:latin typeface="Times New Roman"/>
                <a:cs typeface="Times New Roman"/>
              </a:rPr>
              <a:t>local</a:t>
            </a:r>
            <a:r>
              <a:rPr sz="2300" spc="-15" dirty="0">
                <a:solidFill>
                  <a:srgbClr val="FF0000"/>
                </a:solidFill>
                <a:latin typeface="Times New Roman"/>
                <a:cs typeface="Times New Roman"/>
              </a:rPr>
              <a:t> </a:t>
            </a:r>
            <a:r>
              <a:rPr sz="2300" spc="-10" dirty="0">
                <a:solidFill>
                  <a:srgbClr val="FF0000"/>
                </a:solidFill>
                <a:latin typeface="Times New Roman"/>
                <a:cs typeface="Times New Roman"/>
              </a:rPr>
              <a:t>communities</a:t>
            </a:r>
            <a:endParaRPr sz="2300">
              <a:latin typeface="Times New Roman"/>
              <a:cs typeface="Times New Roman"/>
            </a:endParaRPr>
          </a:p>
          <a:p>
            <a:pPr marL="12700" marR="6350">
              <a:lnSpc>
                <a:spcPct val="105100"/>
              </a:lnSpc>
              <a:spcBef>
                <a:spcPts val="395"/>
              </a:spcBef>
            </a:pPr>
            <a:r>
              <a:rPr sz="2300" spc="-5" dirty="0">
                <a:latin typeface="Times New Roman"/>
                <a:cs typeface="Times New Roman"/>
              </a:rPr>
              <a:t>It</a:t>
            </a:r>
            <a:r>
              <a:rPr sz="2300" spc="190" dirty="0">
                <a:latin typeface="Times New Roman"/>
                <a:cs typeface="Times New Roman"/>
              </a:rPr>
              <a:t> </a:t>
            </a:r>
            <a:r>
              <a:rPr sz="2300" spc="-10" dirty="0">
                <a:latin typeface="Times New Roman"/>
                <a:cs typeface="Times New Roman"/>
              </a:rPr>
              <a:t>also</a:t>
            </a:r>
            <a:r>
              <a:rPr sz="2300" spc="204" dirty="0">
                <a:latin typeface="Times New Roman"/>
                <a:cs typeface="Times New Roman"/>
              </a:rPr>
              <a:t> </a:t>
            </a:r>
            <a:r>
              <a:rPr sz="2300" spc="-5" dirty="0">
                <a:latin typeface="Times New Roman"/>
                <a:cs typeface="Times New Roman"/>
              </a:rPr>
              <a:t>encompasses</a:t>
            </a:r>
            <a:r>
              <a:rPr sz="2300" spc="195" dirty="0">
                <a:latin typeface="Times New Roman"/>
                <a:cs typeface="Times New Roman"/>
              </a:rPr>
              <a:t> </a:t>
            </a:r>
            <a:r>
              <a:rPr sz="2300" spc="-5" dirty="0">
                <a:latin typeface="Times New Roman"/>
                <a:cs typeface="Times New Roman"/>
              </a:rPr>
              <a:t>the</a:t>
            </a:r>
            <a:r>
              <a:rPr sz="2300" spc="260" dirty="0">
                <a:latin typeface="Times New Roman"/>
                <a:cs typeface="Times New Roman"/>
              </a:rPr>
              <a:t> </a:t>
            </a:r>
            <a:r>
              <a:rPr sz="2300" spc="-5" dirty="0">
                <a:solidFill>
                  <a:srgbClr val="FF0000"/>
                </a:solidFill>
                <a:latin typeface="Times New Roman"/>
                <a:cs typeface="Times New Roman"/>
              </a:rPr>
              <a:t>wisdom,</a:t>
            </a:r>
            <a:r>
              <a:rPr sz="2300" spc="190" dirty="0">
                <a:solidFill>
                  <a:srgbClr val="FF0000"/>
                </a:solidFill>
                <a:latin typeface="Times New Roman"/>
                <a:cs typeface="Times New Roman"/>
              </a:rPr>
              <a:t> </a:t>
            </a:r>
            <a:r>
              <a:rPr sz="2300" spc="-5" dirty="0">
                <a:solidFill>
                  <a:srgbClr val="FF0000"/>
                </a:solidFill>
                <a:latin typeface="Times New Roman"/>
                <a:cs typeface="Times New Roman"/>
              </a:rPr>
              <a:t>knowledge,</a:t>
            </a:r>
            <a:r>
              <a:rPr sz="2300" spc="200" dirty="0">
                <a:solidFill>
                  <a:srgbClr val="FF0000"/>
                </a:solidFill>
                <a:latin typeface="Times New Roman"/>
                <a:cs typeface="Times New Roman"/>
              </a:rPr>
              <a:t> </a:t>
            </a:r>
            <a:r>
              <a:rPr sz="2300" spc="-5" dirty="0">
                <a:solidFill>
                  <a:srgbClr val="FF0000"/>
                </a:solidFill>
                <a:latin typeface="Times New Roman"/>
                <a:cs typeface="Times New Roman"/>
              </a:rPr>
              <a:t>and</a:t>
            </a:r>
            <a:r>
              <a:rPr sz="2300" spc="190" dirty="0">
                <a:solidFill>
                  <a:srgbClr val="FF0000"/>
                </a:solidFill>
                <a:latin typeface="Times New Roman"/>
                <a:cs typeface="Times New Roman"/>
              </a:rPr>
              <a:t> </a:t>
            </a:r>
            <a:r>
              <a:rPr sz="2300" spc="-5" dirty="0">
                <a:solidFill>
                  <a:srgbClr val="FF0000"/>
                </a:solidFill>
                <a:latin typeface="Times New Roman"/>
                <a:cs typeface="Times New Roman"/>
              </a:rPr>
              <a:t>teachings</a:t>
            </a:r>
            <a:r>
              <a:rPr sz="2300" spc="195" dirty="0">
                <a:solidFill>
                  <a:srgbClr val="FF0000"/>
                </a:solidFill>
                <a:latin typeface="Times New Roman"/>
                <a:cs typeface="Times New Roman"/>
              </a:rPr>
              <a:t> </a:t>
            </a:r>
            <a:r>
              <a:rPr sz="2300" spc="-5" dirty="0">
                <a:solidFill>
                  <a:srgbClr val="FF0000"/>
                </a:solidFill>
                <a:latin typeface="Times New Roman"/>
                <a:cs typeface="Times New Roman"/>
              </a:rPr>
              <a:t>of</a:t>
            </a:r>
            <a:r>
              <a:rPr sz="2300" spc="200" dirty="0">
                <a:solidFill>
                  <a:srgbClr val="FF0000"/>
                </a:solidFill>
                <a:latin typeface="Times New Roman"/>
                <a:cs typeface="Times New Roman"/>
              </a:rPr>
              <a:t> </a:t>
            </a:r>
            <a:r>
              <a:rPr sz="2300" spc="-5" dirty="0">
                <a:solidFill>
                  <a:srgbClr val="FF0000"/>
                </a:solidFill>
                <a:latin typeface="Times New Roman"/>
                <a:cs typeface="Times New Roman"/>
              </a:rPr>
              <a:t>these </a:t>
            </a:r>
            <a:r>
              <a:rPr sz="2300" spc="-560" dirty="0">
                <a:solidFill>
                  <a:srgbClr val="FF0000"/>
                </a:solidFill>
                <a:latin typeface="Times New Roman"/>
                <a:cs typeface="Times New Roman"/>
              </a:rPr>
              <a:t> </a:t>
            </a:r>
            <a:r>
              <a:rPr sz="2300" spc="-10" dirty="0">
                <a:solidFill>
                  <a:srgbClr val="FF0000"/>
                </a:solidFill>
                <a:latin typeface="Times New Roman"/>
                <a:cs typeface="Times New Roman"/>
              </a:rPr>
              <a:t>communities</a:t>
            </a:r>
            <a:endParaRPr sz="2300">
              <a:latin typeface="Times New Roman"/>
              <a:cs typeface="Times New Roman"/>
            </a:endParaRPr>
          </a:p>
          <a:p>
            <a:pPr marL="12700" marR="5080">
              <a:lnSpc>
                <a:spcPct val="105100"/>
              </a:lnSpc>
              <a:spcBef>
                <a:spcPts val="390"/>
              </a:spcBef>
            </a:pPr>
            <a:r>
              <a:rPr sz="2300" spc="-5" dirty="0">
                <a:latin typeface="Times New Roman"/>
                <a:cs typeface="Times New Roman"/>
              </a:rPr>
              <a:t>Some</a:t>
            </a:r>
            <a:r>
              <a:rPr sz="2300" spc="220" dirty="0">
                <a:latin typeface="Times New Roman"/>
                <a:cs typeface="Times New Roman"/>
              </a:rPr>
              <a:t> </a:t>
            </a:r>
            <a:r>
              <a:rPr sz="2300" spc="-5" dirty="0">
                <a:latin typeface="Times New Roman"/>
                <a:cs typeface="Times New Roman"/>
              </a:rPr>
              <a:t>forms</a:t>
            </a:r>
            <a:r>
              <a:rPr sz="2300" spc="215" dirty="0">
                <a:latin typeface="Times New Roman"/>
                <a:cs typeface="Times New Roman"/>
              </a:rPr>
              <a:t> </a:t>
            </a:r>
            <a:r>
              <a:rPr sz="2300" spc="-5" dirty="0">
                <a:latin typeface="Times New Roman"/>
                <a:cs typeface="Times New Roman"/>
              </a:rPr>
              <a:t>of</a:t>
            </a:r>
            <a:r>
              <a:rPr sz="2300" spc="229" dirty="0">
                <a:latin typeface="Times New Roman"/>
                <a:cs typeface="Times New Roman"/>
              </a:rPr>
              <a:t> </a:t>
            </a:r>
            <a:r>
              <a:rPr sz="2300" spc="-5" dirty="0">
                <a:latin typeface="Times New Roman"/>
                <a:cs typeface="Times New Roman"/>
              </a:rPr>
              <a:t>traditional</a:t>
            </a:r>
            <a:r>
              <a:rPr sz="2300" spc="220" dirty="0">
                <a:latin typeface="Times New Roman"/>
                <a:cs typeface="Times New Roman"/>
              </a:rPr>
              <a:t> </a:t>
            </a:r>
            <a:r>
              <a:rPr sz="2300" spc="-5" dirty="0">
                <a:latin typeface="Times New Roman"/>
                <a:cs typeface="Times New Roman"/>
              </a:rPr>
              <a:t>knowledge</a:t>
            </a:r>
            <a:r>
              <a:rPr sz="2300" spc="215" dirty="0">
                <a:latin typeface="Times New Roman"/>
                <a:cs typeface="Times New Roman"/>
              </a:rPr>
              <a:t> </a:t>
            </a:r>
            <a:r>
              <a:rPr sz="2300" spc="-5" dirty="0">
                <a:latin typeface="Times New Roman"/>
                <a:cs typeface="Times New Roman"/>
              </a:rPr>
              <a:t>are</a:t>
            </a:r>
            <a:r>
              <a:rPr sz="2300" spc="295" dirty="0">
                <a:latin typeface="Times New Roman"/>
                <a:cs typeface="Times New Roman"/>
              </a:rPr>
              <a:t> </a:t>
            </a:r>
            <a:r>
              <a:rPr sz="2300" spc="-5" dirty="0">
                <a:solidFill>
                  <a:srgbClr val="FF0000"/>
                </a:solidFill>
                <a:latin typeface="Times New Roman"/>
                <a:cs typeface="Times New Roman"/>
              </a:rPr>
              <a:t>expressed</a:t>
            </a:r>
            <a:r>
              <a:rPr sz="2300" spc="220" dirty="0">
                <a:solidFill>
                  <a:srgbClr val="FF0000"/>
                </a:solidFill>
                <a:latin typeface="Times New Roman"/>
                <a:cs typeface="Times New Roman"/>
              </a:rPr>
              <a:t> </a:t>
            </a:r>
            <a:r>
              <a:rPr sz="2300" spc="-5" dirty="0">
                <a:solidFill>
                  <a:srgbClr val="FF0000"/>
                </a:solidFill>
                <a:latin typeface="Times New Roman"/>
                <a:cs typeface="Times New Roman"/>
              </a:rPr>
              <a:t>through</a:t>
            </a:r>
            <a:r>
              <a:rPr sz="2300" spc="220" dirty="0">
                <a:solidFill>
                  <a:srgbClr val="FF0000"/>
                </a:solidFill>
                <a:latin typeface="Times New Roman"/>
                <a:cs typeface="Times New Roman"/>
              </a:rPr>
              <a:t> </a:t>
            </a:r>
            <a:r>
              <a:rPr sz="2300" spc="-5" dirty="0">
                <a:solidFill>
                  <a:srgbClr val="FF0000"/>
                </a:solidFill>
                <a:latin typeface="Times New Roman"/>
                <a:cs typeface="Times New Roman"/>
              </a:rPr>
              <a:t>stories, </a:t>
            </a:r>
            <a:r>
              <a:rPr sz="2300" spc="-560" dirty="0">
                <a:solidFill>
                  <a:srgbClr val="FF0000"/>
                </a:solidFill>
                <a:latin typeface="Times New Roman"/>
                <a:cs typeface="Times New Roman"/>
              </a:rPr>
              <a:t> </a:t>
            </a:r>
            <a:r>
              <a:rPr sz="2300" spc="-5" dirty="0">
                <a:solidFill>
                  <a:srgbClr val="FF0000"/>
                </a:solidFill>
                <a:latin typeface="Times New Roman"/>
                <a:cs typeface="Times New Roman"/>
              </a:rPr>
              <a:t>legends,</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folklore, rituals, </a:t>
            </a:r>
            <a:r>
              <a:rPr sz="2300" dirty="0">
                <a:solidFill>
                  <a:srgbClr val="FF0000"/>
                </a:solidFill>
                <a:latin typeface="Times New Roman"/>
                <a:cs typeface="Times New Roman"/>
              </a:rPr>
              <a:t>songs</a:t>
            </a:r>
            <a:r>
              <a:rPr sz="2300" spc="-5" dirty="0">
                <a:solidFill>
                  <a:srgbClr val="FF0000"/>
                </a:solidFill>
                <a:latin typeface="Times New Roman"/>
                <a:cs typeface="Times New Roman"/>
              </a:rPr>
              <a:t> and even</a:t>
            </a:r>
            <a:r>
              <a:rPr sz="2300" dirty="0">
                <a:solidFill>
                  <a:srgbClr val="FF0000"/>
                </a:solidFill>
                <a:latin typeface="Times New Roman"/>
                <a:cs typeface="Times New Roman"/>
              </a:rPr>
              <a:t> </a:t>
            </a:r>
            <a:r>
              <a:rPr sz="2300" spc="-5" dirty="0">
                <a:solidFill>
                  <a:srgbClr val="FF0000"/>
                </a:solidFill>
                <a:latin typeface="Times New Roman"/>
                <a:cs typeface="Times New Roman"/>
              </a:rPr>
              <a:t>laws</a:t>
            </a:r>
            <a:endParaRPr sz="2300">
              <a:latin typeface="Times New Roman"/>
              <a:cs typeface="Times New Roman"/>
            </a:endParaRPr>
          </a:p>
          <a:p>
            <a:pPr marL="12700" marR="13335">
              <a:lnSpc>
                <a:spcPct val="109900"/>
              </a:lnSpc>
              <a:spcBef>
                <a:spcPts val="270"/>
              </a:spcBef>
              <a:tabLst>
                <a:tab pos="1231900" algn="l"/>
                <a:tab pos="2833370" algn="l"/>
                <a:tab pos="3979545" algn="l"/>
                <a:tab pos="4497070" algn="l"/>
                <a:tab pos="5370195" algn="l"/>
                <a:tab pos="5723890" algn="l"/>
                <a:tab pos="7145655" algn="l"/>
              </a:tabLst>
            </a:pPr>
            <a:r>
              <a:rPr sz="2300" spc="-5" dirty="0">
                <a:latin typeface="Times New Roman"/>
                <a:cs typeface="Times New Roman"/>
              </a:rPr>
              <a:t>R</a:t>
            </a:r>
            <a:r>
              <a:rPr sz="2300" spc="-10" dirty="0">
                <a:latin typeface="Times New Roman"/>
                <a:cs typeface="Times New Roman"/>
              </a:rPr>
              <a:t>ec</a:t>
            </a:r>
            <a:r>
              <a:rPr sz="2300" spc="-20" dirty="0">
                <a:latin typeface="Times New Roman"/>
                <a:cs typeface="Times New Roman"/>
              </a:rPr>
              <a:t>e</a:t>
            </a:r>
            <a:r>
              <a:rPr sz="2300" dirty="0">
                <a:latin typeface="Times New Roman"/>
                <a:cs typeface="Times New Roman"/>
              </a:rPr>
              <a:t>n</a:t>
            </a:r>
            <a:r>
              <a:rPr sz="2300" spc="-15" dirty="0">
                <a:latin typeface="Times New Roman"/>
                <a:cs typeface="Times New Roman"/>
              </a:rPr>
              <a:t>t</a:t>
            </a:r>
            <a:r>
              <a:rPr sz="2300" spc="-10" dirty="0">
                <a:latin typeface="Times New Roman"/>
                <a:cs typeface="Times New Roman"/>
              </a:rPr>
              <a:t>l</a:t>
            </a:r>
            <a:r>
              <a:rPr sz="2300" spc="-150" dirty="0">
                <a:latin typeface="Times New Roman"/>
                <a:cs typeface="Times New Roman"/>
              </a:rPr>
              <a:t>y</a:t>
            </a:r>
            <a:r>
              <a:rPr sz="2300" spc="-5" dirty="0">
                <a:latin typeface="Times New Roman"/>
                <a:cs typeface="Times New Roman"/>
              </a:rPr>
              <a:t>,</a:t>
            </a:r>
            <a:r>
              <a:rPr sz="2300" dirty="0">
                <a:latin typeface="Times New Roman"/>
                <a:cs typeface="Times New Roman"/>
              </a:rPr>
              <a:t>	</a:t>
            </a:r>
            <a:r>
              <a:rPr sz="2300" spc="-10" dirty="0">
                <a:latin typeface="Times New Roman"/>
                <a:cs typeface="Times New Roman"/>
              </a:rPr>
              <a:t>in</a:t>
            </a:r>
            <a:r>
              <a:rPr sz="2300" spc="-15" dirty="0">
                <a:latin typeface="Times New Roman"/>
                <a:cs typeface="Times New Roman"/>
              </a:rPr>
              <a:t>t</a:t>
            </a:r>
            <a:r>
              <a:rPr sz="2300" spc="-10" dirty="0">
                <a:latin typeface="Times New Roman"/>
                <a:cs typeface="Times New Roman"/>
              </a:rPr>
              <a:t>e</a:t>
            </a:r>
            <a:r>
              <a:rPr sz="2300" spc="-5" dirty="0">
                <a:latin typeface="Times New Roman"/>
                <a:cs typeface="Times New Roman"/>
              </a:rPr>
              <a:t>rnat</a:t>
            </a:r>
            <a:r>
              <a:rPr sz="2300" spc="-15" dirty="0">
                <a:latin typeface="Times New Roman"/>
                <a:cs typeface="Times New Roman"/>
              </a:rPr>
              <a:t>i</a:t>
            </a:r>
            <a:r>
              <a:rPr sz="2300" dirty="0">
                <a:latin typeface="Times New Roman"/>
                <a:cs typeface="Times New Roman"/>
              </a:rPr>
              <a:t>o</a:t>
            </a:r>
            <a:r>
              <a:rPr sz="2300" spc="-5" dirty="0">
                <a:latin typeface="Times New Roman"/>
                <a:cs typeface="Times New Roman"/>
              </a:rPr>
              <a:t>nal</a:t>
            </a:r>
            <a:r>
              <a:rPr sz="2300" dirty="0">
                <a:latin typeface="Times New Roman"/>
                <a:cs typeface="Times New Roman"/>
              </a:rPr>
              <a:t>	</a:t>
            </a:r>
            <a:r>
              <a:rPr sz="2300" spc="-10" dirty="0">
                <a:latin typeface="Times New Roman"/>
                <a:cs typeface="Times New Roman"/>
              </a:rPr>
              <a:t>at</a:t>
            </a:r>
            <a:r>
              <a:rPr sz="2300" spc="-15" dirty="0">
                <a:latin typeface="Times New Roman"/>
                <a:cs typeface="Times New Roman"/>
              </a:rPr>
              <a:t>t</a:t>
            </a:r>
            <a:r>
              <a:rPr sz="2300" spc="-10" dirty="0">
                <a:latin typeface="Times New Roman"/>
                <a:cs typeface="Times New Roman"/>
              </a:rPr>
              <a:t>entio</a:t>
            </a:r>
            <a:r>
              <a:rPr sz="2300" spc="-5" dirty="0">
                <a:latin typeface="Times New Roman"/>
                <a:cs typeface="Times New Roman"/>
              </a:rPr>
              <a:t>n</a:t>
            </a:r>
            <a:r>
              <a:rPr sz="2300" dirty="0">
                <a:latin typeface="Times New Roman"/>
                <a:cs typeface="Times New Roman"/>
              </a:rPr>
              <a:t>	</a:t>
            </a:r>
            <a:r>
              <a:rPr sz="2300" spc="-5" dirty="0">
                <a:latin typeface="Times New Roman"/>
                <a:cs typeface="Times New Roman"/>
              </a:rPr>
              <a:t>has</a:t>
            </a:r>
            <a:r>
              <a:rPr sz="2300" dirty="0">
                <a:latin typeface="Times New Roman"/>
                <a:cs typeface="Times New Roman"/>
              </a:rPr>
              <a:t>	</a:t>
            </a:r>
            <a:r>
              <a:rPr sz="2300" spc="-10" dirty="0">
                <a:latin typeface="Times New Roman"/>
                <a:cs typeface="Times New Roman"/>
              </a:rPr>
              <a:t>tu</a:t>
            </a:r>
            <a:r>
              <a:rPr sz="2300" spc="-5" dirty="0">
                <a:latin typeface="Times New Roman"/>
                <a:cs typeface="Times New Roman"/>
              </a:rPr>
              <a:t>rned</a:t>
            </a:r>
            <a:r>
              <a:rPr sz="2300" dirty="0">
                <a:latin typeface="Times New Roman"/>
                <a:cs typeface="Times New Roman"/>
              </a:rPr>
              <a:t>	</a:t>
            </a:r>
            <a:r>
              <a:rPr sz="2300" spc="-10" dirty="0">
                <a:latin typeface="Times New Roman"/>
                <a:cs typeface="Times New Roman"/>
              </a:rPr>
              <a:t>t</a:t>
            </a:r>
            <a:r>
              <a:rPr sz="2300" spc="-5" dirty="0">
                <a:latin typeface="Times New Roman"/>
                <a:cs typeface="Times New Roman"/>
              </a:rPr>
              <a:t>o</a:t>
            </a:r>
            <a:r>
              <a:rPr sz="2300" dirty="0">
                <a:latin typeface="Times New Roman"/>
                <a:cs typeface="Times New Roman"/>
              </a:rPr>
              <a:t>	</a:t>
            </a:r>
            <a:r>
              <a:rPr sz="2300" spc="-10" dirty="0">
                <a:latin typeface="Times New Roman"/>
                <a:cs typeface="Times New Roman"/>
              </a:rPr>
              <a:t>inte</a:t>
            </a:r>
            <a:r>
              <a:rPr sz="2300" spc="-15" dirty="0">
                <a:latin typeface="Times New Roman"/>
                <a:cs typeface="Times New Roman"/>
              </a:rPr>
              <a:t>l</a:t>
            </a:r>
            <a:r>
              <a:rPr sz="2300" spc="-10" dirty="0">
                <a:latin typeface="Times New Roman"/>
                <a:cs typeface="Times New Roman"/>
              </a:rPr>
              <a:t>lec</a:t>
            </a:r>
            <a:r>
              <a:rPr sz="2300" spc="-15" dirty="0">
                <a:latin typeface="Times New Roman"/>
                <a:cs typeface="Times New Roman"/>
              </a:rPr>
              <a:t>t</a:t>
            </a:r>
            <a:r>
              <a:rPr sz="2300" dirty="0">
                <a:latin typeface="Times New Roman"/>
                <a:cs typeface="Times New Roman"/>
              </a:rPr>
              <a:t>u</a:t>
            </a:r>
            <a:r>
              <a:rPr sz="2300" spc="-10" dirty="0">
                <a:latin typeface="Times New Roman"/>
                <a:cs typeface="Times New Roman"/>
              </a:rPr>
              <a:t>a</a:t>
            </a:r>
            <a:r>
              <a:rPr sz="2300" spc="-5" dirty="0">
                <a:latin typeface="Times New Roman"/>
                <a:cs typeface="Times New Roman"/>
              </a:rPr>
              <a:t>l</a:t>
            </a:r>
            <a:r>
              <a:rPr sz="2300" dirty="0">
                <a:latin typeface="Times New Roman"/>
                <a:cs typeface="Times New Roman"/>
              </a:rPr>
              <a:t>	</a:t>
            </a:r>
            <a:r>
              <a:rPr sz="2300" spc="-5" dirty="0">
                <a:latin typeface="Times New Roman"/>
                <a:cs typeface="Times New Roman"/>
              </a:rPr>
              <a:t>p</a:t>
            </a:r>
            <a:r>
              <a:rPr sz="2300" spc="-15" dirty="0">
                <a:latin typeface="Times New Roman"/>
                <a:cs typeface="Times New Roman"/>
              </a:rPr>
              <a:t>r</a:t>
            </a:r>
            <a:r>
              <a:rPr sz="2300" dirty="0">
                <a:latin typeface="Times New Roman"/>
                <a:cs typeface="Times New Roman"/>
              </a:rPr>
              <a:t>o</a:t>
            </a:r>
            <a:r>
              <a:rPr sz="2300" spc="-5" dirty="0">
                <a:latin typeface="Times New Roman"/>
                <a:cs typeface="Times New Roman"/>
              </a:rPr>
              <a:t>per</a:t>
            </a:r>
            <a:r>
              <a:rPr sz="2300" spc="-15" dirty="0">
                <a:latin typeface="Times New Roman"/>
                <a:cs typeface="Times New Roman"/>
              </a:rPr>
              <a:t>t</a:t>
            </a:r>
            <a:r>
              <a:rPr sz="2300" spc="-5" dirty="0">
                <a:latin typeface="Times New Roman"/>
                <a:cs typeface="Times New Roman"/>
              </a:rPr>
              <a:t>y  laws</a:t>
            </a:r>
            <a:r>
              <a:rPr sz="2300" dirty="0">
                <a:latin typeface="Times New Roman"/>
                <a:cs typeface="Times New Roman"/>
              </a:rPr>
              <a:t> </a:t>
            </a:r>
            <a:r>
              <a:rPr sz="2300" spc="-5" dirty="0">
                <a:latin typeface="Times New Roman"/>
                <a:cs typeface="Times New Roman"/>
              </a:rPr>
              <a:t>to</a:t>
            </a:r>
            <a:r>
              <a:rPr sz="2300" spc="15" dirty="0">
                <a:latin typeface="Times New Roman"/>
                <a:cs typeface="Times New Roman"/>
              </a:rPr>
              <a:t> </a:t>
            </a:r>
            <a:r>
              <a:rPr sz="2300" spc="-5" dirty="0">
                <a:solidFill>
                  <a:srgbClr val="FF0000"/>
                </a:solidFill>
                <a:latin typeface="Times New Roman"/>
                <a:cs typeface="Times New Roman"/>
              </a:rPr>
              <a:t>preserve, protect and</a:t>
            </a:r>
            <a:r>
              <a:rPr sz="2300" dirty="0">
                <a:solidFill>
                  <a:srgbClr val="FF0000"/>
                </a:solidFill>
                <a:latin typeface="Times New Roman"/>
                <a:cs typeface="Times New Roman"/>
              </a:rPr>
              <a:t> </a:t>
            </a:r>
            <a:r>
              <a:rPr sz="2300" spc="-5" dirty="0">
                <a:solidFill>
                  <a:srgbClr val="FF0000"/>
                </a:solidFill>
                <a:latin typeface="Times New Roman"/>
                <a:cs typeface="Times New Roman"/>
              </a:rPr>
              <a:t>promote </a:t>
            </a:r>
            <a:r>
              <a:rPr sz="2300" spc="-10" dirty="0">
                <a:solidFill>
                  <a:srgbClr val="FF0000"/>
                </a:solidFill>
                <a:latin typeface="Times New Roman"/>
                <a:cs typeface="Times New Roman"/>
              </a:rPr>
              <a:t>their</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traditional knowledge </a:t>
            </a:r>
            <a:r>
              <a:rPr sz="2300" dirty="0">
                <a:solidFill>
                  <a:srgbClr val="FF0000"/>
                </a:solidFill>
                <a:latin typeface="Times New Roman"/>
                <a:cs typeface="Times New Roman"/>
              </a:rPr>
              <a:t> </a:t>
            </a:r>
            <a:r>
              <a:rPr sz="2300" spc="-5" dirty="0">
                <a:latin typeface="Times New Roman"/>
                <a:cs typeface="Times New Roman"/>
              </a:rPr>
              <a:t>Three</a:t>
            </a:r>
            <a:r>
              <a:rPr sz="2300" spc="265" dirty="0">
                <a:latin typeface="Times New Roman"/>
                <a:cs typeface="Times New Roman"/>
              </a:rPr>
              <a:t> </a:t>
            </a:r>
            <a:r>
              <a:rPr sz="2300" spc="-5" dirty="0">
                <a:latin typeface="Times New Roman"/>
                <a:cs typeface="Times New Roman"/>
              </a:rPr>
              <a:t>broad</a:t>
            </a:r>
            <a:r>
              <a:rPr sz="2300" spc="260" dirty="0">
                <a:latin typeface="Times New Roman"/>
                <a:cs typeface="Times New Roman"/>
              </a:rPr>
              <a:t> </a:t>
            </a:r>
            <a:r>
              <a:rPr sz="2300" spc="-5" dirty="0">
                <a:latin typeface="Times New Roman"/>
                <a:cs typeface="Times New Roman"/>
              </a:rPr>
              <a:t>approaches</a:t>
            </a:r>
            <a:r>
              <a:rPr sz="2300" spc="260" dirty="0">
                <a:latin typeface="Times New Roman"/>
                <a:cs typeface="Times New Roman"/>
              </a:rPr>
              <a:t> </a:t>
            </a:r>
            <a:r>
              <a:rPr sz="2300" spc="-5" dirty="0">
                <a:latin typeface="Times New Roman"/>
                <a:cs typeface="Times New Roman"/>
              </a:rPr>
              <a:t>to</a:t>
            </a:r>
            <a:r>
              <a:rPr sz="2300" spc="254" dirty="0">
                <a:latin typeface="Times New Roman"/>
                <a:cs typeface="Times New Roman"/>
              </a:rPr>
              <a:t> </a:t>
            </a:r>
            <a:r>
              <a:rPr sz="2300" spc="-5" dirty="0">
                <a:latin typeface="Times New Roman"/>
                <a:cs typeface="Times New Roman"/>
              </a:rPr>
              <a:t>protect</a:t>
            </a:r>
            <a:r>
              <a:rPr sz="2300" spc="250" dirty="0">
                <a:latin typeface="Times New Roman"/>
                <a:cs typeface="Times New Roman"/>
              </a:rPr>
              <a:t> </a:t>
            </a:r>
            <a:r>
              <a:rPr sz="2300" spc="-5" dirty="0">
                <a:latin typeface="Times New Roman"/>
                <a:cs typeface="Times New Roman"/>
              </a:rPr>
              <a:t>traditional</a:t>
            </a:r>
            <a:r>
              <a:rPr sz="2300" spc="250" dirty="0">
                <a:latin typeface="Times New Roman"/>
                <a:cs typeface="Times New Roman"/>
              </a:rPr>
              <a:t> </a:t>
            </a:r>
            <a:r>
              <a:rPr sz="2300" dirty="0">
                <a:latin typeface="Times New Roman"/>
                <a:cs typeface="Times New Roman"/>
              </a:rPr>
              <a:t>knowledge</a:t>
            </a:r>
            <a:r>
              <a:rPr sz="2300" spc="260" dirty="0">
                <a:latin typeface="Times New Roman"/>
                <a:cs typeface="Times New Roman"/>
              </a:rPr>
              <a:t> </a:t>
            </a:r>
            <a:r>
              <a:rPr sz="2300" spc="-5" dirty="0">
                <a:latin typeface="Times New Roman"/>
                <a:cs typeface="Times New Roman"/>
              </a:rPr>
              <a:t>have</a:t>
            </a:r>
            <a:r>
              <a:rPr sz="2300" spc="260" dirty="0">
                <a:latin typeface="Times New Roman"/>
                <a:cs typeface="Times New Roman"/>
              </a:rPr>
              <a:t> </a:t>
            </a:r>
            <a:r>
              <a:rPr sz="2300" spc="-5" dirty="0">
                <a:latin typeface="Times New Roman"/>
                <a:cs typeface="Times New Roman"/>
              </a:rPr>
              <a:t>been </a:t>
            </a:r>
            <a:r>
              <a:rPr sz="2300" spc="-560" dirty="0">
                <a:latin typeface="Times New Roman"/>
                <a:cs typeface="Times New Roman"/>
              </a:rPr>
              <a:t> </a:t>
            </a:r>
            <a:r>
              <a:rPr sz="2300" spc="-5" dirty="0">
                <a:latin typeface="Times New Roman"/>
                <a:cs typeface="Times New Roman"/>
              </a:rPr>
              <a:t>developed</a:t>
            </a:r>
            <a:endParaRPr sz="2300">
              <a:latin typeface="Times New Roman"/>
              <a:cs typeface="Times New Roman"/>
            </a:endParaRPr>
          </a:p>
          <a:p>
            <a:pPr marL="621030" indent="-342265">
              <a:lnSpc>
                <a:spcPct val="100000"/>
              </a:lnSpc>
              <a:spcBef>
                <a:spcPts val="850"/>
              </a:spcBef>
              <a:buClr>
                <a:srgbClr val="D91E27"/>
              </a:buClr>
              <a:buAutoNum type="arabicPeriod"/>
              <a:tabLst>
                <a:tab pos="621030" algn="l"/>
                <a:tab pos="621665" algn="l"/>
              </a:tabLst>
            </a:pPr>
            <a:r>
              <a:rPr sz="2000" b="1" spc="-5" dirty="0">
                <a:latin typeface="Times New Roman"/>
                <a:cs typeface="Times New Roman"/>
              </a:rPr>
              <a:t>Protecting </a:t>
            </a:r>
            <a:r>
              <a:rPr sz="2000" b="1" dirty="0">
                <a:latin typeface="Times New Roman"/>
                <a:cs typeface="Times New Roman"/>
              </a:rPr>
              <a:t>traditional</a:t>
            </a:r>
            <a:r>
              <a:rPr sz="2000" b="1" spc="-5" dirty="0">
                <a:latin typeface="Times New Roman"/>
                <a:cs typeface="Times New Roman"/>
              </a:rPr>
              <a:t> </a:t>
            </a:r>
            <a:r>
              <a:rPr sz="2000" b="1" dirty="0">
                <a:latin typeface="Times New Roman"/>
                <a:cs typeface="Times New Roman"/>
              </a:rPr>
              <a:t>knowledge</a:t>
            </a:r>
            <a:r>
              <a:rPr sz="2000" b="1" spc="-5" dirty="0">
                <a:latin typeface="Times New Roman"/>
                <a:cs typeface="Times New Roman"/>
              </a:rPr>
              <a:t> </a:t>
            </a:r>
            <a:r>
              <a:rPr sz="2000" b="1" dirty="0">
                <a:latin typeface="Times New Roman"/>
                <a:cs typeface="Times New Roman"/>
              </a:rPr>
              <a:t>as a form</a:t>
            </a:r>
            <a:r>
              <a:rPr sz="2000" b="1" spc="-5" dirty="0">
                <a:latin typeface="Times New Roman"/>
                <a:cs typeface="Times New Roman"/>
              </a:rPr>
              <a:t> </a:t>
            </a:r>
            <a:r>
              <a:rPr sz="2000" b="1" dirty="0">
                <a:latin typeface="Times New Roman"/>
                <a:cs typeface="Times New Roman"/>
              </a:rPr>
              <a:t>of</a:t>
            </a:r>
            <a:r>
              <a:rPr sz="2000" b="1" spc="-5" dirty="0">
                <a:latin typeface="Times New Roman"/>
                <a:cs typeface="Times New Roman"/>
              </a:rPr>
              <a:t> </a:t>
            </a:r>
            <a:r>
              <a:rPr sz="2000" b="1" dirty="0">
                <a:latin typeface="Times New Roman"/>
                <a:cs typeface="Times New Roman"/>
              </a:rPr>
              <a:t>cultural</a:t>
            </a:r>
            <a:r>
              <a:rPr sz="2000" b="1" spc="-15" dirty="0">
                <a:latin typeface="Times New Roman"/>
                <a:cs typeface="Times New Roman"/>
              </a:rPr>
              <a:t> </a:t>
            </a:r>
            <a:r>
              <a:rPr sz="2000" b="1" dirty="0">
                <a:latin typeface="Times New Roman"/>
                <a:cs typeface="Times New Roman"/>
              </a:rPr>
              <a:t>heritage</a:t>
            </a:r>
            <a:endParaRPr sz="2000">
              <a:latin typeface="Times New Roman"/>
              <a:cs typeface="Times New Roman"/>
            </a:endParaRPr>
          </a:p>
          <a:p>
            <a:pPr marL="621030" indent="-342265">
              <a:lnSpc>
                <a:spcPct val="100000"/>
              </a:lnSpc>
              <a:spcBef>
                <a:spcPts val="850"/>
              </a:spcBef>
              <a:buClr>
                <a:srgbClr val="D91E27"/>
              </a:buClr>
              <a:buAutoNum type="arabicPeriod"/>
              <a:tabLst>
                <a:tab pos="621030" algn="l"/>
                <a:tab pos="621665" algn="l"/>
              </a:tabLst>
            </a:pPr>
            <a:r>
              <a:rPr sz="2000" b="1" spc="-5" dirty="0">
                <a:latin typeface="Times New Roman"/>
                <a:cs typeface="Times New Roman"/>
              </a:rPr>
              <a:t>Protection</a:t>
            </a:r>
            <a:r>
              <a:rPr sz="2000" b="1" dirty="0">
                <a:latin typeface="Times New Roman"/>
                <a:cs typeface="Times New Roman"/>
              </a:rPr>
              <a:t> of</a:t>
            </a:r>
            <a:r>
              <a:rPr sz="2000" b="1" spc="10" dirty="0">
                <a:latin typeface="Times New Roman"/>
                <a:cs typeface="Times New Roman"/>
              </a:rPr>
              <a:t> </a:t>
            </a:r>
            <a:r>
              <a:rPr sz="2000" b="1" dirty="0">
                <a:latin typeface="Times New Roman"/>
                <a:cs typeface="Times New Roman"/>
              </a:rPr>
              <a:t>traditional</a:t>
            </a:r>
            <a:r>
              <a:rPr sz="2000" b="1" spc="-10" dirty="0">
                <a:latin typeface="Times New Roman"/>
                <a:cs typeface="Times New Roman"/>
              </a:rPr>
              <a:t> </a:t>
            </a:r>
            <a:r>
              <a:rPr sz="2000" b="1" dirty="0">
                <a:latin typeface="Times New Roman"/>
                <a:cs typeface="Times New Roman"/>
              </a:rPr>
              <a:t>knowledge</a:t>
            </a:r>
            <a:r>
              <a:rPr sz="2000" b="1" spc="-5" dirty="0">
                <a:latin typeface="Times New Roman"/>
                <a:cs typeface="Times New Roman"/>
              </a:rPr>
              <a:t> </a:t>
            </a:r>
            <a:r>
              <a:rPr sz="2000" b="1" dirty="0">
                <a:latin typeface="Times New Roman"/>
                <a:cs typeface="Times New Roman"/>
              </a:rPr>
              <a:t>as</a:t>
            </a:r>
            <a:r>
              <a:rPr sz="2000" b="1" spc="-5" dirty="0">
                <a:latin typeface="Times New Roman"/>
                <a:cs typeface="Times New Roman"/>
              </a:rPr>
              <a:t> </a:t>
            </a:r>
            <a:r>
              <a:rPr sz="2000" b="1" dirty="0">
                <a:latin typeface="Times New Roman"/>
                <a:cs typeface="Times New Roman"/>
              </a:rPr>
              <a:t>a</a:t>
            </a:r>
            <a:r>
              <a:rPr sz="2000" b="1" spc="15" dirty="0">
                <a:latin typeface="Times New Roman"/>
                <a:cs typeface="Times New Roman"/>
              </a:rPr>
              <a:t> </a:t>
            </a:r>
            <a:r>
              <a:rPr sz="2000" b="1" spc="-5" dirty="0">
                <a:latin typeface="Times New Roman"/>
                <a:cs typeface="Times New Roman"/>
              </a:rPr>
              <a:t>collective </a:t>
            </a:r>
            <a:r>
              <a:rPr sz="2000" b="1" dirty="0">
                <a:latin typeface="Times New Roman"/>
                <a:cs typeface="Times New Roman"/>
              </a:rPr>
              <a:t>human</a:t>
            </a:r>
            <a:r>
              <a:rPr sz="2000" b="1" spc="5" dirty="0">
                <a:latin typeface="Times New Roman"/>
                <a:cs typeface="Times New Roman"/>
              </a:rPr>
              <a:t> </a:t>
            </a:r>
            <a:r>
              <a:rPr sz="2000" b="1" dirty="0">
                <a:latin typeface="Times New Roman"/>
                <a:cs typeface="Times New Roman"/>
              </a:rPr>
              <a:t>right</a:t>
            </a:r>
            <a:endParaRPr sz="2000">
              <a:latin typeface="Times New Roman"/>
              <a:cs typeface="Times New Roman"/>
            </a:endParaRPr>
          </a:p>
          <a:p>
            <a:pPr marL="621030" indent="-342265">
              <a:lnSpc>
                <a:spcPct val="100000"/>
              </a:lnSpc>
              <a:spcBef>
                <a:spcPts val="850"/>
              </a:spcBef>
              <a:buClr>
                <a:srgbClr val="D91E27"/>
              </a:buClr>
              <a:buAutoNum type="arabicPeriod"/>
              <a:tabLst>
                <a:tab pos="621030" algn="l"/>
                <a:tab pos="621665" algn="l"/>
              </a:tabLst>
            </a:pPr>
            <a:r>
              <a:rPr sz="2000" b="1" spc="-40" dirty="0">
                <a:latin typeface="Times New Roman"/>
                <a:cs typeface="Times New Roman"/>
              </a:rPr>
              <a:t>Taken</a:t>
            </a:r>
            <a:r>
              <a:rPr sz="2000" b="1" spc="-5" dirty="0">
                <a:latin typeface="Times New Roman"/>
                <a:cs typeface="Times New Roman"/>
              </a:rPr>
              <a:t> </a:t>
            </a:r>
            <a:r>
              <a:rPr sz="2000" b="1" dirty="0">
                <a:latin typeface="Times New Roman"/>
                <a:cs typeface="Times New Roman"/>
              </a:rPr>
              <a:t>by</a:t>
            </a:r>
            <a:r>
              <a:rPr sz="2000" b="1" spc="-45" dirty="0">
                <a:latin typeface="Times New Roman"/>
                <a:cs typeface="Times New Roman"/>
              </a:rPr>
              <a:t> </a:t>
            </a:r>
            <a:r>
              <a:rPr sz="2000" b="1" spc="-15" dirty="0">
                <a:latin typeface="Times New Roman"/>
                <a:cs typeface="Times New Roman"/>
              </a:rPr>
              <a:t>WTO</a:t>
            </a:r>
            <a:r>
              <a:rPr sz="2000" b="1" dirty="0">
                <a:latin typeface="Times New Roman"/>
                <a:cs typeface="Times New Roman"/>
              </a:rPr>
              <a:t> and</a:t>
            </a:r>
            <a:r>
              <a:rPr sz="2000" b="1" spc="-45" dirty="0">
                <a:latin typeface="Times New Roman"/>
                <a:cs typeface="Times New Roman"/>
              </a:rPr>
              <a:t> </a:t>
            </a:r>
            <a:r>
              <a:rPr sz="2000" b="1" spc="-5" dirty="0">
                <a:latin typeface="Times New Roman"/>
                <a:cs typeface="Times New Roman"/>
              </a:rPr>
              <a:t>WIPO</a:t>
            </a:r>
            <a:endParaRPr sz="2000">
              <a:latin typeface="Times New Roman"/>
              <a:cs typeface="Times New Roman"/>
            </a:endParaRPr>
          </a:p>
        </p:txBody>
      </p:sp>
      <p:sp>
        <p:nvSpPr>
          <p:cNvPr id="4" name="object 4"/>
          <p:cNvSpPr txBox="1"/>
          <p:nvPr/>
        </p:nvSpPr>
        <p:spPr>
          <a:xfrm>
            <a:off x="494182" y="1851736"/>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494182" y="263905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494182" y="342673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7" name="object 7"/>
          <p:cNvSpPr txBox="1"/>
          <p:nvPr/>
        </p:nvSpPr>
        <p:spPr>
          <a:xfrm>
            <a:off x="494182" y="4214050"/>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8" name="object 8"/>
          <p:cNvSpPr txBox="1">
            <a:spLocks noGrp="1"/>
          </p:cNvSpPr>
          <p:nvPr>
            <p:ph type="title"/>
          </p:nvPr>
        </p:nvSpPr>
        <p:spPr>
          <a:xfrm>
            <a:off x="307340" y="353059"/>
            <a:ext cx="3916045" cy="437515"/>
          </a:xfrm>
          <a:prstGeom prst="rect">
            <a:avLst/>
          </a:prstGeom>
        </p:spPr>
        <p:txBody>
          <a:bodyPr vert="horz" wrap="square" lIns="0" tIns="12700" rIns="0" bIns="0" rtlCol="0">
            <a:spAutoFit/>
          </a:bodyPr>
          <a:lstStyle/>
          <a:p>
            <a:pPr marL="12700">
              <a:lnSpc>
                <a:spcPct val="100000"/>
              </a:lnSpc>
              <a:spcBef>
                <a:spcPts val="100"/>
              </a:spcBef>
              <a:tabLst>
                <a:tab pos="525145" algn="l"/>
              </a:tabLst>
            </a:pPr>
            <a:r>
              <a:rPr sz="2700" dirty="0">
                <a:solidFill>
                  <a:srgbClr val="6F2F9F"/>
                </a:solidFill>
                <a:latin typeface="Times New Roman"/>
                <a:cs typeface="Times New Roman"/>
              </a:rPr>
              <a:t>1)	</a:t>
            </a:r>
            <a:r>
              <a:rPr sz="2700" spc="-20" dirty="0">
                <a:solidFill>
                  <a:srgbClr val="6F2F9F"/>
                </a:solidFill>
                <a:latin typeface="Times New Roman"/>
                <a:cs typeface="Times New Roman"/>
              </a:rPr>
              <a:t>Traditional</a:t>
            </a:r>
            <a:r>
              <a:rPr sz="2700" spc="-55" dirty="0">
                <a:solidFill>
                  <a:srgbClr val="6F2F9F"/>
                </a:solidFill>
                <a:latin typeface="Times New Roman"/>
                <a:cs typeface="Times New Roman"/>
              </a:rPr>
              <a:t> </a:t>
            </a:r>
            <a:r>
              <a:rPr sz="2700" spc="-5" dirty="0">
                <a:solidFill>
                  <a:srgbClr val="6F2F9F"/>
                </a:solidFill>
                <a:latin typeface="Times New Roman"/>
                <a:cs typeface="Times New Roman"/>
              </a:rPr>
              <a:t>Knowledge</a:t>
            </a:r>
            <a:endParaRPr sz="27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7784" y="1596491"/>
            <a:ext cx="153035" cy="257175"/>
          </a:xfrm>
          <a:prstGeom prst="rect">
            <a:avLst/>
          </a:prstGeom>
        </p:spPr>
        <p:txBody>
          <a:bodyPr vert="horz" wrap="square" lIns="0" tIns="15240" rIns="0" bIns="0" rtlCol="0">
            <a:spAutoFit/>
          </a:bodyPr>
          <a:lstStyle/>
          <a:p>
            <a:pPr marL="12700">
              <a:lnSpc>
                <a:spcPct val="100000"/>
              </a:lnSpc>
              <a:spcBef>
                <a:spcPts val="120"/>
              </a:spcBef>
            </a:pPr>
            <a:r>
              <a:rPr sz="1500" spc="250" dirty="0">
                <a:solidFill>
                  <a:srgbClr val="2D30BD"/>
                </a:solidFill>
                <a:latin typeface="MS UI Gothic"/>
                <a:cs typeface="MS UI Gothic"/>
              </a:rPr>
              <a:t>▶</a:t>
            </a:r>
            <a:endParaRPr sz="1500">
              <a:latin typeface="MS UI Gothic"/>
              <a:cs typeface="MS UI Gothic"/>
            </a:endParaRPr>
          </a:p>
        </p:txBody>
      </p:sp>
      <p:sp>
        <p:nvSpPr>
          <p:cNvPr id="3" name="object 3"/>
          <p:cNvSpPr txBox="1"/>
          <p:nvPr/>
        </p:nvSpPr>
        <p:spPr>
          <a:xfrm>
            <a:off x="664095" y="1479427"/>
            <a:ext cx="8093709" cy="3997325"/>
          </a:xfrm>
          <a:prstGeom prst="rect">
            <a:avLst/>
          </a:prstGeom>
        </p:spPr>
        <p:txBody>
          <a:bodyPr vert="horz" wrap="square" lIns="0" tIns="12065" rIns="0" bIns="0" rtlCol="0">
            <a:spAutoFit/>
          </a:bodyPr>
          <a:lstStyle/>
          <a:p>
            <a:pPr marL="12700" marR="5080" algn="just">
              <a:lnSpc>
                <a:spcPct val="127099"/>
              </a:lnSpc>
              <a:spcBef>
                <a:spcPts val="95"/>
              </a:spcBef>
            </a:pPr>
            <a:r>
              <a:rPr sz="2250" dirty="0">
                <a:latin typeface="Times New Roman"/>
                <a:cs typeface="Times New Roman"/>
              </a:rPr>
              <a:t>TKDL</a:t>
            </a:r>
            <a:r>
              <a:rPr sz="2250" spc="5" dirty="0">
                <a:latin typeface="Times New Roman"/>
                <a:cs typeface="Times New Roman"/>
              </a:rPr>
              <a:t> </a:t>
            </a:r>
            <a:r>
              <a:rPr sz="2250" dirty="0">
                <a:latin typeface="Times New Roman"/>
                <a:cs typeface="Times New Roman"/>
              </a:rPr>
              <a:t>is</a:t>
            </a:r>
            <a:r>
              <a:rPr sz="2250" spc="5" dirty="0">
                <a:latin typeface="Times New Roman"/>
                <a:cs typeface="Times New Roman"/>
              </a:rPr>
              <a:t> </a:t>
            </a:r>
            <a:r>
              <a:rPr sz="2250" dirty="0">
                <a:latin typeface="Times New Roman"/>
                <a:cs typeface="Times New Roman"/>
              </a:rPr>
              <a:t>a</a:t>
            </a:r>
            <a:r>
              <a:rPr sz="2250" spc="5" dirty="0">
                <a:latin typeface="Times New Roman"/>
                <a:cs typeface="Times New Roman"/>
              </a:rPr>
              <a:t> </a:t>
            </a:r>
            <a:r>
              <a:rPr sz="2250" spc="-5" dirty="0">
                <a:solidFill>
                  <a:srgbClr val="FF0000"/>
                </a:solidFill>
                <a:latin typeface="Times New Roman"/>
                <a:cs typeface="Times New Roman"/>
              </a:rPr>
              <a:t>collaborative</a:t>
            </a:r>
            <a:r>
              <a:rPr sz="2250" dirty="0">
                <a:solidFill>
                  <a:srgbClr val="FF0000"/>
                </a:solidFill>
                <a:latin typeface="Times New Roman"/>
                <a:cs typeface="Times New Roman"/>
              </a:rPr>
              <a:t> </a:t>
            </a:r>
            <a:r>
              <a:rPr sz="2250" spc="-5" dirty="0">
                <a:solidFill>
                  <a:srgbClr val="FF0000"/>
                </a:solidFill>
                <a:latin typeface="Times New Roman"/>
                <a:cs typeface="Times New Roman"/>
              </a:rPr>
              <a:t>project</a:t>
            </a:r>
            <a:r>
              <a:rPr sz="2250" dirty="0">
                <a:solidFill>
                  <a:srgbClr val="FF0000"/>
                </a:solidFill>
                <a:latin typeface="Times New Roman"/>
                <a:cs typeface="Times New Roman"/>
              </a:rPr>
              <a:t> </a:t>
            </a:r>
            <a:r>
              <a:rPr sz="2250" spc="-5" dirty="0">
                <a:solidFill>
                  <a:srgbClr val="FF0000"/>
                </a:solidFill>
                <a:latin typeface="Times New Roman"/>
                <a:cs typeface="Times New Roman"/>
              </a:rPr>
              <a:t>between</a:t>
            </a:r>
            <a:r>
              <a:rPr sz="2250" dirty="0">
                <a:solidFill>
                  <a:srgbClr val="FF0000"/>
                </a:solidFill>
                <a:latin typeface="Times New Roman"/>
                <a:cs typeface="Times New Roman"/>
              </a:rPr>
              <a:t> </a:t>
            </a:r>
            <a:r>
              <a:rPr sz="2250" b="1" dirty="0">
                <a:solidFill>
                  <a:srgbClr val="FF0000"/>
                </a:solidFill>
                <a:latin typeface="Times New Roman"/>
                <a:cs typeface="Times New Roman"/>
              </a:rPr>
              <a:t>National</a:t>
            </a:r>
            <a:r>
              <a:rPr sz="2250" b="1" spc="5" dirty="0">
                <a:solidFill>
                  <a:srgbClr val="FF0000"/>
                </a:solidFill>
                <a:latin typeface="Times New Roman"/>
                <a:cs typeface="Times New Roman"/>
              </a:rPr>
              <a:t> </a:t>
            </a:r>
            <a:r>
              <a:rPr sz="2250" b="1" dirty="0">
                <a:solidFill>
                  <a:srgbClr val="FF0000"/>
                </a:solidFill>
                <a:latin typeface="Times New Roman"/>
                <a:cs typeface="Times New Roman"/>
              </a:rPr>
              <a:t>Institute</a:t>
            </a:r>
            <a:r>
              <a:rPr sz="2250" b="1" spc="5" dirty="0">
                <a:solidFill>
                  <a:srgbClr val="FF0000"/>
                </a:solidFill>
                <a:latin typeface="Times New Roman"/>
                <a:cs typeface="Times New Roman"/>
              </a:rPr>
              <a:t> </a:t>
            </a:r>
            <a:r>
              <a:rPr sz="2250" b="1" dirty="0">
                <a:solidFill>
                  <a:srgbClr val="FF0000"/>
                </a:solidFill>
                <a:latin typeface="Times New Roman"/>
                <a:cs typeface="Times New Roman"/>
              </a:rPr>
              <a:t>of </a:t>
            </a:r>
            <a:r>
              <a:rPr sz="2250" b="1" spc="5" dirty="0">
                <a:solidFill>
                  <a:srgbClr val="FF0000"/>
                </a:solidFill>
                <a:latin typeface="Times New Roman"/>
                <a:cs typeface="Times New Roman"/>
              </a:rPr>
              <a:t> </a:t>
            </a:r>
            <a:r>
              <a:rPr sz="2250" b="1" spc="-5" dirty="0">
                <a:solidFill>
                  <a:srgbClr val="FF0000"/>
                </a:solidFill>
                <a:latin typeface="Times New Roman"/>
                <a:cs typeface="Times New Roman"/>
              </a:rPr>
              <a:t>Science </a:t>
            </a:r>
            <a:r>
              <a:rPr sz="2250" b="1" dirty="0">
                <a:solidFill>
                  <a:srgbClr val="FF0000"/>
                </a:solidFill>
                <a:latin typeface="Times New Roman"/>
                <a:cs typeface="Times New Roman"/>
              </a:rPr>
              <a:t>Communication and Information </a:t>
            </a:r>
            <a:r>
              <a:rPr sz="2250" b="1" spc="-10" dirty="0">
                <a:solidFill>
                  <a:srgbClr val="FF0000"/>
                </a:solidFill>
                <a:latin typeface="Times New Roman"/>
                <a:cs typeface="Times New Roman"/>
              </a:rPr>
              <a:t>Resources </a:t>
            </a:r>
            <a:r>
              <a:rPr sz="2250" b="1" dirty="0">
                <a:solidFill>
                  <a:srgbClr val="FF0000"/>
                </a:solidFill>
                <a:latin typeface="Times New Roman"/>
                <a:cs typeface="Times New Roman"/>
              </a:rPr>
              <a:t>(NISCAIR), </a:t>
            </a:r>
            <a:r>
              <a:rPr sz="2250" b="1" spc="5" dirty="0">
                <a:solidFill>
                  <a:srgbClr val="FF0000"/>
                </a:solidFill>
                <a:latin typeface="Times New Roman"/>
                <a:cs typeface="Times New Roman"/>
              </a:rPr>
              <a:t> </a:t>
            </a:r>
            <a:r>
              <a:rPr sz="2250" b="1" dirty="0">
                <a:solidFill>
                  <a:srgbClr val="FF0000"/>
                </a:solidFill>
                <a:latin typeface="Times New Roman"/>
                <a:cs typeface="Times New Roman"/>
              </a:rPr>
              <a:t>Council </a:t>
            </a:r>
            <a:r>
              <a:rPr sz="2250" b="1" spc="-5" dirty="0">
                <a:solidFill>
                  <a:srgbClr val="FF0000"/>
                </a:solidFill>
                <a:latin typeface="Times New Roman"/>
                <a:cs typeface="Times New Roman"/>
              </a:rPr>
              <a:t>of Scientific </a:t>
            </a:r>
            <a:r>
              <a:rPr sz="2250" b="1" dirty="0">
                <a:solidFill>
                  <a:srgbClr val="FF0000"/>
                </a:solidFill>
                <a:latin typeface="Times New Roman"/>
                <a:cs typeface="Times New Roman"/>
              </a:rPr>
              <a:t>and Industrial </a:t>
            </a:r>
            <a:r>
              <a:rPr sz="2250" b="1" spc="-10" dirty="0">
                <a:solidFill>
                  <a:srgbClr val="FF0000"/>
                </a:solidFill>
                <a:latin typeface="Times New Roman"/>
                <a:cs typeface="Times New Roman"/>
              </a:rPr>
              <a:t>Research, </a:t>
            </a:r>
            <a:r>
              <a:rPr sz="2250" b="1" spc="-5" dirty="0">
                <a:solidFill>
                  <a:srgbClr val="FF0000"/>
                </a:solidFill>
                <a:latin typeface="Times New Roman"/>
                <a:cs typeface="Times New Roman"/>
              </a:rPr>
              <a:t>Ministry </a:t>
            </a:r>
            <a:r>
              <a:rPr sz="2250" b="1" dirty="0">
                <a:solidFill>
                  <a:srgbClr val="FF0000"/>
                </a:solidFill>
                <a:latin typeface="Times New Roman"/>
                <a:cs typeface="Times New Roman"/>
              </a:rPr>
              <a:t>of </a:t>
            </a:r>
            <a:r>
              <a:rPr sz="2250" b="1" spc="-5" dirty="0">
                <a:solidFill>
                  <a:srgbClr val="FF0000"/>
                </a:solidFill>
                <a:latin typeface="Times New Roman"/>
                <a:cs typeface="Times New Roman"/>
              </a:rPr>
              <a:t>Science </a:t>
            </a:r>
            <a:r>
              <a:rPr sz="2250" b="1" dirty="0">
                <a:solidFill>
                  <a:srgbClr val="FF0000"/>
                </a:solidFill>
                <a:latin typeface="Times New Roman"/>
                <a:cs typeface="Times New Roman"/>
              </a:rPr>
              <a:t> &amp; </a:t>
            </a:r>
            <a:r>
              <a:rPr sz="2250" b="1" spc="-25" dirty="0">
                <a:solidFill>
                  <a:srgbClr val="FF0000"/>
                </a:solidFill>
                <a:latin typeface="Times New Roman"/>
                <a:cs typeface="Times New Roman"/>
              </a:rPr>
              <a:t>Technology</a:t>
            </a:r>
            <a:r>
              <a:rPr sz="2250" b="1" spc="-20" dirty="0">
                <a:solidFill>
                  <a:srgbClr val="FF0000"/>
                </a:solidFill>
                <a:latin typeface="Times New Roman"/>
                <a:cs typeface="Times New Roman"/>
              </a:rPr>
              <a:t> </a:t>
            </a:r>
            <a:r>
              <a:rPr sz="2250" b="1" dirty="0">
                <a:solidFill>
                  <a:srgbClr val="FF0000"/>
                </a:solidFill>
                <a:latin typeface="Times New Roman"/>
                <a:cs typeface="Times New Roman"/>
              </a:rPr>
              <a:t>and </a:t>
            </a:r>
            <a:r>
              <a:rPr sz="2250" b="1" spc="-5" dirty="0">
                <a:solidFill>
                  <a:srgbClr val="FF0000"/>
                </a:solidFill>
                <a:latin typeface="Times New Roman"/>
                <a:cs typeface="Times New Roman"/>
              </a:rPr>
              <a:t>Department</a:t>
            </a:r>
            <a:r>
              <a:rPr sz="2250" b="1" dirty="0">
                <a:solidFill>
                  <a:srgbClr val="FF0000"/>
                </a:solidFill>
                <a:latin typeface="Times New Roman"/>
                <a:cs typeface="Times New Roman"/>
              </a:rPr>
              <a:t> of </a:t>
            </a:r>
            <a:r>
              <a:rPr sz="2250" b="1" spc="-35" dirty="0">
                <a:solidFill>
                  <a:srgbClr val="FF0000"/>
                </a:solidFill>
                <a:latin typeface="Times New Roman"/>
                <a:cs typeface="Times New Roman"/>
              </a:rPr>
              <a:t>AYUSH,</a:t>
            </a:r>
            <a:r>
              <a:rPr sz="2250" b="1" spc="-30" dirty="0">
                <a:solidFill>
                  <a:srgbClr val="FF0000"/>
                </a:solidFill>
                <a:latin typeface="Times New Roman"/>
                <a:cs typeface="Times New Roman"/>
              </a:rPr>
              <a:t> </a:t>
            </a:r>
            <a:r>
              <a:rPr sz="2250" b="1" spc="-5" dirty="0">
                <a:solidFill>
                  <a:srgbClr val="FF0000"/>
                </a:solidFill>
                <a:latin typeface="Times New Roman"/>
                <a:cs typeface="Times New Roman"/>
              </a:rPr>
              <a:t>Ministry</a:t>
            </a:r>
            <a:r>
              <a:rPr sz="2250" b="1" spc="550" dirty="0">
                <a:solidFill>
                  <a:srgbClr val="FF0000"/>
                </a:solidFill>
                <a:latin typeface="Times New Roman"/>
                <a:cs typeface="Times New Roman"/>
              </a:rPr>
              <a:t> </a:t>
            </a:r>
            <a:r>
              <a:rPr sz="2250" b="1" spc="-5" dirty="0">
                <a:solidFill>
                  <a:srgbClr val="FF0000"/>
                </a:solidFill>
                <a:latin typeface="Times New Roman"/>
                <a:cs typeface="Times New Roman"/>
              </a:rPr>
              <a:t>of</a:t>
            </a:r>
            <a:r>
              <a:rPr sz="2250" b="1" spc="555" dirty="0">
                <a:solidFill>
                  <a:srgbClr val="FF0000"/>
                </a:solidFill>
                <a:latin typeface="Times New Roman"/>
                <a:cs typeface="Times New Roman"/>
              </a:rPr>
              <a:t> </a:t>
            </a:r>
            <a:r>
              <a:rPr sz="2250" b="1" spc="-5" dirty="0">
                <a:solidFill>
                  <a:srgbClr val="FF0000"/>
                </a:solidFill>
                <a:latin typeface="Times New Roman"/>
                <a:cs typeface="Times New Roman"/>
              </a:rPr>
              <a:t>Health </a:t>
            </a:r>
            <a:r>
              <a:rPr sz="2250" b="1" dirty="0">
                <a:solidFill>
                  <a:srgbClr val="FF0000"/>
                </a:solidFill>
                <a:latin typeface="Times New Roman"/>
                <a:cs typeface="Times New Roman"/>
              </a:rPr>
              <a:t> and</a:t>
            </a:r>
            <a:r>
              <a:rPr sz="2250" b="1" spc="-5" dirty="0">
                <a:solidFill>
                  <a:srgbClr val="FF0000"/>
                </a:solidFill>
                <a:latin typeface="Times New Roman"/>
                <a:cs typeface="Times New Roman"/>
              </a:rPr>
              <a:t> Family</a:t>
            </a:r>
            <a:r>
              <a:rPr sz="2250" b="1" spc="-30" dirty="0">
                <a:solidFill>
                  <a:srgbClr val="FF0000"/>
                </a:solidFill>
                <a:latin typeface="Times New Roman"/>
                <a:cs typeface="Times New Roman"/>
              </a:rPr>
              <a:t> </a:t>
            </a:r>
            <a:r>
              <a:rPr sz="2250" b="1" spc="-20" dirty="0">
                <a:solidFill>
                  <a:srgbClr val="FF0000"/>
                </a:solidFill>
                <a:latin typeface="Times New Roman"/>
                <a:cs typeface="Times New Roman"/>
              </a:rPr>
              <a:t>Welfare</a:t>
            </a:r>
            <a:r>
              <a:rPr sz="2250" spc="-20" dirty="0">
                <a:solidFill>
                  <a:srgbClr val="FF0000"/>
                </a:solidFill>
                <a:latin typeface="Times New Roman"/>
                <a:cs typeface="Times New Roman"/>
              </a:rPr>
              <a:t>,</a:t>
            </a:r>
            <a:r>
              <a:rPr sz="2250" dirty="0">
                <a:solidFill>
                  <a:srgbClr val="FF0000"/>
                </a:solidFill>
                <a:latin typeface="Times New Roman"/>
                <a:cs typeface="Times New Roman"/>
              </a:rPr>
              <a:t> </a:t>
            </a:r>
            <a:r>
              <a:rPr sz="2250" spc="-5" dirty="0">
                <a:solidFill>
                  <a:srgbClr val="FF0000"/>
                </a:solidFill>
                <a:latin typeface="Times New Roman"/>
                <a:cs typeface="Times New Roman"/>
              </a:rPr>
              <a:t>which </a:t>
            </a:r>
            <a:r>
              <a:rPr sz="2250" dirty="0">
                <a:solidFill>
                  <a:srgbClr val="FF0000"/>
                </a:solidFill>
                <a:latin typeface="Times New Roman"/>
                <a:cs typeface="Times New Roman"/>
              </a:rPr>
              <a:t>is</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being</a:t>
            </a:r>
            <a:r>
              <a:rPr sz="2250" dirty="0">
                <a:solidFill>
                  <a:srgbClr val="FF0000"/>
                </a:solidFill>
                <a:latin typeface="Times New Roman"/>
                <a:cs typeface="Times New Roman"/>
              </a:rPr>
              <a:t> </a:t>
            </a:r>
            <a:r>
              <a:rPr sz="2250" spc="-5" dirty="0">
                <a:solidFill>
                  <a:srgbClr val="FF0000"/>
                </a:solidFill>
                <a:latin typeface="Times New Roman"/>
                <a:cs typeface="Times New Roman"/>
              </a:rPr>
              <a:t>implemented</a:t>
            </a:r>
            <a:r>
              <a:rPr sz="2250" spc="5" dirty="0">
                <a:solidFill>
                  <a:srgbClr val="FF0000"/>
                </a:solidFill>
                <a:latin typeface="Times New Roman"/>
                <a:cs typeface="Times New Roman"/>
              </a:rPr>
              <a:t> </a:t>
            </a:r>
            <a:r>
              <a:rPr sz="2250" spc="-5" dirty="0">
                <a:solidFill>
                  <a:srgbClr val="FF0000"/>
                </a:solidFill>
                <a:latin typeface="Times New Roman"/>
                <a:cs typeface="Times New Roman"/>
              </a:rPr>
              <a:t>at</a:t>
            </a:r>
            <a:r>
              <a:rPr sz="2250" dirty="0">
                <a:solidFill>
                  <a:srgbClr val="FF0000"/>
                </a:solidFill>
                <a:latin typeface="Times New Roman"/>
                <a:cs typeface="Times New Roman"/>
              </a:rPr>
              <a:t> NISCAIR</a:t>
            </a:r>
            <a:endParaRPr sz="2250">
              <a:latin typeface="Times New Roman"/>
              <a:cs typeface="Times New Roman"/>
            </a:endParaRPr>
          </a:p>
          <a:p>
            <a:pPr marL="12700" marR="12065" algn="just">
              <a:lnSpc>
                <a:spcPct val="127000"/>
              </a:lnSpc>
              <a:spcBef>
                <a:spcPts val="400"/>
              </a:spcBef>
            </a:pPr>
            <a:r>
              <a:rPr sz="2250" dirty="0">
                <a:latin typeface="Times New Roman"/>
                <a:cs typeface="Times New Roman"/>
              </a:rPr>
              <a:t>An </a:t>
            </a:r>
            <a:r>
              <a:rPr sz="2250" spc="-5" dirty="0">
                <a:latin typeface="Times New Roman"/>
                <a:cs typeface="Times New Roman"/>
              </a:rPr>
              <a:t>inter-disciplinary team of </a:t>
            </a:r>
            <a:r>
              <a:rPr sz="2250" spc="-10" dirty="0">
                <a:latin typeface="Times New Roman"/>
                <a:cs typeface="Times New Roman"/>
              </a:rPr>
              <a:t>Traditional </a:t>
            </a:r>
            <a:r>
              <a:rPr sz="2250" spc="-5" dirty="0">
                <a:latin typeface="Times New Roman"/>
                <a:cs typeface="Times New Roman"/>
              </a:rPr>
              <a:t>Medicine </a:t>
            </a:r>
            <a:r>
              <a:rPr sz="2250" spc="-25" dirty="0">
                <a:latin typeface="Times New Roman"/>
                <a:cs typeface="Times New Roman"/>
              </a:rPr>
              <a:t>(Ayurveda, </a:t>
            </a:r>
            <a:r>
              <a:rPr sz="2250" spc="-5" dirty="0">
                <a:latin typeface="Times New Roman"/>
                <a:cs typeface="Times New Roman"/>
              </a:rPr>
              <a:t>Unani, </a:t>
            </a:r>
            <a:r>
              <a:rPr sz="2250" dirty="0">
                <a:latin typeface="Times New Roman"/>
                <a:cs typeface="Times New Roman"/>
              </a:rPr>
              <a:t> </a:t>
            </a:r>
            <a:r>
              <a:rPr sz="2250" spc="-5" dirty="0">
                <a:latin typeface="Times New Roman"/>
                <a:cs typeface="Times New Roman"/>
              </a:rPr>
              <a:t>Siddha. </a:t>
            </a:r>
            <a:r>
              <a:rPr sz="2250" spc="-50" dirty="0">
                <a:latin typeface="Times New Roman"/>
                <a:cs typeface="Times New Roman"/>
              </a:rPr>
              <a:t>Yoga)</a:t>
            </a:r>
            <a:r>
              <a:rPr sz="2250" spc="-45" dirty="0">
                <a:latin typeface="Times New Roman"/>
                <a:cs typeface="Times New Roman"/>
              </a:rPr>
              <a:t> </a:t>
            </a:r>
            <a:r>
              <a:rPr sz="2250" spc="-5" dirty="0">
                <a:latin typeface="Times New Roman"/>
                <a:cs typeface="Times New Roman"/>
              </a:rPr>
              <a:t>experts, patent examiners, </a:t>
            </a:r>
            <a:r>
              <a:rPr sz="2250" dirty="0">
                <a:latin typeface="Times New Roman"/>
                <a:cs typeface="Times New Roman"/>
              </a:rPr>
              <a:t>IT </a:t>
            </a:r>
            <a:r>
              <a:rPr sz="2250" spc="-5" dirty="0">
                <a:latin typeface="Times New Roman"/>
                <a:cs typeface="Times New Roman"/>
              </a:rPr>
              <a:t>experts, scientists and </a:t>
            </a:r>
            <a:r>
              <a:rPr sz="2250" dirty="0">
                <a:latin typeface="Times New Roman"/>
                <a:cs typeface="Times New Roman"/>
              </a:rPr>
              <a:t> </a:t>
            </a:r>
            <a:r>
              <a:rPr sz="2250" spc="-5" dirty="0">
                <a:latin typeface="Times New Roman"/>
                <a:cs typeface="Times New Roman"/>
              </a:rPr>
              <a:t>technical</a:t>
            </a:r>
            <a:r>
              <a:rPr sz="2250" dirty="0">
                <a:latin typeface="Times New Roman"/>
                <a:cs typeface="Times New Roman"/>
              </a:rPr>
              <a:t> </a:t>
            </a:r>
            <a:r>
              <a:rPr sz="2250" spc="-10" dirty="0">
                <a:latin typeface="Times New Roman"/>
                <a:cs typeface="Times New Roman"/>
              </a:rPr>
              <a:t>officers</a:t>
            </a:r>
            <a:r>
              <a:rPr sz="2250" spc="-5" dirty="0">
                <a:latin typeface="Times New Roman"/>
                <a:cs typeface="Times New Roman"/>
              </a:rPr>
              <a:t> are</a:t>
            </a:r>
            <a:r>
              <a:rPr sz="2250" dirty="0">
                <a:latin typeface="Times New Roman"/>
                <a:cs typeface="Times New Roman"/>
              </a:rPr>
              <a:t> </a:t>
            </a:r>
            <a:r>
              <a:rPr sz="2250" spc="-5" dirty="0">
                <a:latin typeface="Times New Roman"/>
                <a:cs typeface="Times New Roman"/>
              </a:rPr>
              <a:t>involved</a:t>
            </a:r>
            <a:r>
              <a:rPr sz="2250" dirty="0">
                <a:latin typeface="Times New Roman"/>
                <a:cs typeface="Times New Roman"/>
              </a:rPr>
              <a:t> </a:t>
            </a:r>
            <a:r>
              <a:rPr sz="2250" spc="-5" dirty="0">
                <a:latin typeface="Times New Roman"/>
                <a:cs typeface="Times New Roman"/>
              </a:rPr>
              <a:t>in</a:t>
            </a:r>
            <a:r>
              <a:rPr sz="2250" dirty="0">
                <a:latin typeface="Times New Roman"/>
                <a:cs typeface="Times New Roman"/>
              </a:rPr>
              <a:t> </a:t>
            </a:r>
            <a:r>
              <a:rPr sz="2250" spc="-5" dirty="0">
                <a:latin typeface="Times New Roman"/>
                <a:cs typeface="Times New Roman"/>
              </a:rPr>
              <a:t>creation</a:t>
            </a:r>
            <a:r>
              <a:rPr sz="2250" dirty="0">
                <a:latin typeface="Times New Roman"/>
                <a:cs typeface="Times New Roman"/>
              </a:rPr>
              <a:t> </a:t>
            </a:r>
            <a:r>
              <a:rPr sz="2250" spc="-5" dirty="0">
                <a:latin typeface="Times New Roman"/>
                <a:cs typeface="Times New Roman"/>
              </a:rPr>
              <a:t>of</a:t>
            </a:r>
            <a:r>
              <a:rPr sz="2250" dirty="0">
                <a:latin typeface="Times New Roman"/>
                <a:cs typeface="Times New Roman"/>
              </a:rPr>
              <a:t> TKDL</a:t>
            </a:r>
            <a:r>
              <a:rPr sz="2250" spc="5" dirty="0">
                <a:latin typeface="Times New Roman"/>
                <a:cs typeface="Times New Roman"/>
              </a:rPr>
              <a:t> </a:t>
            </a:r>
            <a:r>
              <a:rPr sz="2250" dirty="0">
                <a:latin typeface="Times New Roman"/>
                <a:cs typeface="Times New Roman"/>
              </a:rPr>
              <a:t>for</a:t>
            </a:r>
            <a:r>
              <a:rPr sz="2250" spc="560" dirty="0">
                <a:latin typeface="Times New Roman"/>
                <a:cs typeface="Times New Roman"/>
              </a:rPr>
              <a:t> </a:t>
            </a:r>
            <a:r>
              <a:rPr sz="2250" spc="-5" dirty="0">
                <a:latin typeface="Times New Roman"/>
                <a:cs typeface="Times New Roman"/>
              </a:rPr>
              <a:t>Indian </a:t>
            </a:r>
            <a:r>
              <a:rPr sz="2250" dirty="0">
                <a:latin typeface="Times New Roman"/>
                <a:cs typeface="Times New Roman"/>
              </a:rPr>
              <a:t> </a:t>
            </a:r>
            <a:r>
              <a:rPr sz="2250" spc="-5" dirty="0">
                <a:latin typeface="Times New Roman"/>
                <a:cs typeface="Times New Roman"/>
              </a:rPr>
              <a:t>Systems</a:t>
            </a:r>
            <a:r>
              <a:rPr sz="2250" spc="-10" dirty="0">
                <a:latin typeface="Times New Roman"/>
                <a:cs typeface="Times New Roman"/>
              </a:rPr>
              <a:t> </a:t>
            </a:r>
            <a:r>
              <a:rPr sz="2250" spc="-5" dirty="0">
                <a:latin typeface="Times New Roman"/>
                <a:cs typeface="Times New Roman"/>
              </a:rPr>
              <a:t>of</a:t>
            </a:r>
            <a:r>
              <a:rPr sz="2250" spc="5" dirty="0">
                <a:latin typeface="Times New Roman"/>
                <a:cs typeface="Times New Roman"/>
              </a:rPr>
              <a:t> </a:t>
            </a:r>
            <a:r>
              <a:rPr sz="2250" spc="-5" dirty="0">
                <a:latin typeface="Times New Roman"/>
                <a:cs typeface="Times New Roman"/>
              </a:rPr>
              <a:t>Medicine</a:t>
            </a:r>
            <a:endParaRPr sz="2250">
              <a:latin typeface="Times New Roman"/>
              <a:cs typeface="Times New Roman"/>
            </a:endParaRPr>
          </a:p>
        </p:txBody>
      </p:sp>
      <p:sp>
        <p:nvSpPr>
          <p:cNvPr id="4" name="object 4"/>
          <p:cNvSpPr txBox="1"/>
          <p:nvPr/>
        </p:nvSpPr>
        <p:spPr>
          <a:xfrm>
            <a:off x="407784" y="3824173"/>
            <a:ext cx="153035" cy="257175"/>
          </a:xfrm>
          <a:prstGeom prst="rect">
            <a:avLst/>
          </a:prstGeom>
        </p:spPr>
        <p:txBody>
          <a:bodyPr vert="horz" wrap="square" lIns="0" tIns="15240" rIns="0" bIns="0" rtlCol="0">
            <a:spAutoFit/>
          </a:bodyPr>
          <a:lstStyle/>
          <a:p>
            <a:pPr marL="12700">
              <a:lnSpc>
                <a:spcPct val="100000"/>
              </a:lnSpc>
              <a:spcBef>
                <a:spcPts val="120"/>
              </a:spcBef>
            </a:pPr>
            <a:r>
              <a:rPr sz="1500" spc="250" dirty="0">
                <a:solidFill>
                  <a:srgbClr val="2D30BD"/>
                </a:solidFill>
                <a:latin typeface="MS UI Gothic"/>
                <a:cs typeface="MS UI Gothic"/>
              </a:rPr>
              <a:t>▶</a:t>
            </a:r>
            <a:endParaRPr sz="1500">
              <a:latin typeface="MS UI Gothic"/>
              <a:cs typeface="MS UI Gothic"/>
            </a:endParaRPr>
          </a:p>
        </p:txBody>
      </p:sp>
      <p:sp>
        <p:nvSpPr>
          <p:cNvPr id="5" name="object 5"/>
          <p:cNvSpPr txBox="1">
            <a:spLocks noGrp="1"/>
          </p:cNvSpPr>
          <p:nvPr>
            <p:ph type="title"/>
          </p:nvPr>
        </p:nvSpPr>
        <p:spPr>
          <a:xfrm>
            <a:off x="307340" y="503898"/>
            <a:ext cx="6243955" cy="437515"/>
          </a:xfrm>
          <a:prstGeom prst="rect">
            <a:avLst/>
          </a:prstGeom>
        </p:spPr>
        <p:txBody>
          <a:bodyPr vert="horz" wrap="square" lIns="0" tIns="12700" rIns="0" bIns="0" rtlCol="0">
            <a:spAutoFit/>
          </a:bodyPr>
          <a:lstStyle/>
          <a:p>
            <a:pPr marL="12700">
              <a:lnSpc>
                <a:spcPct val="100000"/>
              </a:lnSpc>
              <a:spcBef>
                <a:spcPts val="100"/>
              </a:spcBef>
              <a:tabLst>
                <a:tab pos="525145" algn="l"/>
              </a:tabLst>
            </a:pPr>
            <a:r>
              <a:rPr sz="2700" dirty="0">
                <a:solidFill>
                  <a:srgbClr val="6F2F9F"/>
                </a:solidFill>
                <a:latin typeface="Times New Roman"/>
                <a:cs typeface="Times New Roman"/>
              </a:rPr>
              <a:t>2)	</a:t>
            </a:r>
            <a:r>
              <a:rPr sz="2700" spc="-20" dirty="0">
                <a:solidFill>
                  <a:srgbClr val="6F2F9F"/>
                </a:solidFill>
                <a:latin typeface="Times New Roman"/>
                <a:cs typeface="Times New Roman"/>
              </a:rPr>
              <a:t>Traditional</a:t>
            </a:r>
            <a:r>
              <a:rPr sz="2700" spc="-25" dirty="0">
                <a:solidFill>
                  <a:srgbClr val="6F2F9F"/>
                </a:solidFill>
                <a:latin typeface="Times New Roman"/>
                <a:cs typeface="Times New Roman"/>
              </a:rPr>
              <a:t> </a:t>
            </a:r>
            <a:r>
              <a:rPr sz="2700" spc="-5" dirty="0">
                <a:solidFill>
                  <a:srgbClr val="6F2F9F"/>
                </a:solidFill>
                <a:latin typeface="Times New Roman"/>
                <a:cs typeface="Times New Roman"/>
              </a:rPr>
              <a:t>Knowledge</a:t>
            </a:r>
            <a:r>
              <a:rPr sz="2700" spc="-10" dirty="0">
                <a:solidFill>
                  <a:srgbClr val="6F2F9F"/>
                </a:solidFill>
                <a:latin typeface="Times New Roman"/>
                <a:cs typeface="Times New Roman"/>
              </a:rPr>
              <a:t> </a:t>
            </a:r>
            <a:r>
              <a:rPr sz="2700" dirty="0">
                <a:solidFill>
                  <a:srgbClr val="6F2F9F"/>
                </a:solidFill>
                <a:latin typeface="Times New Roman"/>
                <a:cs typeface="Times New Roman"/>
              </a:rPr>
              <a:t>Digital</a:t>
            </a:r>
            <a:r>
              <a:rPr sz="2700" spc="-20" dirty="0">
                <a:solidFill>
                  <a:srgbClr val="6F2F9F"/>
                </a:solidFill>
                <a:latin typeface="Times New Roman"/>
                <a:cs typeface="Times New Roman"/>
              </a:rPr>
              <a:t> </a:t>
            </a:r>
            <a:r>
              <a:rPr sz="2700" dirty="0">
                <a:solidFill>
                  <a:srgbClr val="6F2F9F"/>
                </a:solidFill>
                <a:latin typeface="Times New Roman"/>
                <a:cs typeface="Times New Roman"/>
              </a:rPr>
              <a:t>Library</a:t>
            </a:r>
            <a:endParaRPr sz="27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85635" y="5938913"/>
            <a:ext cx="4916170" cy="919480"/>
            <a:chOff x="485635" y="5938913"/>
            <a:chExt cx="4916170" cy="919480"/>
          </a:xfrm>
        </p:grpSpPr>
        <p:sp>
          <p:nvSpPr>
            <p:cNvPr id="3" name="object 3"/>
            <p:cNvSpPr/>
            <p:nvPr/>
          </p:nvSpPr>
          <p:spPr>
            <a:xfrm>
              <a:off x="498957" y="5945035"/>
              <a:ext cx="4902835" cy="913130"/>
            </a:xfrm>
            <a:custGeom>
              <a:avLst/>
              <a:gdLst/>
              <a:ahLst/>
              <a:cxnLst/>
              <a:rect l="l" t="t" r="r" b="b"/>
              <a:pathLst>
                <a:path w="4902835" h="913129">
                  <a:moveTo>
                    <a:pt x="83745" y="20913"/>
                  </a:moveTo>
                  <a:lnTo>
                    <a:pt x="3640038" y="912964"/>
                  </a:lnTo>
                  <a:lnTo>
                    <a:pt x="4902232" y="912964"/>
                  </a:lnTo>
                  <a:lnTo>
                    <a:pt x="83745" y="20913"/>
                  </a:lnTo>
                  <a:close/>
                </a:path>
                <a:path w="4902835" h="913129">
                  <a:moveTo>
                    <a:pt x="368" y="0"/>
                  </a:moveTo>
                  <a:lnTo>
                    <a:pt x="0" y="5410"/>
                  </a:lnTo>
                  <a:lnTo>
                    <a:pt x="83745" y="20913"/>
                  </a:lnTo>
                  <a:lnTo>
                    <a:pt x="368" y="0"/>
                  </a:lnTo>
                  <a:close/>
                </a:path>
              </a:pathLst>
            </a:custGeom>
            <a:solidFill>
              <a:srgbClr val="9F9FDA">
                <a:alpha val="39999"/>
              </a:srgbClr>
            </a:solidFill>
          </p:spPr>
          <p:txBody>
            <a:bodyPr wrap="square" lIns="0" tIns="0" rIns="0" bIns="0" rtlCol="0"/>
            <a:lstStyle/>
            <a:p>
              <a:endParaRPr/>
            </a:p>
          </p:txBody>
        </p:sp>
        <p:sp>
          <p:nvSpPr>
            <p:cNvPr id="4" name="object 4"/>
            <p:cNvSpPr/>
            <p:nvPr/>
          </p:nvSpPr>
          <p:spPr>
            <a:xfrm>
              <a:off x="485635" y="5938913"/>
              <a:ext cx="3657600" cy="919480"/>
            </a:xfrm>
            <a:custGeom>
              <a:avLst/>
              <a:gdLst/>
              <a:ahLst/>
              <a:cxnLst/>
              <a:rect l="l" t="t" r="r" b="b"/>
              <a:pathLst>
                <a:path w="3657600" h="919479">
                  <a:moveTo>
                    <a:pt x="0" y="0"/>
                  </a:moveTo>
                  <a:lnTo>
                    <a:pt x="7569" y="6121"/>
                  </a:lnTo>
                  <a:lnTo>
                    <a:pt x="2872125" y="919086"/>
                  </a:lnTo>
                  <a:lnTo>
                    <a:pt x="3657395" y="919086"/>
                  </a:lnTo>
                  <a:lnTo>
                    <a:pt x="0" y="0"/>
                  </a:lnTo>
                  <a:close/>
                </a:path>
              </a:pathLst>
            </a:custGeom>
            <a:solidFill>
              <a:srgbClr val="000000"/>
            </a:solidFill>
          </p:spPr>
          <p:txBody>
            <a:bodyPr wrap="square" lIns="0" tIns="0" rIns="0" bIns="0" rtlCol="0"/>
            <a:lstStyle/>
            <a:p>
              <a:endParaRPr/>
            </a:p>
          </p:txBody>
        </p:sp>
      </p:grpSp>
      <p:grpSp>
        <p:nvGrpSpPr>
          <p:cNvPr id="5" name="object 5"/>
          <p:cNvGrpSpPr/>
          <p:nvPr/>
        </p:nvGrpSpPr>
        <p:grpSpPr>
          <a:xfrm>
            <a:off x="-6119" y="5784467"/>
            <a:ext cx="3364865" cy="1080135"/>
            <a:chOff x="-6119" y="5784467"/>
            <a:chExt cx="3364865" cy="1080135"/>
          </a:xfrm>
        </p:grpSpPr>
        <p:sp>
          <p:nvSpPr>
            <p:cNvPr id="6" name="object 6"/>
            <p:cNvSpPr/>
            <p:nvPr/>
          </p:nvSpPr>
          <p:spPr>
            <a:xfrm>
              <a:off x="0" y="5831065"/>
              <a:ext cx="3236595" cy="1027430"/>
            </a:xfrm>
            <a:custGeom>
              <a:avLst/>
              <a:gdLst/>
              <a:ahLst/>
              <a:cxnLst/>
              <a:rect l="l" t="t" r="r" b="b"/>
              <a:pathLst>
                <a:path w="3236595" h="1027429">
                  <a:moveTo>
                    <a:pt x="3235972" y="1026934"/>
                  </a:moveTo>
                  <a:lnTo>
                    <a:pt x="3192869" y="1013256"/>
                  </a:lnTo>
                  <a:lnTo>
                    <a:pt x="3039478" y="964577"/>
                  </a:lnTo>
                  <a:lnTo>
                    <a:pt x="2836443" y="900150"/>
                  </a:lnTo>
                  <a:lnTo>
                    <a:pt x="2633395" y="835710"/>
                  </a:lnTo>
                  <a:lnTo>
                    <a:pt x="2553043" y="810209"/>
                  </a:lnTo>
                  <a:lnTo>
                    <a:pt x="2430361" y="771283"/>
                  </a:lnTo>
                  <a:lnTo>
                    <a:pt x="2227326" y="706843"/>
                  </a:lnTo>
                  <a:lnTo>
                    <a:pt x="2024278" y="642404"/>
                  </a:lnTo>
                  <a:lnTo>
                    <a:pt x="1913255" y="607174"/>
                  </a:lnTo>
                  <a:lnTo>
                    <a:pt x="1821243" y="577977"/>
                  </a:lnTo>
                  <a:lnTo>
                    <a:pt x="1618195" y="513537"/>
                  </a:lnTo>
                  <a:lnTo>
                    <a:pt x="1415161" y="449110"/>
                  </a:lnTo>
                  <a:lnTo>
                    <a:pt x="1273479" y="404139"/>
                  </a:lnTo>
                  <a:lnTo>
                    <a:pt x="1212126" y="384670"/>
                  </a:lnTo>
                  <a:lnTo>
                    <a:pt x="1009078" y="320243"/>
                  </a:lnTo>
                  <a:lnTo>
                    <a:pt x="806043" y="255803"/>
                  </a:lnTo>
                  <a:lnTo>
                    <a:pt x="633653" y="201091"/>
                  </a:lnTo>
                  <a:lnTo>
                    <a:pt x="602996" y="191363"/>
                  </a:lnTo>
                  <a:lnTo>
                    <a:pt x="399961" y="126936"/>
                  </a:lnTo>
                  <a:lnTo>
                    <a:pt x="196926" y="62496"/>
                  </a:lnTo>
                  <a:lnTo>
                    <a:pt x="0" y="0"/>
                  </a:lnTo>
                  <a:lnTo>
                    <a:pt x="0" y="201091"/>
                  </a:lnTo>
                  <a:lnTo>
                    <a:pt x="0" y="404139"/>
                  </a:lnTo>
                  <a:lnTo>
                    <a:pt x="0" y="607174"/>
                  </a:lnTo>
                  <a:lnTo>
                    <a:pt x="0" y="810209"/>
                  </a:lnTo>
                  <a:lnTo>
                    <a:pt x="0" y="1013256"/>
                  </a:lnTo>
                  <a:lnTo>
                    <a:pt x="0" y="1026934"/>
                  </a:lnTo>
                  <a:lnTo>
                    <a:pt x="196926" y="1026934"/>
                  </a:lnTo>
                  <a:lnTo>
                    <a:pt x="3039478" y="1026934"/>
                  </a:lnTo>
                  <a:lnTo>
                    <a:pt x="3235972" y="1026934"/>
                  </a:lnTo>
                  <a:close/>
                </a:path>
              </a:pathLst>
            </a:custGeom>
            <a:solidFill>
              <a:srgbClr val="000000">
                <a:alpha val="17498"/>
              </a:srgbClr>
            </a:solidFill>
          </p:spPr>
          <p:txBody>
            <a:bodyPr wrap="square" lIns="0" tIns="0" rIns="0" bIns="0" rtlCol="0"/>
            <a:lstStyle/>
            <a:p>
              <a:endParaRPr/>
            </a:p>
          </p:txBody>
        </p:sp>
        <p:pic>
          <p:nvPicPr>
            <p:cNvPr id="7" name="object 7"/>
            <p:cNvPicPr/>
            <p:nvPr/>
          </p:nvPicPr>
          <p:blipFill>
            <a:blip r:embed="rId2" cstate="print"/>
            <a:stretch>
              <a:fillRect/>
            </a:stretch>
          </p:blipFill>
          <p:spPr>
            <a:xfrm>
              <a:off x="0" y="5792914"/>
              <a:ext cx="806030" cy="200723"/>
            </a:xfrm>
            <a:prstGeom prst="rect">
              <a:avLst/>
            </a:prstGeom>
          </p:spPr>
        </p:pic>
        <p:pic>
          <p:nvPicPr>
            <p:cNvPr id="8" name="object 8"/>
            <p:cNvPicPr/>
            <p:nvPr/>
          </p:nvPicPr>
          <p:blipFill>
            <a:blip r:embed="rId3" cstate="print"/>
            <a:stretch>
              <a:fillRect/>
            </a:stretch>
          </p:blipFill>
          <p:spPr>
            <a:xfrm>
              <a:off x="0" y="5993650"/>
              <a:ext cx="1415161" cy="203034"/>
            </a:xfrm>
            <a:prstGeom prst="rect">
              <a:avLst/>
            </a:prstGeom>
          </p:spPr>
        </p:pic>
        <p:pic>
          <p:nvPicPr>
            <p:cNvPr id="9" name="object 9"/>
            <p:cNvPicPr/>
            <p:nvPr/>
          </p:nvPicPr>
          <p:blipFill>
            <a:blip r:embed="rId4" cstate="print"/>
            <a:stretch>
              <a:fillRect/>
            </a:stretch>
          </p:blipFill>
          <p:spPr>
            <a:xfrm>
              <a:off x="0" y="6196685"/>
              <a:ext cx="2024278" cy="203034"/>
            </a:xfrm>
            <a:prstGeom prst="rect">
              <a:avLst/>
            </a:prstGeom>
          </p:spPr>
        </p:pic>
        <p:pic>
          <p:nvPicPr>
            <p:cNvPr id="10" name="object 10"/>
            <p:cNvPicPr/>
            <p:nvPr/>
          </p:nvPicPr>
          <p:blipFill>
            <a:blip r:embed="rId5" cstate="print"/>
            <a:stretch>
              <a:fillRect/>
            </a:stretch>
          </p:blipFill>
          <p:spPr>
            <a:xfrm>
              <a:off x="0" y="6399720"/>
              <a:ext cx="2633395" cy="203034"/>
            </a:xfrm>
            <a:prstGeom prst="rect">
              <a:avLst/>
            </a:prstGeom>
          </p:spPr>
        </p:pic>
        <p:pic>
          <p:nvPicPr>
            <p:cNvPr id="11" name="object 11"/>
            <p:cNvPicPr/>
            <p:nvPr/>
          </p:nvPicPr>
          <p:blipFill>
            <a:blip r:embed="rId6" cstate="print"/>
            <a:stretch>
              <a:fillRect/>
            </a:stretch>
          </p:blipFill>
          <p:spPr>
            <a:xfrm>
              <a:off x="0" y="6602768"/>
              <a:ext cx="3356229" cy="255231"/>
            </a:xfrm>
            <a:prstGeom prst="rect">
              <a:avLst/>
            </a:prstGeom>
          </p:spPr>
        </p:pic>
        <p:sp>
          <p:nvSpPr>
            <p:cNvPr id="12" name="object 12"/>
            <p:cNvSpPr/>
            <p:nvPr/>
          </p:nvSpPr>
          <p:spPr>
            <a:xfrm>
              <a:off x="0" y="5810742"/>
              <a:ext cx="3289300" cy="1047750"/>
            </a:xfrm>
            <a:custGeom>
              <a:avLst/>
              <a:gdLst/>
              <a:ahLst/>
              <a:cxnLst/>
              <a:rect l="l" t="t" r="r" b="b"/>
              <a:pathLst>
                <a:path w="3289300" h="1047750">
                  <a:moveTo>
                    <a:pt x="0" y="0"/>
                  </a:moveTo>
                  <a:lnTo>
                    <a:pt x="3288828" y="1047257"/>
                  </a:lnTo>
                </a:path>
              </a:pathLst>
            </a:custGeom>
            <a:ln w="12239">
              <a:solidFill>
                <a:srgbClr val="000000"/>
              </a:solidFill>
            </a:ln>
          </p:spPr>
          <p:txBody>
            <a:bodyPr wrap="square" lIns="0" tIns="0" rIns="0" bIns="0" rtlCol="0"/>
            <a:lstStyle/>
            <a:p>
              <a:endParaRPr/>
            </a:p>
          </p:txBody>
        </p:sp>
        <p:sp>
          <p:nvSpPr>
            <p:cNvPr id="13" name="object 13"/>
            <p:cNvSpPr/>
            <p:nvPr/>
          </p:nvSpPr>
          <p:spPr>
            <a:xfrm>
              <a:off x="0" y="5790587"/>
              <a:ext cx="3352165" cy="1067435"/>
            </a:xfrm>
            <a:custGeom>
              <a:avLst/>
              <a:gdLst/>
              <a:ahLst/>
              <a:cxnLst/>
              <a:rect l="l" t="t" r="r" b="b"/>
              <a:pathLst>
                <a:path w="3352165" h="1067434">
                  <a:moveTo>
                    <a:pt x="0" y="0"/>
                  </a:moveTo>
                  <a:lnTo>
                    <a:pt x="3352123" y="1067412"/>
                  </a:lnTo>
                </a:path>
              </a:pathLst>
            </a:custGeom>
            <a:ln w="12239">
              <a:solidFill>
                <a:srgbClr val="181A83"/>
              </a:solidFill>
            </a:ln>
          </p:spPr>
          <p:txBody>
            <a:bodyPr wrap="square" lIns="0" tIns="0" rIns="0" bIns="0" rtlCol="0"/>
            <a:lstStyle/>
            <a:p>
              <a:endParaRPr/>
            </a:p>
          </p:txBody>
        </p:sp>
      </p:grpSp>
      <p:sp>
        <p:nvSpPr>
          <p:cNvPr id="14" name="object 14"/>
          <p:cNvSpPr txBox="1"/>
          <p:nvPr/>
        </p:nvSpPr>
        <p:spPr>
          <a:xfrm>
            <a:off x="510540" y="580580"/>
            <a:ext cx="8139430" cy="5418455"/>
          </a:xfrm>
          <a:prstGeom prst="rect">
            <a:avLst/>
          </a:prstGeom>
        </p:spPr>
        <p:txBody>
          <a:bodyPr vert="horz" wrap="square" lIns="0" tIns="12700" rIns="0" bIns="0" rtlCol="0">
            <a:spAutoFit/>
          </a:bodyPr>
          <a:lstStyle/>
          <a:p>
            <a:pPr marL="608330" indent="-570865">
              <a:lnSpc>
                <a:spcPct val="100000"/>
              </a:lnSpc>
              <a:spcBef>
                <a:spcPts val="100"/>
              </a:spcBef>
              <a:buClr>
                <a:srgbClr val="2D30BD"/>
              </a:buClr>
              <a:buFont typeface="MS UI Gothic"/>
              <a:buChar char="❖"/>
              <a:tabLst>
                <a:tab pos="607695" algn="l"/>
                <a:tab pos="608965" algn="l"/>
              </a:tabLst>
            </a:pPr>
            <a:r>
              <a:rPr sz="3000" b="1" spc="-10" dirty="0">
                <a:solidFill>
                  <a:srgbClr val="BF0000"/>
                </a:solidFill>
                <a:latin typeface="Times New Roman"/>
                <a:cs typeface="Times New Roman"/>
              </a:rPr>
              <a:t>Introduction</a:t>
            </a:r>
            <a:endParaRPr sz="3000">
              <a:latin typeface="Times New Roman"/>
              <a:cs typeface="Times New Roman"/>
            </a:endParaRPr>
          </a:p>
          <a:p>
            <a:pPr>
              <a:lnSpc>
                <a:spcPct val="100000"/>
              </a:lnSpc>
              <a:spcBef>
                <a:spcPts val="15"/>
              </a:spcBef>
              <a:buClr>
                <a:srgbClr val="2D30BD"/>
              </a:buClr>
              <a:buFont typeface="MS UI Gothic"/>
              <a:buChar char="❖"/>
            </a:pPr>
            <a:endParaRPr sz="3500">
              <a:latin typeface="Times New Roman"/>
              <a:cs typeface="Times New Roman"/>
            </a:endParaRPr>
          </a:p>
          <a:p>
            <a:pPr marL="391160" marR="55880" indent="-257810" algn="just">
              <a:lnSpc>
                <a:spcPct val="139200"/>
              </a:lnSpc>
            </a:pPr>
            <a:r>
              <a:rPr sz="2475" spc="427" baseline="15151" dirty="0">
                <a:solidFill>
                  <a:srgbClr val="2D30BD"/>
                </a:solidFill>
                <a:latin typeface="MS UI Gothic"/>
                <a:cs typeface="MS UI Gothic"/>
              </a:rPr>
              <a:t>▶ </a:t>
            </a:r>
            <a:r>
              <a:rPr sz="2500" spc="5" dirty="0">
                <a:latin typeface="Times New Roman"/>
                <a:cs typeface="Times New Roman"/>
              </a:rPr>
              <a:t>The</a:t>
            </a:r>
            <a:r>
              <a:rPr sz="2500" spc="10" dirty="0">
                <a:latin typeface="Times New Roman"/>
                <a:cs typeface="Times New Roman"/>
              </a:rPr>
              <a:t> </a:t>
            </a:r>
            <a:r>
              <a:rPr sz="2500" spc="5" dirty="0">
                <a:latin typeface="Times New Roman"/>
                <a:cs typeface="Times New Roman"/>
              </a:rPr>
              <a:t>most</a:t>
            </a:r>
            <a:r>
              <a:rPr sz="2500" spc="10" dirty="0">
                <a:latin typeface="Times New Roman"/>
                <a:cs typeface="Times New Roman"/>
              </a:rPr>
              <a:t> </a:t>
            </a:r>
            <a:r>
              <a:rPr sz="2500" dirty="0">
                <a:latin typeface="Times New Roman"/>
                <a:cs typeface="Times New Roman"/>
              </a:rPr>
              <a:t>important</a:t>
            </a:r>
            <a:r>
              <a:rPr sz="2500" spc="5" dirty="0">
                <a:latin typeface="Times New Roman"/>
                <a:cs typeface="Times New Roman"/>
              </a:rPr>
              <a:t> </a:t>
            </a:r>
            <a:r>
              <a:rPr sz="2500" dirty="0">
                <a:latin typeface="Times New Roman"/>
                <a:cs typeface="Times New Roman"/>
              </a:rPr>
              <a:t>feature</a:t>
            </a:r>
            <a:r>
              <a:rPr sz="2500" spc="5" dirty="0">
                <a:latin typeface="Times New Roman"/>
                <a:cs typeface="Times New Roman"/>
              </a:rPr>
              <a:t> </a:t>
            </a:r>
            <a:r>
              <a:rPr sz="2500" dirty="0">
                <a:latin typeface="Times New Roman"/>
                <a:cs typeface="Times New Roman"/>
              </a:rPr>
              <a:t>of</a:t>
            </a:r>
            <a:r>
              <a:rPr sz="2500" spc="5" dirty="0">
                <a:latin typeface="Times New Roman"/>
                <a:cs typeface="Times New Roman"/>
              </a:rPr>
              <a:t> any</a:t>
            </a:r>
            <a:r>
              <a:rPr sz="2500" spc="10" dirty="0">
                <a:latin typeface="Times New Roman"/>
                <a:cs typeface="Times New Roman"/>
              </a:rPr>
              <a:t> </a:t>
            </a:r>
            <a:r>
              <a:rPr sz="2500" spc="5" dirty="0">
                <a:latin typeface="Times New Roman"/>
                <a:cs typeface="Times New Roman"/>
              </a:rPr>
              <a:t>property</a:t>
            </a:r>
            <a:r>
              <a:rPr sz="2500" spc="10" dirty="0">
                <a:latin typeface="Times New Roman"/>
                <a:cs typeface="Times New Roman"/>
              </a:rPr>
              <a:t> </a:t>
            </a:r>
            <a:r>
              <a:rPr sz="2500" dirty="0">
                <a:latin typeface="Times New Roman"/>
                <a:cs typeface="Times New Roman"/>
              </a:rPr>
              <a:t>is</a:t>
            </a:r>
            <a:r>
              <a:rPr sz="2500" spc="5" dirty="0">
                <a:latin typeface="Times New Roman"/>
                <a:cs typeface="Times New Roman"/>
              </a:rPr>
              <a:t> </a:t>
            </a:r>
            <a:r>
              <a:rPr sz="2500" dirty="0">
                <a:latin typeface="Times New Roman"/>
                <a:cs typeface="Times New Roman"/>
              </a:rPr>
              <a:t>that</a:t>
            </a:r>
            <a:r>
              <a:rPr sz="2500" spc="5" dirty="0">
                <a:latin typeface="Times New Roman"/>
                <a:cs typeface="Times New Roman"/>
              </a:rPr>
              <a:t> </a:t>
            </a:r>
            <a:r>
              <a:rPr sz="2500" dirty="0">
                <a:latin typeface="Times New Roman"/>
                <a:cs typeface="Times New Roman"/>
              </a:rPr>
              <a:t>the </a:t>
            </a:r>
            <a:r>
              <a:rPr sz="2500" spc="5" dirty="0">
                <a:latin typeface="Times New Roman"/>
                <a:cs typeface="Times New Roman"/>
              </a:rPr>
              <a:t> </a:t>
            </a:r>
            <a:r>
              <a:rPr sz="2500" dirty="0">
                <a:solidFill>
                  <a:srgbClr val="FF0000"/>
                </a:solidFill>
                <a:latin typeface="Times New Roman"/>
                <a:cs typeface="Times New Roman"/>
              </a:rPr>
              <a:t>proprietor </a:t>
            </a:r>
            <a:r>
              <a:rPr sz="2500" spc="5" dirty="0">
                <a:solidFill>
                  <a:srgbClr val="FF0000"/>
                </a:solidFill>
                <a:latin typeface="Times New Roman"/>
                <a:cs typeface="Times New Roman"/>
              </a:rPr>
              <a:t>or </a:t>
            </a:r>
            <a:r>
              <a:rPr sz="2500" dirty="0">
                <a:solidFill>
                  <a:srgbClr val="FF0000"/>
                </a:solidFill>
                <a:latin typeface="Times New Roman"/>
                <a:cs typeface="Times New Roman"/>
              </a:rPr>
              <a:t>the </a:t>
            </a:r>
            <a:r>
              <a:rPr sz="2500" spc="10" dirty="0">
                <a:solidFill>
                  <a:srgbClr val="FF0000"/>
                </a:solidFill>
                <a:latin typeface="Times New Roman"/>
                <a:cs typeface="Times New Roman"/>
              </a:rPr>
              <a:t>owner </a:t>
            </a:r>
            <a:r>
              <a:rPr sz="2500" spc="5" dirty="0">
                <a:solidFill>
                  <a:srgbClr val="FF0000"/>
                </a:solidFill>
                <a:latin typeface="Times New Roman"/>
                <a:cs typeface="Times New Roman"/>
              </a:rPr>
              <a:t>may use </a:t>
            </a:r>
            <a:r>
              <a:rPr sz="2500" dirty="0">
                <a:solidFill>
                  <a:srgbClr val="FF0000"/>
                </a:solidFill>
                <a:latin typeface="Times New Roman"/>
                <a:cs typeface="Times New Roman"/>
              </a:rPr>
              <a:t>the </a:t>
            </a:r>
            <a:r>
              <a:rPr sz="2500" spc="5" dirty="0">
                <a:solidFill>
                  <a:srgbClr val="FF0000"/>
                </a:solidFill>
                <a:latin typeface="Times New Roman"/>
                <a:cs typeface="Times New Roman"/>
              </a:rPr>
              <a:t>property as he </a:t>
            </a:r>
            <a:r>
              <a:rPr sz="2500" dirty="0">
                <a:solidFill>
                  <a:srgbClr val="FF0000"/>
                </a:solidFill>
                <a:latin typeface="Times New Roman"/>
                <a:cs typeface="Times New Roman"/>
              </a:rPr>
              <a:t>wishes </a:t>
            </a:r>
            <a:r>
              <a:rPr sz="2500" spc="5" dirty="0">
                <a:solidFill>
                  <a:srgbClr val="FF0000"/>
                </a:solidFill>
                <a:latin typeface="Times New Roman"/>
                <a:cs typeface="Times New Roman"/>
              </a:rPr>
              <a:t> and that </a:t>
            </a:r>
            <a:r>
              <a:rPr sz="2500" dirty="0">
                <a:solidFill>
                  <a:srgbClr val="FF0000"/>
                </a:solidFill>
                <a:latin typeface="Times New Roman"/>
                <a:cs typeface="Times New Roman"/>
              </a:rPr>
              <a:t>nobody else can lawfully </a:t>
            </a:r>
            <a:r>
              <a:rPr sz="2500" spc="5" dirty="0">
                <a:solidFill>
                  <a:srgbClr val="FF0000"/>
                </a:solidFill>
                <a:latin typeface="Times New Roman"/>
                <a:cs typeface="Times New Roman"/>
              </a:rPr>
              <a:t>use </a:t>
            </a:r>
            <a:r>
              <a:rPr sz="2500" dirty="0">
                <a:solidFill>
                  <a:srgbClr val="FF0000"/>
                </a:solidFill>
                <a:latin typeface="Times New Roman"/>
                <a:cs typeface="Times New Roman"/>
              </a:rPr>
              <a:t>his </a:t>
            </a:r>
            <a:r>
              <a:rPr sz="2500" spc="5" dirty="0">
                <a:solidFill>
                  <a:srgbClr val="FF0000"/>
                </a:solidFill>
                <a:latin typeface="Times New Roman"/>
                <a:cs typeface="Times New Roman"/>
              </a:rPr>
              <a:t>property without </a:t>
            </a:r>
            <a:r>
              <a:rPr sz="2500" spc="10" dirty="0">
                <a:solidFill>
                  <a:srgbClr val="FF0000"/>
                </a:solidFill>
                <a:latin typeface="Times New Roman"/>
                <a:cs typeface="Times New Roman"/>
              </a:rPr>
              <a:t> </a:t>
            </a:r>
            <a:r>
              <a:rPr sz="2500" dirty="0">
                <a:solidFill>
                  <a:srgbClr val="FF0000"/>
                </a:solidFill>
                <a:latin typeface="Times New Roman"/>
                <a:cs typeface="Times New Roman"/>
              </a:rPr>
              <a:t>his</a:t>
            </a:r>
            <a:r>
              <a:rPr sz="2500" spc="10" dirty="0">
                <a:solidFill>
                  <a:srgbClr val="FF0000"/>
                </a:solidFill>
                <a:latin typeface="Times New Roman"/>
                <a:cs typeface="Times New Roman"/>
              </a:rPr>
              <a:t> </a:t>
            </a:r>
            <a:r>
              <a:rPr sz="2500" spc="5" dirty="0">
                <a:solidFill>
                  <a:srgbClr val="FF0000"/>
                </a:solidFill>
                <a:latin typeface="Times New Roman"/>
                <a:cs typeface="Times New Roman"/>
              </a:rPr>
              <a:t>authorisation</a:t>
            </a:r>
            <a:endParaRPr sz="2500">
              <a:latin typeface="Times New Roman"/>
              <a:cs typeface="Times New Roman"/>
            </a:endParaRPr>
          </a:p>
          <a:p>
            <a:pPr marL="133350" algn="just">
              <a:lnSpc>
                <a:spcPct val="100000"/>
              </a:lnSpc>
              <a:spcBef>
                <a:spcPts val="1570"/>
              </a:spcBef>
            </a:pPr>
            <a:r>
              <a:rPr sz="2475" spc="427" baseline="15151" dirty="0">
                <a:solidFill>
                  <a:srgbClr val="2D30BD"/>
                </a:solidFill>
                <a:latin typeface="MS UI Gothic"/>
                <a:cs typeface="MS UI Gothic"/>
              </a:rPr>
              <a:t>▶</a:t>
            </a:r>
            <a:r>
              <a:rPr sz="2475" spc="615" baseline="15151" dirty="0">
                <a:solidFill>
                  <a:srgbClr val="2D30BD"/>
                </a:solidFill>
                <a:latin typeface="MS UI Gothic"/>
                <a:cs typeface="MS UI Gothic"/>
              </a:rPr>
              <a:t> </a:t>
            </a:r>
            <a:r>
              <a:rPr sz="2500" dirty="0">
                <a:latin typeface="Times New Roman"/>
                <a:cs typeface="Times New Roman"/>
              </a:rPr>
              <a:t>Generally</a:t>
            </a:r>
            <a:r>
              <a:rPr sz="2500" spc="10" dirty="0">
                <a:latin typeface="Times New Roman"/>
                <a:cs typeface="Times New Roman"/>
              </a:rPr>
              <a:t> </a:t>
            </a:r>
            <a:r>
              <a:rPr sz="2500" spc="5" dirty="0">
                <a:latin typeface="Times New Roman"/>
                <a:cs typeface="Times New Roman"/>
              </a:rPr>
              <a:t>speaking,</a:t>
            </a:r>
            <a:r>
              <a:rPr sz="2500" spc="10" dirty="0">
                <a:latin typeface="Times New Roman"/>
                <a:cs typeface="Times New Roman"/>
              </a:rPr>
              <a:t> </a:t>
            </a:r>
            <a:r>
              <a:rPr sz="2500" dirty="0">
                <a:latin typeface="Times New Roman"/>
                <a:cs typeface="Times New Roman"/>
              </a:rPr>
              <a:t>there</a:t>
            </a:r>
            <a:r>
              <a:rPr sz="2500" spc="15" dirty="0">
                <a:latin typeface="Times New Roman"/>
                <a:cs typeface="Times New Roman"/>
              </a:rPr>
              <a:t> </a:t>
            </a:r>
            <a:r>
              <a:rPr sz="2500" dirty="0">
                <a:latin typeface="Times New Roman"/>
                <a:cs typeface="Times New Roman"/>
              </a:rPr>
              <a:t>are</a:t>
            </a:r>
            <a:r>
              <a:rPr sz="2500" spc="5" dirty="0">
                <a:latin typeface="Times New Roman"/>
                <a:cs typeface="Times New Roman"/>
              </a:rPr>
              <a:t> </a:t>
            </a:r>
            <a:r>
              <a:rPr sz="2500" dirty="0">
                <a:latin typeface="Times New Roman"/>
                <a:cs typeface="Times New Roman"/>
              </a:rPr>
              <a:t>three</a:t>
            </a:r>
            <a:r>
              <a:rPr sz="2500" spc="10" dirty="0">
                <a:latin typeface="Times New Roman"/>
                <a:cs typeface="Times New Roman"/>
              </a:rPr>
              <a:t> </a:t>
            </a:r>
            <a:r>
              <a:rPr sz="2500" spc="5" dirty="0">
                <a:latin typeface="Times New Roman"/>
                <a:cs typeface="Times New Roman"/>
              </a:rPr>
              <a:t>kinds</a:t>
            </a:r>
            <a:r>
              <a:rPr sz="2500" dirty="0">
                <a:latin typeface="Times New Roman"/>
                <a:cs typeface="Times New Roman"/>
              </a:rPr>
              <a:t> </a:t>
            </a:r>
            <a:r>
              <a:rPr sz="2500" spc="10" dirty="0">
                <a:latin typeface="Times New Roman"/>
                <a:cs typeface="Times New Roman"/>
              </a:rPr>
              <a:t>of</a:t>
            </a:r>
            <a:r>
              <a:rPr sz="2500" dirty="0">
                <a:latin typeface="Times New Roman"/>
                <a:cs typeface="Times New Roman"/>
              </a:rPr>
              <a:t> </a:t>
            </a:r>
            <a:r>
              <a:rPr sz="2500" spc="5" dirty="0">
                <a:latin typeface="Times New Roman"/>
                <a:cs typeface="Times New Roman"/>
              </a:rPr>
              <a:t>properties</a:t>
            </a:r>
            <a:endParaRPr sz="2500">
              <a:latin typeface="Times New Roman"/>
              <a:cs typeface="Times New Roman"/>
            </a:endParaRPr>
          </a:p>
          <a:p>
            <a:pPr marL="1365885" lvl="1" indent="-481965">
              <a:lnSpc>
                <a:spcPct val="100000"/>
              </a:lnSpc>
              <a:spcBef>
                <a:spcPts val="1510"/>
              </a:spcBef>
              <a:buClr>
                <a:srgbClr val="D91E27"/>
              </a:buClr>
              <a:buAutoNum type="arabicParenR"/>
              <a:tabLst>
                <a:tab pos="1365885" algn="l"/>
                <a:tab pos="1366520" algn="l"/>
              </a:tabLst>
            </a:pPr>
            <a:r>
              <a:rPr sz="2500" spc="5" dirty="0">
                <a:latin typeface="Times New Roman"/>
                <a:cs typeface="Times New Roman"/>
              </a:rPr>
              <a:t>Movable</a:t>
            </a:r>
            <a:r>
              <a:rPr sz="2500" spc="-30" dirty="0">
                <a:latin typeface="Times New Roman"/>
                <a:cs typeface="Times New Roman"/>
              </a:rPr>
              <a:t> </a:t>
            </a:r>
            <a:r>
              <a:rPr sz="2500" spc="5" dirty="0">
                <a:latin typeface="Times New Roman"/>
                <a:cs typeface="Times New Roman"/>
              </a:rPr>
              <a:t>property</a:t>
            </a:r>
            <a:endParaRPr sz="2500">
              <a:latin typeface="Times New Roman"/>
              <a:cs typeface="Times New Roman"/>
            </a:endParaRPr>
          </a:p>
          <a:p>
            <a:pPr marL="1365885" lvl="1" indent="-481965">
              <a:lnSpc>
                <a:spcPct val="100000"/>
              </a:lnSpc>
              <a:spcBef>
                <a:spcPts val="1520"/>
              </a:spcBef>
              <a:buClr>
                <a:srgbClr val="D91E27"/>
              </a:buClr>
              <a:buAutoNum type="arabicParenR"/>
              <a:tabLst>
                <a:tab pos="1365885" algn="l"/>
                <a:tab pos="1366520" algn="l"/>
              </a:tabLst>
            </a:pPr>
            <a:r>
              <a:rPr sz="2500" spc="5" dirty="0">
                <a:latin typeface="Times New Roman"/>
                <a:cs typeface="Times New Roman"/>
              </a:rPr>
              <a:t>Immovable</a:t>
            </a:r>
            <a:r>
              <a:rPr sz="2500" spc="-80" dirty="0">
                <a:latin typeface="Times New Roman"/>
                <a:cs typeface="Times New Roman"/>
              </a:rPr>
              <a:t> </a:t>
            </a:r>
            <a:r>
              <a:rPr sz="2500" spc="5" dirty="0">
                <a:latin typeface="Times New Roman"/>
                <a:cs typeface="Times New Roman"/>
              </a:rPr>
              <a:t>property</a:t>
            </a:r>
            <a:endParaRPr sz="2500">
              <a:latin typeface="Times New Roman"/>
              <a:cs typeface="Times New Roman"/>
            </a:endParaRPr>
          </a:p>
          <a:p>
            <a:pPr marL="1365885" lvl="1" indent="-481965">
              <a:lnSpc>
                <a:spcPct val="100000"/>
              </a:lnSpc>
              <a:spcBef>
                <a:spcPts val="1510"/>
              </a:spcBef>
              <a:buClr>
                <a:srgbClr val="D91E27"/>
              </a:buClr>
              <a:buAutoNum type="arabicParenR"/>
              <a:tabLst>
                <a:tab pos="1365885" algn="l"/>
                <a:tab pos="1366520" algn="l"/>
              </a:tabLst>
            </a:pPr>
            <a:r>
              <a:rPr sz="2500" dirty="0">
                <a:latin typeface="Times New Roman"/>
                <a:cs typeface="Times New Roman"/>
              </a:rPr>
              <a:t>Intellectual</a:t>
            </a:r>
            <a:r>
              <a:rPr sz="2500" spc="-40" dirty="0">
                <a:latin typeface="Times New Roman"/>
                <a:cs typeface="Times New Roman"/>
              </a:rPr>
              <a:t> </a:t>
            </a:r>
            <a:r>
              <a:rPr sz="2500" spc="5" dirty="0">
                <a:latin typeface="Times New Roman"/>
                <a:cs typeface="Times New Roman"/>
              </a:rPr>
              <a:t>property</a:t>
            </a:r>
            <a:endParaRPr sz="25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6420" y="917168"/>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a:spLocks noGrp="1"/>
          </p:cNvSpPr>
          <p:nvPr>
            <p:ph type="title"/>
          </p:nvPr>
        </p:nvSpPr>
        <p:spPr>
          <a:xfrm>
            <a:off x="671664" y="718538"/>
            <a:ext cx="8009255" cy="1077595"/>
          </a:xfrm>
          <a:prstGeom prst="rect">
            <a:avLst/>
          </a:prstGeom>
        </p:spPr>
        <p:txBody>
          <a:bodyPr vert="horz" wrap="square" lIns="0" tIns="12065" rIns="0" bIns="0" rtlCol="0">
            <a:spAutoFit/>
          </a:bodyPr>
          <a:lstStyle/>
          <a:p>
            <a:pPr marL="12700" marR="5080">
              <a:lnSpc>
                <a:spcPct val="150100"/>
              </a:lnSpc>
              <a:spcBef>
                <a:spcPts val="95"/>
              </a:spcBef>
              <a:tabLst>
                <a:tab pos="658495" algn="l"/>
                <a:tab pos="1236345" algn="l"/>
                <a:tab pos="1637664" algn="l"/>
                <a:tab pos="2541905" algn="l"/>
                <a:tab pos="2616835" algn="l"/>
                <a:tab pos="3592195" algn="l"/>
                <a:tab pos="3803650" algn="l"/>
                <a:tab pos="4059554" algn="l"/>
                <a:tab pos="5431155" algn="l"/>
                <a:tab pos="5730240" algn="l"/>
                <a:tab pos="6166485" algn="l"/>
                <a:tab pos="6714490" algn="l"/>
                <a:tab pos="6887209" algn="l"/>
                <a:tab pos="7628890" algn="l"/>
              </a:tabLst>
            </a:pPr>
            <a:r>
              <a:rPr sz="2300" b="0" spc="-10" dirty="0">
                <a:solidFill>
                  <a:srgbClr val="000000"/>
                </a:solidFill>
                <a:latin typeface="Times New Roman"/>
                <a:cs typeface="Times New Roman"/>
              </a:rPr>
              <a:t>T</a:t>
            </a:r>
            <a:r>
              <a:rPr sz="2300" b="0" spc="-5" dirty="0">
                <a:solidFill>
                  <a:srgbClr val="000000"/>
                </a:solidFill>
                <a:latin typeface="Times New Roman"/>
                <a:cs typeface="Times New Roman"/>
              </a:rPr>
              <a:t>he</a:t>
            </a:r>
            <a:r>
              <a:rPr sz="2300" b="0" dirty="0">
                <a:solidFill>
                  <a:srgbClr val="000000"/>
                </a:solidFill>
                <a:latin typeface="Times New Roman"/>
                <a:cs typeface="Times New Roman"/>
              </a:rPr>
              <a:t>	</a:t>
            </a:r>
            <a:r>
              <a:rPr sz="2300" b="0" spc="-5" dirty="0">
                <a:solidFill>
                  <a:srgbClr val="000000"/>
                </a:solidFill>
                <a:latin typeface="Times New Roman"/>
                <a:cs typeface="Times New Roman"/>
              </a:rPr>
              <a:t>project</a:t>
            </a:r>
            <a:r>
              <a:rPr sz="2300" b="0" dirty="0">
                <a:solidFill>
                  <a:srgbClr val="000000"/>
                </a:solidFill>
                <a:latin typeface="Times New Roman"/>
                <a:cs typeface="Times New Roman"/>
              </a:rPr>
              <a:t>	</a:t>
            </a:r>
            <a:r>
              <a:rPr sz="2300" b="0" spc="-434" dirty="0">
                <a:solidFill>
                  <a:srgbClr val="000000"/>
                </a:solidFill>
                <a:latin typeface="Times New Roman"/>
                <a:cs typeface="Times New Roman"/>
              </a:rPr>
              <a:t> </a:t>
            </a:r>
            <a:r>
              <a:rPr sz="2300" b="0" spc="-5" dirty="0">
                <a:solidFill>
                  <a:srgbClr val="000000"/>
                </a:solidFill>
                <a:latin typeface="Times New Roman"/>
                <a:cs typeface="Times New Roman"/>
              </a:rPr>
              <a:t>T</a:t>
            </a:r>
            <a:r>
              <a:rPr sz="2300" b="0" dirty="0">
                <a:solidFill>
                  <a:srgbClr val="000000"/>
                </a:solidFill>
                <a:latin typeface="Times New Roman"/>
                <a:cs typeface="Times New Roman"/>
              </a:rPr>
              <a:t>KD</a:t>
            </a:r>
            <a:r>
              <a:rPr sz="2300" b="0" spc="-5" dirty="0">
                <a:solidFill>
                  <a:srgbClr val="000000"/>
                </a:solidFill>
                <a:latin typeface="Times New Roman"/>
                <a:cs typeface="Times New Roman"/>
              </a:rPr>
              <a:t>L</a:t>
            </a:r>
            <a:r>
              <a:rPr sz="2300" b="0" dirty="0">
                <a:solidFill>
                  <a:srgbClr val="000000"/>
                </a:solidFill>
                <a:latin typeface="Times New Roman"/>
                <a:cs typeface="Times New Roman"/>
              </a:rPr>
              <a:t>		</a:t>
            </a:r>
            <a:r>
              <a:rPr sz="2300" b="0" spc="-10" dirty="0">
                <a:solidFill>
                  <a:srgbClr val="000000"/>
                </a:solidFill>
                <a:latin typeface="Times New Roman"/>
                <a:cs typeface="Times New Roman"/>
              </a:rPr>
              <a:t>involve</a:t>
            </a:r>
            <a:r>
              <a:rPr sz="2300" b="0" spc="-5" dirty="0">
                <a:solidFill>
                  <a:srgbClr val="000000"/>
                </a:solidFill>
                <a:latin typeface="Times New Roman"/>
                <a:cs typeface="Times New Roman"/>
              </a:rPr>
              <a:t>s</a:t>
            </a:r>
            <a:r>
              <a:rPr sz="2300" b="0" dirty="0">
                <a:solidFill>
                  <a:srgbClr val="000000"/>
                </a:solidFill>
                <a:latin typeface="Times New Roman"/>
                <a:cs typeface="Times New Roman"/>
              </a:rPr>
              <a:t>	</a:t>
            </a:r>
            <a:r>
              <a:rPr sz="2300" b="0" spc="-5" dirty="0">
                <a:solidFill>
                  <a:srgbClr val="FF0000"/>
                </a:solidFill>
                <a:latin typeface="Times New Roman"/>
                <a:cs typeface="Times New Roman"/>
              </a:rPr>
              <a:t>documentat</a:t>
            </a:r>
            <a:r>
              <a:rPr sz="2300" b="0" spc="-15" dirty="0">
                <a:solidFill>
                  <a:srgbClr val="FF0000"/>
                </a:solidFill>
                <a:latin typeface="Times New Roman"/>
                <a:cs typeface="Times New Roman"/>
              </a:rPr>
              <a:t>i</a:t>
            </a:r>
            <a:r>
              <a:rPr sz="2300" b="0" spc="-5" dirty="0">
                <a:solidFill>
                  <a:srgbClr val="FF0000"/>
                </a:solidFill>
                <a:latin typeface="Times New Roman"/>
                <a:cs typeface="Times New Roman"/>
              </a:rPr>
              <a:t>on</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of</a:t>
            </a:r>
            <a:r>
              <a:rPr sz="2300" b="0" dirty="0">
                <a:solidFill>
                  <a:srgbClr val="FF0000"/>
                </a:solidFill>
                <a:latin typeface="Times New Roman"/>
                <a:cs typeface="Times New Roman"/>
              </a:rPr>
              <a:t>	</a:t>
            </a:r>
            <a:r>
              <a:rPr sz="2300" b="0" spc="-15" dirty="0">
                <a:solidFill>
                  <a:srgbClr val="FF0000"/>
                </a:solidFill>
                <a:latin typeface="Times New Roman"/>
                <a:cs typeface="Times New Roman"/>
              </a:rPr>
              <a:t>t</a:t>
            </a:r>
            <a:r>
              <a:rPr sz="2300" b="0" spc="-5" dirty="0">
                <a:solidFill>
                  <a:srgbClr val="FF0000"/>
                </a:solidFill>
                <a:latin typeface="Times New Roman"/>
                <a:cs typeface="Times New Roman"/>
              </a:rPr>
              <a:t>he</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kn</a:t>
            </a:r>
            <a:r>
              <a:rPr sz="2300" b="0" dirty="0">
                <a:solidFill>
                  <a:srgbClr val="FF0000"/>
                </a:solidFill>
                <a:latin typeface="Times New Roman"/>
                <a:cs typeface="Times New Roman"/>
              </a:rPr>
              <a:t>o</a:t>
            </a:r>
            <a:r>
              <a:rPr sz="2300" b="0" spc="-10" dirty="0">
                <a:solidFill>
                  <a:srgbClr val="FF0000"/>
                </a:solidFill>
                <a:latin typeface="Times New Roman"/>
                <a:cs typeface="Times New Roman"/>
              </a:rPr>
              <a:t>wledge  ava</a:t>
            </a:r>
            <a:r>
              <a:rPr sz="2300" b="0" spc="-15" dirty="0">
                <a:solidFill>
                  <a:srgbClr val="FF0000"/>
                </a:solidFill>
                <a:latin typeface="Times New Roman"/>
                <a:cs typeface="Times New Roman"/>
              </a:rPr>
              <a:t>i</a:t>
            </a:r>
            <a:r>
              <a:rPr sz="2300" b="0" spc="-10" dirty="0">
                <a:solidFill>
                  <a:srgbClr val="FF0000"/>
                </a:solidFill>
                <a:latin typeface="Times New Roman"/>
                <a:cs typeface="Times New Roman"/>
              </a:rPr>
              <a:t>labl</a:t>
            </a:r>
            <a:r>
              <a:rPr sz="2300" b="0" spc="-5" dirty="0">
                <a:solidFill>
                  <a:srgbClr val="FF0000"/>
                </a:solidFill>
                <a:latin typeface="Times New Roman"/>
                <a:cs typeface="Times New Roman"/>
              </a:rPr>
              <a:t>e</a:t>
            </a:r>
            <a:r>
              <a:rPr sz="2300" b="0" dirty="0">
                <a:solidFill>
                  <a:srgbClr val="FF0000"/>
                </a:solidFill>
                <a:latin typeface="Times New Roman"/>
                <a:cs typeface="Times New Roman"/>
              </a:rPr>
              <a:t>	</a:t>
            </a:r>
            <a:r>
              <a:rPr sz="2300" b="0" spc="-10" dirty="0">
                <a:solidFill>
                  <a:srgbClr val="FF0000"/>
                </a:solidFill>
                <a:latin typeface="Times New Roman"/>
                <a:cs typeface="Times New Roman"/>
              </a:rPr>
              <a:t>i</a:t>
            </a:r>
            <a:r>
              <a:rPr sz="2300" b="0" spc="-5" dirty="0">
                <a:solidFill>
                  <a:srgbClr val="FF0000"/>
                </a:solidFill>
                <a:latin typeface="Times New Roman"/>
                <a:cs typeface="Times New Roman"/>
              </a:rPr>
              <a:t>n</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pu</a:t>
            </a:r>
            <a:r>
              <a:rPr sz="2300" b="0" dirty="0">
                <a:solidFill>
                  <a:srgbClr val="FF0000"/>
                </a:solidFill>
                <a:latin typeface="Times New Roman"/>
                <a:cs typeface="Times New Roman"/>
              </a:rPr>
              <a:t>b</a:t>
            </a:r>
            <a:r>
              <a:rPr sz="2300" b="0" spc="-15" dirty="0">
                <a:solidFill>
                  <a:srgbClr val="FF0000"/>
                </a:solidFill>
                <a:latin typeface="Times New Roman"/>
                <a:cs typeface="Times New Roman"/>
              </a:rPr>
              <a:t>li</a:t>
            </a:r>
            <a:r>
              <a:rPr sz="2300" b="0" spc="-5" dirty="0">
                <a:solidFill>
                  <a:srgbClr val="FF0000"/>
                </a:solidFill>
                <a:latin typeface="Times New Roman"/>
                <a:cs typeface="Times New Roman"/>
              </a:rPr>
              <a:t>c</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doma</a:t>
            </a:r>
            <a:r>
              <a:rPr sz="2300" b="0" spc="-15" dirty="0">
                <a:solidFill>
                  <a:srgbClr val="FF0000"/>
                </a:solidFill>
                <a:latin typeface="Times New Roman"/>
                <a:cs typeface="Times New Roman"/>
              </a:rPr>
              <a:t>i</a:t>
            </a:r>
            <a:r>
              <a:rPr sz="2300" b="0" spc="-5" dirty="0">
                <a:solidFill>
                  <a:srgbClr val="FF0000"/>
                </a:solidFill>
                <a:latin typeface="Times New Roman"/>
                <a:cs typeface="Times New Roman"/>
              </a:rPr>
              <a:t>n</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on</a:t>
            </a:r>
            <a:r>
              <a:rPr sz="2300" b="0" dirty="0">
                <a:solidFill>
                  <a:srgbClr val="FF0000"/>
                </a:solidFill>
                <a:latin typeface="Times New Roman"/>
                <a:cs typeface="Times New Roman"/>
              </a:rPr>
              <a:t>	</a:t>
            </a:r>
            <a:r>
              <a:rPr sz="2300" b="0" spc="-15" dirty="0">
                <a:solidFill>
                  <a:srgbClr val="FF0000"/>
                </a:solidFill>
                <a:latin typeface="Times New Roman"/>
                <a:cs typeface="Times New Roman"/>
              </a:rPr>
              <a:t>t</a:t>
            </a:r>
            <a:r>
              <a:rPr sz="2300" b="0" spc="-5" dirty="0">
                <a:solidFill>
                  <a:srgbClr val="FF0000"/>
                </a:solidFill>
                <a:latin typeface="Times New Roman"/>
                <a:cs typeface="Times New Roman"/>
              </a:rPr>
              <a:t>r</a:t>
            </a:r>
            <a:r>
              <a:rPr sz="2300" b="0" spc="-10" dirty="0">
                <a:solidFill>
                  <a:srgbClr val="FF0000"/>
                </a:solidFill>
                <a:latin typeface="Times New Roman"/>
                <a:cs typeface="Times New Roman"/>
              </a:rPr>
              <a:t>adit</a:t>
            </a:r>
            <a:r>
              <a:rPr sz="2300" b="0" spc="-15" dirty="0">
                <a:solidFill>
                  <a:srgbClr val="FF0000"/>
                </a:solidFill>
                <a:latin typeface="Times New Roman"/>
                <a:cs typeface="Times New Roman"/>
              </a:rPr>
              <a:t>i</a:t>
            </a:r>
            <a:r>
              <a:rPr sz="2300" b="0" spc="-5" dirty="0">
                <a:solidFill>
                  <a:srgbClr val="FF0000"/>
                </a:solidFill>
                <a:latin typeface="Times New Roman"/>
                <a:cs typeface="Times New Roman"/>
              </a:rPr>
              <a:t>on</a:t>
            </a:r>
            <a:r>
              <a:rPr sz="2300" b="0" dirty="0">
                <a:solidFill>
                  <a:srgbClr val="FF0000"/>
                </a:solidFill>
                <a:latin typeface="Times New Roman"/>
                <a:cs typeface="Times New Roman"/>
              </a:rPr>
              <a:t>a</a:t>
            </a:r>
            <a:r>
              <a:rPr sz="2300" b="0" spc="-5" dirty="0">
                <a:solidFill>
                  <a:srgbClr val="FF0000"/>
                </a:solidFill>
                <a:latin typeface="Times New Roman"/>
                <a:cs typeface="Times New Roman"/>
              </a:rPr>
              <a:t>l</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kn</a:t>
            </a:r>
            <a:r>
              <a:rPr sz="2300" b="0" dirty="0">
                <a:solidFill>
                  <a:srgbClr val="FF0000"/>
                </a:solidFill>
                <a:latin typeface="Times New Roman"/>
                <a:cs typeface="Times New Roman"/>
              </a:rPr>
              <a:t>o</a:t>
            </a:r>
            <a:r>
              <a:rPr sz="2300" b="0" spc="-10" dirty="0">
                <a:solidFill>
                  <a:srgbClr val="FF0000"/>
                </a:solidFill>
                <a:latin typeface="Times New Roman"/>
                <a:cs typeface="Times New Roman"/>
              </a:rPr>
              <a:t>wledg</a:t>
            </a:r>
            <a:r>
              <a:rPr sz="2300" b="0" spc="-5" dirty="0">
                <a:solidFill>
                  <a:srgbClr val="FF0000"/>
                </a:solidFill>
                <a:latin typeface="Times New Roman"/>
                <a:cs typeface="Times New Roman"/>
              </a:rPr>
              <a:t>e</a:t>
            </a:r>
            <a:r>
              <a:rPr sz="2300" b="0" dirty="0">
                <a:solidFill>
                  <a:srgbClr val="FF0000"/>
                </a:solidFill>
                <a:latin typeface="Times New Roman"/>
                <a:cs typeface="Times New Roman"/>
              </a:rPr>
              <a:t>		</a:t>
            </a:r>
            <a:r>
              <a:rPr sz="2300" b="0" spc="-5" dirty="0">
                <a:solidFill>
                  <a:srgbClr val="FF0000"/>
                </a:solidFill>
                <a:latin typeface="Times New Roman"/>
                <a:cs typeface="Times New Roman"/>
              </a:rPr>
              <a:t>from</a:t>
            </a:r>
            <a:r>
              <a:rPr sz="2300" b="0" dirty="0">
                <a:solidFill>
                  <a:srgbClr val="FF0000"/>
                </a:solidFill>
                <a:latin typeface="Times New Roman"/>
                <a:cs typeface="Times New Roman"/>
              </a:rPr>
              <a:t>	</a:t>
            </a:r>
            <a:r>
              <a:rPr sz="2300" b="0" spc="-10" dirty="0">
                <a:solidFill>
                  <a:srgbClr val="FF0000"/>
                </a:solidFill>
                <a:latin typeface="Times New Roman"/>
                <a:cs typeface="Times New Roman"/>
              </a:rPr>
              <a:t>the</a:t>
            </a:r>
            <a:endParaRPr sz="2300">
              <a:latin typeface="Times New Roman"/>
              <a:cs typeface="Times New Roman"/>
            </a:endParaRPr>
          </a:p>
        </p:txBody>
      </p:sp>
      <p:sp>
        <p:nvSpPr>
          <p:cNvPr id="4" name="object 4"/>
          <p:cNvSpPr txBox="1"/>
          <p:nvPr/>
        </p:nvSpPr>
        <p:spPr>
          <a:xfrm>
            <a:off x="671664" y="1771888"/>
            <a:ext cx="7995920" cy="1604010"/>
          </a:xfrm>
          <a:prstGeom prst="rect">
            <a:avLst/>
          </a:prstGeom>
        </p:spPr>
        <p:txBody>
          <a:bodyPr vert="horz" wrap="square" lIns="0" tIns="11430" rIns="0" bIns="0" rtlCol="0">
            <a:spAutoFit/>
          </a:bodyPr>
          <a:lstStyle/>
          <a:p>
            <a:pPr marL="12700" marR="5080" algn="just">
              <a:lnSpc>
                <a:spcPct val="150200"/>
              </a:lnSpc>
              <a:spcBef>
                <a:spcPts val="90"/>
              </a:spcBef>
            </a:pPr>
            <a:r>
              <a:rPr sz="2300" spc="-5" dirty="0">
                <a:solidFill>
                  <a:srgbClr val="FF0000"/>
                </a:solidFill>
                <a:latin typeface="Times New Roman"/>
                <a:cs typeface="Times New Roman"/>
              </a:rPr>
              <a:t>existing</a:t>
            </a:r>
            <a:r>
              <a:rPr sz="2300" dirty="0">
                <a:solidFill>
                  <a:srgbClr val="FF0000"/>
                </a:solidFill>
                <a:latin typeface="Times New Roman"/>
                <a:cs typeface="Times New Roman"/>
              </a:rPr>
              <a:t> </a:t>
            </a:r>
            <a:r>
              <a:rPr sz="2300" spc="-5" dirty="0">
                <a:solidFill>
                  <a:srgbClr val="FF0000"/>
                </a:solidFill>
                <a:latin typeface="Times New Roman"/>
                <a:cs typeface="Times New Roman"/>
              </a:rPr>
              <a:t>literature</a:t>
            </a:r>
            <a:r>
              <a:rPr sz="2300" dirty="0">
                <a:solidFill>
                  <a:srgbClr val="FF0000"/>
                </a:solidFill>
                <a:latin typeface="Times New Roman"/>
                <a:cs typeface="Times New Roman"/>
              </a:rPr>
              <a:t> </a:t>
            </a:r>
            <a:r>
              <a:rPr sz="2300" spc="-5" dirty="0">
                <a:solidFill>
                  <a:srgbClr val="FF0000"/>
                </a:solidFill>
                <a:latin typeface="Times New Roman"/>
                <a:cs typeface="Times New Roman"/>
              </a:rPr>
              <a:t>related</a:t>
            </a:r>
            <a:r>
              <a:rPr sz="2300" dirty="0">
                <a:solidFill>
                  <a:srgbClr val="FF0000"/>
                </a:solidFill>
                <a:latin typeface="Times New Roman"/>
                <a:cs typeface="Times New Roman"/>
              </a:rPr>
              <a:t> </a:t>
            </a:r>
            <a:r>
              <a:rPr sz="2300" spc="-10" dirty="0">
                <a:solidFill>
                  <a:srgbClr val="FF0000"/>
                </a:solidFill>
                <a:latin typeface="Times New Roman"/>
                <a:cs typeface="Times New Roman"/>
              </a:rPr>
              <a:t>to</a:t>
            </a:r>
            <a:r>
              <a:rPr sz="2300" spc="-5" dirty="0">
                <a:solidFill>
                  <a:srgbClr val="FF0000"/>
                </a:solidFill>
                <a:latin typeface="Times New Roman"/>
                <a:cs typeface="Times New Roman"/>
              </a:rPr>
              <a:t> </a:t>
            </a:r>
            <a:r>
              <a:rPr sz="2300" spc="-30" dirty="0">
                <a:solidFill>
                  <a:srgbClr val="FF0000"/>
                </a:solidFill>
                <a:latin typeface="Times New Roman"/>
                <a:cs typeface="Times New Roman"/>
              </a:rPr>
              <a:t>Ayurveda,</a:t>
            </a:r>
            <a:r>
              <a:rPr sz="2300" spc="-25" dirty="0">
                <a:solidFill>
                  <a:srgbClr val="FF0000"/>
                </a:solidFill>
                <a:latin typeface="Times New Roman"/>
                <a:cs typeface="Times New Roman"/>
              </a:rPr>
              <a:t> </a:t>
            </a:r>
            <a:r>
              <a:rPr sz="2300" dirty="0">
                <a:solidFill>
                  <a:srgbClr val="FF0000"/>
                </a:solidFill>
                <a:latin typeface="Times New Roman"/>
                <a:cs typeface="Times New Roman"/>
              </a:rPr>
              <a:t>Unani</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and</a:t>
            </a:r>
            <a:r>
              <a:rPr sz="2300" dirty="0">
                <a:solidFill>
                  <a:srgbClr val="FF0000"/>
                </a:solidFill>
                <a:latin typeface="Times New Roman"/>
                <a:cs typeface="Times New Roman"/>
              </a:rPr>
              <a:t> </a:t>
            </a:r>
            <a:r>
              <a:rPr sz="2300" spc="-5" dirty="0">
                <a:solidFill>
                  <a:srgbClr val="FF0000"/>
                </a:solidFill>
                <a:latin typeface="Times New Roman"/>
                <a:cs typeface="Times New Roman"/>
              </a:rPr>
              <a:t>Siddha</a:t>
            </a:r>
            <a:r>
              <a:rPr sz="2300" spc="565" dirty="0">
                <a:solidFill>
                  <a:srgbClr val="FF0000"/>
                </a:solidFill>
                <a:latin typeface="Times New Roman"/>
                <a:cs typeface="Times New Roman"/>
              </a:rPr>
              <a:t> </a:t>
            </a:r>
            <a:r>
              <a:rPr sz="2300" spc="-10" dirty="0">
                <a:solidFill>
                  <a:srgbClr val="FF0000"/>
                </a:solidFill>
                <a:latin typeface="Times New Roman"/>
                <a:cs typeface="Times New Roman"/>
              </a:rPr>
              <a:t>in </a:t>
            </a:r>
            <a:r>
              <a:rPr sz="2300" spc="-5" dirty="0">
                <a:solidFill>
                  <a:srgbClr val="FF0000"/>
                </a:solidFill>
                <a:latin typeface="Times New Roman"/>
                <a:cs typeface="Times New Roman"/>
              </a:rPr>
              <a:t> digitized format </a:t>
            </a:r>
            <a:r>
              <a:rPr sz="2300" spc="-10" dirty="0">
                <a:solidFill>
                  <a:srgbClr val="FF0000"/>
                </a:solidFill>
                <a:latin typeface="Times New Roman"/>
                <a:cs typeface="Times New Roman"/>
              </a:rPr>
              <a:t>in </a:t>
            </a:r>
            <a:r>
              <a:rPr sz="2300" spc="-5" dirty="0">
                <a:solidFill>
                  <a:srgbClr val="FF0000"/>
                </a:solidFill>
                <a:latin typeface="Times New Roman"/>
                <a:cs typeface="Times New Roman"/>
              </a:rPr>
              <a:t>five international languages, </a:t>
            </a:r>
            <a:r>
              <a:rPr sz="2300" dirty="0">
                <a:solidFill>
                  <a:srgbClr val="FF0000"/>
                </a:solidFill>
                <a:latin typeface="Times New Roman"/>
                <a:cs typeface="Times New Roman"/>
              </a:rPr>
              <a:t>which </a:t>
            </a:r>
            <a:r>
              <a:rPr sz="2300" spc="-5" dirty="0">
                <a:solidFill>
                  <a:srgbClr val="FF0000"/>
                </a:solidFill>
                <a:latin typeface="Times New Roman"/>
                <a:cs typeface="Times New Roman"/>
              </a:rPr>
              <a:t>are English, </a:t>
            </a:r>
            <a:r>
              <a:rPr sz="2300" dirty="0">
                <a:solidFill>
                  <a:srgbClr val="FF0000"/>
                </a:solidFill>
                <a:latin typeface="Times New Roman"/>
                <a:cs typeface="Times New Roman"/>
              </a:rPr>
              <a:t> </a:t>
            </a:r>
            <a:r>
              <a:rPr sz="2300" spc="-5" dirty="0">
                <a:solidFill>
                  <a:srgbClr val="FF0000"/>
                </a:solidFill>
                <a:latin typeface="Times New Roman"/>
                <a:cs typeface="Times New Roman"/>
              </a:rPr>
              <a:t>German,</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French, Japanese</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and </a:t>
            </a:r>
            <a:r>
              <a:rPr sz="2300" dirty="0">
                <a:solidFill>
                  <a:srgbClr val="FF0000"/>
                </a:solidFill>
                <a:latin typeface="Times New Roman"/>
                <a:cs typeface="Times New Roman"/>
              </a:rPr>
              <a:t>Spanish</a:t>
            </a:r>
            <a:endParaRPr sz="2300">
              <a:latin typeface="Times New Roman"/>
              <a:cs typeface="Times New Roman"/>
            </a:endParaRPr>
          </a:p>
        </p:txBody>
      </p:sp>
      <p:sp>
        <p:nvSpPr>
          <p:cNvPr id="5" name="object 5"/>
          <p:cNvSpPr txBox="1"/>
          <p:nvPr/>
        </p:nvSpPr>
        <p:spPr>
          <a:xfrm>
            <a:off x="416420" y="359917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671664" y="3401247"/>
            <a:ext cx="1308735" cy="1604010"/>
          </a:xfrm>
          <a:prstGeom prst="rect">
            <a:avLst/>
          </a:prstGeom>
        </p:spPr>
        <p:txBody>
          <a:bodyPr vert="horz" wrap="square" lIns="0" tIns="11430" rIns="0" bIns="0" rtlCol="0">
            <a:spAutoFit/>
          </a:bodyPr>
          <a:lstStyle/>
          <a:p>
            <a:pPr marL="12700" marR="5080" algn="just">
              <a:lnSpc>
                <a:spcPct val="150200"/>
              </a:lnSpc>
              <a:spcBef>
                <a:spcPts val="90"/>
              </a:spcBef>
            </a:pPr>
            <a:r>
              <a:rPr sz="2300" spc="-85" dirty="0">
                <a:latin typeface="Times New Roman"/>
                <a:cs typeface="Times New Roman"/>
              </a:rPr>
              <a:t>T</a:t>
            </a:r>
            <a:r>
              <a:rPr sz="2300" spc="-5" dirty="0">
                <a:latin typeface="Times New Roman"/>
                <a:cs typeface="Times New Roman"/>
              </a:rPr>
              <a:t>r</a:t>
            </a:r>
            <a:r>
              <a:rPr sz="2300" spc="-10" dirty="0">
                <a:latin typeface="Times New Roman"/>
                <a:cs typeface="Times New Roman"/>
              </a:rPr>
              <a:t>ad</a:t>
            </a:r>
            <a:r>
              <a:rPr sz="2300" spc="-15" dirty="0">
                <a:latin typeface="Times New Roman"/>
                <a:cs typeface="Times New Roman"/>
              </a:rPr>
              <a:t>i</a:t>
            </a:r>
            <a:r>
              <a:rPr sz="2300" spc="-10" dirty="0">
                <a:latin typeface="Times New Roman"/>
                <a:cs typeface="Times New Roman"/>
              </a:rPr>
              <a:t>tional  </a:t>
            </a:r>
            <a:r>
              <a:rPr sz="2300" spc="-5" dirty="0">
                <a:latin typeface="Times New Roman"/>
                <a:cs typeface="Times New Roman"/>
              </a:rPr>
              <a:t>innovative </a:t>
            </a:r>
            <a:r>
              <a:rPr sz="2300" spc="-565" dirty="0">
                <a:latin typeface="Times New Roman"/>
                <a:cs typeface="Times New Roman"/>
              </a:rPr>
              <a:t> </a:t>
            </a:r>
            <a:r>
              <a:rPr sz="2300" spc="-5" dirty="0">
                <a:latin typeface="Times New Roman"/>
                <a:cs typeface="Times New Roman"/>
              </a:rPr>
              <a:t>systematic</a:t>
            </a:r>
            <a:endParaRPr sz="2300">
              <a:latin typeface="Times New Roman"/>
              <a:cs typeface="Times New Roman"/>
            </a:endParaRPr>
          </a:p>
        </p:txBody>
      </p:sp>
      <p:sp>
        <p:nvSpPr>
          <p:cNvPr id="7" name="object 7"/>
          <p:cNvSpPr txBox="1"/>
          <p:nvPr/>
        </p:nvSpPr>
        <p:spPr>
          <a:xfrm>
            <a:off x="2098287" y="3925415"/>
            <a:ext cx="5157470" cy="1079500"/>
          </a:xfrm>
          <a:prstGeom prst="rect">
            <a:avLst/>
          </a:prstGeom>
        </p:spPr>
        <p:txBody>
          <a:bodyPr vert="horz" wrap="square" lIns="0" tIns="12700" rIns="0" bIns="0" rtlCol="0">
            <a:spAutoFit/>
          </a:bodyPr>
          <a:lstStyle/>
          <a:p>
            <a:pPr marL="12700" marR="5080" indent="-635">
              <a:lnSpc>
                <a:spcPct val="150400"/>
              </a:lnSpc>
              <a:spcBef>
                <a:spcPts val="100"/>
              </a:spcBef>
              <a:tabLst>
                <a:tab pos="1373505" algn="l"/>
                <a:tab pos="1740535" algn="l"/>
                <a:tab pos="3103880" algn="l"/>
                <a:tab pos="3556635" algn="l"/>
                <a:tab pos="4107815" algn="l"/>
                <a:tab pos="4173220" algn="l"/>
                <a:tab pos="4642485" algn="l"/>
              </a:tabLst>
            </a:pPr>
            <a:r>
              <a:rPr sz="2300" spc="-5" dirty="0">
                <a:latin typeface="Times New Roman"/>
                <a:cs typeface="Times New Roman"/>
              </a:rPr>
              <a:t>structured	</a:t>
            </a:r>
            <a:r>
              <a:rPr sz="2300" spc="-10" dirty="0">
                <a:latin typeface="Times New Roman"/>
                <a:cs typeface="Times New Roman"/>
              </a:rPr>
              <a:t>classification	</a:t>
            </a:r>
            <a:r>
              <a:rPr sz="2300" spc="-5" dirty="0">
                <a:latin typeface="Times New Roman"/>
                <a:cs typeface="Times New Roman"/>
              </a:rPr>
              <a:t>system	for	</a:t>
            </a:r>
            <a:r>
              <a:rPr sz="2300" spc="-10" dirty="0">
                <a:latin typeface="Times New Roman"/>
                <a:cs typeface="Times New Roman"/>
              </a:rPr>
              <a:t>the </a:t>
            </a:r>
            <a:r>
              <a:rPr sz="2300" spc="-5" dirty="0">
                <a:latin typeface="Times New Roman"/>
                <a:cs typeface="Times New Roman"/>
              </a:rPr>
              <a:t> </a:t>
            </a:r>
            <a:r>
              <a:rPr sz="2300" spc="-10" dirty="0">
                <a:latin typeface="Times New Roman"/>
                <a:cs typeface="Times New Roman"/>
              </a:rPr>
              <a:t>a</a:t>
            </a:r>
            <a:r>
              <a:rPr sz="2300" spc="-5" dirty="0">
                <a:latin typeface="Times New Roman"/>
                <a:cs typeface="Times New Roman"/>
              </a:rPr>
              <a:t>r</a:t>
            </a:r>
            <a:r>
              <a:rPr sz="2300" spc="-15" dirty="0">
                <a:latin typeface="Times New Roman"/>
                <a:cs typeface="Times New Roman"/>
              </a:rPr>
              <a:t>r</a:t>
            </a:r>
            <a:r>
              <a:rPr sz="2300" dirty="0">
                <a:latin typeface="Times New Roman"/>
                <a:cs typeface="Times New Roman"/>
              </a:rPr>
              <a:t>a</a:t>
            </a:r>
            <a:r>
              <a:rPr sz="2300" spc="-5" dirty="0">
                <a:latin typeface="Times New Roman"/>
                <a:cs typeface="Times New Roman"/>
              </a:rPr>
              <a:t>ngement,</a:t>
            </a:r>
            <a:r>
              <a:rPr sz="2300" dirty="0">
                <a:latin typeface="Times New Roman"/>
                <a:cs typeface="Times New Roman"/>
              </a:rPr>
              <a:t>	</a:t>
            </a:r>
            <a:r>
              <a:rPr sz="2300" spc="-5" dirty="0">
                <a:latin typeface="Times New Roman"/>
                <a:cs typeface="Times New Roman"/>
              </a:rPr>
              <a:t>diss</a:t>
            </a:r>
            <a:r>
              <a:rPr sz="2300" spc="-10" dirty="0">
                <a:latin typeface="Times New Roman"/>
                <a:cs typeface="Times New Roman"/>
              </a:rPr>
              <a:t>emina</a:t>
            </a:r>
            <a:r>
              <a:rPr sz="2300" spc="-15" dirty="0">
                <a:latin typeface="Times New Roman"/>
                <a:cs typeface="Times New Roman"/>
              </a:rPr>
              <a:t>t</a:t>
            </a:r>
            <a:r>
              <a:rPr sz="2300" spc="-10" dirty="0">
                <a:latin typeface="Times New Roman"/>
                <a:cs typeface="Times New Roman"/>
              </a:rPr>
              <a:t>io</a:t>
            </a:r>
            <a:r>
              <a:rPr sz="2300" spc="-5" dirty="0">
                <a:latin typeface="Times New Roman"/>
                <a:cs typeface="Times New Roman"/>
              </a:rPr>
              <a:t>n</a:t>
            </a:r>
            <a:r>
              <a:rPr sz="2300" dirty="0">
                <a:latin typeface="Times New Roman"/>
                <a:cs typeface="Times New Roman"/>
              </a:rPr>
              <a:t>	</a:t>
            </a:r>
            <a:r>
              <a:rPr sz="2300" spc="-10" dirty="0">
                <a:latin typeface="Times New Roman"/>
                <a:cs typeface="Times New Roman"/>
              </a:rPr>
              <a:t>an</a:t>
            </a:r>
            <a:r>
              <a:rPr sz="2300" spc="-5" dirty="0">
                <a:latin typeface="Times New Roman"/>
                <a:cs typeface="Times New Roman"/>
              </a:rPr>
              <a:t>d</a:t>
            </a:r>
            <a:r>
              <a:rPr sz="2300" dirty="0">
                <a:latin typeface="Times New Roman"/>
                <a:cs typeface="Times New Roman"/>
              </a:rPr>
              <a:t>		</a:t>
            </a:r>
            <a:r>
              <a:rPr sz="2300" spc="-5" dirty="0">
                <a:latin typeface="Times New Roman"/>
                <a:cs typeface="Times New Roman"/>
              </a:rPr>
              <a:t>r</a:t>
            </a:r>
            <a:r>
              <a:rPr sz="2300" spc="-10" dirty="0">
                <a:latin typeface="Times New Roman"/>
                <a:cs typeface="Times New Roman"/>
              </a:rPr>
              <a:t>et</a:t>
            </a:r>
            <a:r>
              <a:rPr sz="2300" spc="-5" dirty="0">
                <a:latin typeface="Times New Roman"/>
                <a:cs typeface="Times New Roman"/>
              </a:rPr>
              <a:t>r</a:t>
            </a:r>
            <a:r>
              <a:rPr sz="2300" spc="-15" dirty="0">
                <a:latin typeface="Times New Roman"/>
                <a:cs typeface="Times New Roman"/>
              </a:rPr>
              <a:t>i</a:t>
            </a:r>
            <a:r>
              <a:rPr sz="2300" spc="-10" dirty="0">
                <a:latin typeface="Times New Roman"/>
                <a:cs typeface="Times New Roman"/>
              </a:rPr>
              <a:t>e</a:t>
            </a:r>
            <a:r>
              <a:rPr sz="2300" spc="-5" dirty="0">
                <a:latin typeface="Times New Roman"/>
                <a:cs typeface="Times New Roman"/>
              </a:rPr>
              <a:t>v</a:t>
            </a:r>
            <a:r>
              <a:rPr sz="2300" spc="-10" dirty="0">
                <a:latin typeface="Times New Roman"/>
                <a:cs typeface="Times New Roman"/>
              </a:rPr>
              <a:t>al</a:t>
            </a:r>
            <a:endParaRPr sz="2300">
              <a:latin typeface="Times New Roman"/>
              <a:cs typeface="Times New Roman"/>
            </a:endParaRPr>
          </a:p>
        </p:txBody>
      </p:sp>
      <p:sp>
        <p:nvSpPr>
          <p:cNvPr id="8" name="object 8"/>
          <p:cNvSpPr txBox="1"/>
          <p:nvPr/>
        </p:nvSpPr>
        <p:spPr>
          <a:xfrm>
            <a:off x="7277672" y="3925415"/>
            <a:ext cx="965200" cy="1079500"/>
          </a:xfrm>
          <a:prstGeom prst="rect">
            <a:avLst/>
          </a:prstGeom>
        </p:spPr>
        <p:txBody>
          <a:bodyPr vert="horz" wrap="square" lIns="0" tIns="12700" rIns="0" bIns="0" rtlCol="0">
            <a:spAutoFit/>
          </a:bodyPr>
          <a:lstStyle/>
          <a:p>
            <a:pPr marL="160655" marR="5080" indent="-148590">
              <a:lnSpc>
                <a:spcPct val="150400"/>
              </a:lnSpc>
              <a:spcBef>
                <a:spcPts val="100"/>
              </a:spcBef>
            </a:pPr>
            <a:r>
              <a:rPr sz="2300" dirty="0">
                <a:latin typeface="Times New Roman"/>
                <a:cs typeface="Times New Roman"/>
              </a:rPr>
              <a:t>p</a:t>
            </a:r>
            <a:r>
              <a:rPr sz="2300" spc="-5" dirty="0">
                <a:latin typeface="Times New Roman"/>
                <a:cs typeface="Times New Roman"/>
              </a:rPr>
              <a:t>urpose  r</a:t>
            </a:r>
            <a:r>
              <a:rPr sz="2300" spc="-10" dirty="0">
                <a:latin typeface="Times New Roman"/>
                <a:cs typeface="Times New Roman"/>
              </a:rPr>
              <a:t>ela</a:t>
            </a:r>
            <a:r>
              <a:rPr sz="2300" spc="-15" dirty="0">
                <a:latin typeface="Times New Roman"/>
                <a:cs typeface="Times New Roman"/>
              </a:rPr>
              <a:t>t</a:t>
            </a:r>
            <a:r>
              <a:rPr sz="2300" spc="-10" dirty="0">
                <a:latin typeface="Times New Roman"/>
                <a:cs typeface="Times New Roman"/>
              </a:rPr>
              <a:t>ed</a:t>
            </a:r>
            <a:endParaRPr sz="2300">
              <a:latin typeface="Times New Roman"/>
              <a:cs typeface="Times New Roman"/>
            </a:endParaRPr>
          </a:p>
        </p:txBody>
      </p:sp>
      <p:sp>
        <p:nvSpPr>
          <p:cNvPr id="9" name="object 9"/>
          <p:cNvSpPr txBox="1"/>
          <p:nvPr/>
        </p:nvSpPr>
        <p:spPr>
          <a:xfrm>
            <a:off x="2221243" y="3401247"/>
            <a:ext cx="6445250" cy="1604010"/>
          </a:xfrm>
          <a:prstGeom prst="rect">
            <a:avLst/>
          </a:prstGeom>
        </p:spPr>
        <p:txBody>
          <a:bodyPr vert="horz" wrap="square" lIns="0" tIns="187325" rIns="0" bIns="0" rtlCol="0">
            <a:spAutoFit/>
          </a:bodyPr>
          <a:lstStyle/>
          <a:p>
            <a:pPr marR="6350" algn="r">
              <a:lnSpc>
                <a:spcPct val="100000"/>
              </a:lnSpc>
              <a:spcBef>
                <a:spcPts val="1475"/>
              </a:spcBef>
              <a:tabLst>
                <a:tab pos="1611630" algn="l"/>
                <a:tab pos="2963545" algn="l"/>
                <a:tab pos="4831080" algn="l"/>
                <a:tab pos="6143625" algn="l"/>
              </a:tabLst>
            </a:pPr>
            <a:r>
              <a:rPr sz="2300" dirty="0">
                <a:latin typeface="Times New Roman"/>
                <a:cs typeface="Times New Roman"/>
              </a:rPr>
              <a:t>K</a:t>
            </a:r>
            <a:r>
              <a:rPr sz="2300" spc="-5" dirty="0">
                <a:latin typeface="Times New Roman"/>
                <a:cs typeface="Times New Roman"/>
              </a:rPr>
              <a:t>no</a:t>
            </a:r>
            <a:r>
              <a:rPr sz="2300" dirty="0">
                <a:latin typeface="Times New Roman"/>
                <a:cs typeface="Times New Roman"/>
              </a:rPr>
              <a:t>w</a:t>
            </a:r>
            <a:r>
              <a:rPr sz="2300" spc="-15" dirty="0">
                <a:latin typeface="Times New Roman"/>
                <a:cs typeface="Times New Roman"/>
              </a:rPr>
              <a:t>l</a:t>
            </a:r>
            <a:r>
              <a:rPr sz="2300" spc="-10" dirty="0">
                <a:latin typeface="Times New Roman"/>
                <a:cs typeface="Times New Roman"/>
              </a:rPr>
              <a:t>e</a:t>
            </a:r>
            <a:r>
              <a:rPr sz="2300" spc="-5" dirty="0">
                <a:latin typeface="Times New Roman"/>
                <a:cs typeface="Times New Roman"/>
              </a:rPr>
              <a:t>dge</a:t>
            </a:r>
            <a:r>
              <a:rPr sz="2300" dirty="0">
                <a:latin typeface="Times New Roman"/>
                <a:cs typeface="Times New Roman"/>
              </a:rPr>
              <a:t>	</a:t>
            </a:r>
            <a:r>
              <a:rPr sz="2300" spc="-5" dirty="0">
                <a:latin typeface="Times New Roman"/>
                <a:cs typeface="Times New Roman"/>
              </a:rPr>
              <a:t>R</a:t>
            </a:r>
            <a:r>
              <a:rPr sz="2300" spc="-10" dirty="0">
                <a:latin typeface="Times New Roman"/>
                <a:cs typeface="Times New Roman"/>
              </a:rPr>
              <a:t>e</a:t>
            </a:r>
            <a:r>
              <a:rPr sz="2300" spc="-5" dirty="0">
                <a:latin typeface="Times New Roman"/>
                <a:cs typeface="Times New Roman"/>
              </a:rPr>
              <a:t>sour</a:t>
            </a:r>
            <a:r>
              <a:rPr sz="2300" spc="-10" dirty="0">
                <a:latin typeface="Times New Roman"/>
                <a:cs typeface="Times New Roman"/>
              </a:rPr>
              <a:t>c</a:t>
            </a:r>
            <a:r>
              <a:rPr sz="2300" spc="-5" dirty="0">
                <a:latin typeface="Times New Roman"/>
                <a:cs typeface="Times New Roman"/>
              </a:rPr>
              <a:t>e</a:t>
            </a:r>
            <a:r>
              <a:rPr sz="2300" dirty="0">
                <a:latin typeface="Times New Roman"/>
                <a:cs typeface="Times New Roman"/>
              </a:rPr>
              <a:t>	</a:t>
            </a:r>
            <a:r>
              <a:rPr sz="2300" spc="-5" dirty="0">
                <a:latin typeface="Times New Roman"/>
                <a:cs typeface="Times New Roman"/>
              </a:rPr>
              <a:t>C</a:t>
            </a:r>
            <a:r>
              <a:rPr sz="2300" spc="-15" dirty="0">
                <a:latin typeface="Times New Roman"/>
                <a:cs typeface="Times New Roman"/>
              </a:rPr>
              <a:t>l</a:t>
            </a:r>
            <a:r>
              <a:rPr sz="2300" spc="-10" dirty="0">
                <a:latin typeface="Times New Roman"/>
                <a:cs typeface="Times New Roman"/>
              </a:rPr>
              <a:t>a</a:t>
            </a:r>
            <a:r>
              <a:rPr sz="2300" spc="-5" dirty="0">
                <a:latin typeface="Times New Roman"/>
                <a:cs typeface="Times New Roman"/>
              </a:rPr>
              <a:t>ss</a:t>
            </a:r>
            <a:r>
              <a:rPr sz="2300" spc="-10" dirty="0">
                <a:latin typeface="Times New Roman"/>
                <a:cs typeface="Times New Roman"/>
              </a:rPr>
              <a:t>i</a:t>
            </a:r>
            <a:r>
              <a:rPr sz="2300" spc="-5" dirty="0">
                <a:latin typeface="Times New Roman"/>
                <a:cs typeface="Times New Roman"/>
              </a:rPr>
              <a:t>f</a:t>
            </a:r>
            <a:r>
              <a:rPr sz="2300" spc="-15" dirty="0">
                <a:latin typeface="Times New Roman"/>
                <a:cs typeface="Times New Roman"/>
              </a:rPr>
              <a:t>i</a:t>
            </a:r>
            <a:r>
              <a:rPr sz="2300" spc="-10" dirty="0">
                <a:latin typeface="Times New Roman"/>
                <a:cs typeface="Times New Roman"/>
              </a:rPr>
              <a:t>catio</a:t>
            </a:r>
            <a:r>
              <a:rPr sz="2300" spc="-5" dirty="0">
                <a:latin typeface="Times New Roman"/>
                <a:cs typeface="Times New Roman"/>
              </a:rPr>
              <a:t>n</a:t>
            </a:r>
            <a:r>
              <a:rPr sz="2300" dirty="0">
                <a:latin typeface="Times New Roman"/>
                <a:cs typeface="Times New Roman"/>
              </a:rPr>
              <a:t>	</a:t>
            </a:r>
            <a:r>
              <a:rPr sz="2300" spc="-5" dirty="0">
                <a:latin typeface="Times New Roman"/>
                <a:cs typeface="Times New Roman"/>
              </a:rPr>
              <a:t>(</a:t>
            </a:r>
            <a:r>
              <a:rPr sz="2300" spc="-10" dirty="0">
                <a:latin typeface="Times New Roman"/>
                <a:cs typeface="Times New Roman"/>
              </a:rPr>
              <a:t>T</a:t>
            </a:r>
            <a:r>
              <a:rPr sz="2300" dirty="0">
                <a:latin typeface="Times New Roman"/>
                <a:cs typeface="Times New Roman"/>
              </a:rPr>
              <a:t>K</a:t>
            </a:r>
            <a:r>
              <a:rPr sz="2300" spc="-10" dirty="0">
                <a:latin typeface="Times New Roman"/>
                <a:cs typeface="Times New Roman"/>
              </a:rPr>
              <a:t>R</a:t>
            </a:r>
            <a:r>
              <a:rPr sz="2300" spc="-5" dirty="0">
                <a:latin typeface="Times New Roman"/>
                <a:cs typeface="Times New Roman"/>
              </a:rPr>
              <a:t>C),</a:t>
            </a:r>
            <a:r>
              <a:rPr sz="2300" dirty="0">
                <a:latin typeface="Times New Roman"/>
                <a:cs typeface="Times New Roman"/>
              </a:rPr>
              <a:t>	</a:t>
            </a:r>
            <a:r>
              <a:rPr sz="2300" spc="-10" dirty="0">
                <a:latin typeface="Times New Roman"/>
                <a:cs typeface="Times New Roman"/>
              </a:rPr>
              <a:t>an</a:t>
            </a:r>
            <a:endParaRPr sz="2300">
              <a:latin typeface="Times New Roman"/>
              <a:cs typeface="Times New Roman"/>
            </a:endParaRPr>
          </a:p>
          <a:p>
            <a:pPr marL="6206490" marR="5080" indent="-18415" algn="r">
              <a:lnSpc>
                <a:spcPts val="4150"/>
              </a:lnSpc>
              <a:spcBef>
                <a:spcPts val="160"/>
              </a:spcBef>
            </a:pPr>
            <a:r>
              <a:rPr sz="2300" dirty="0">
                <a:latin typeface="Times New Roman"/>
                <a:cs typeface="Times New Roman"/>
              </a:rPr>
              <a:t>o</a:t>
            </a:r>
            <a:r>
              <a:rPr sz="2300" spc="-5" dirty="0">
                <a:latin typeface="Times New Roman"/>
                <a:cs typeface="Times New Roman"/>
              </a:rPr>
              <a:t>f  </a:t>
            </a:r>
            <a:r>
              <a:rPr sz="2300" spc="-15" dirty="0">
                <a:latin typeface="Times New Roman"/>
                <a:cs typeface="Times New Roman"/>
              </a:rPr>
              <a:t>t</a:t>
            </a:r>
            <a:r>
              <a:rPr sz="2300" spc="-5" dirty="0">
                <a:latin typeface="Times New Roman"/>
                <a:cs typeface="Times New Roman"/>
              </a:rPr>
              <a:t>o</a:t>
            </a:r>
            <a:endParaRPr sz="2300">
              <a:latin typeface="Times New Roman"/>
              <a:cs typeface="Times New Roman"/>
            </a:endParaRPr>
          </a:p>
        </p:txBody>
      </p:sp>
      <p:sp>
        <p:nvSpPr>
          <p:cNvPr id="10" name="object 10"/>
          <p:cNvSpPr txBox="1"/>
          <p:nvPr/>
        </p:nvSpPr>
        <p:spPr>
          <a:xfrm>
            <a:off x="671664" y="5155095"/>
            <a:ext cx="1942464" cy="375920"/>
          </a:xfrm>
          <a:prstGeom prst="rect">
            <a:avLst/>
          </a:prstGeom>
        </p:spPr>
        <p:txBody>
          <a:bodyPr vert="horz" wrap="square" lIns="0" tIns="12065" rIns="0" bIns="0" rtlCol="0">
            <a:spAutoFit/>
          </a:bodyPr>
          <a:lstStyle/>
          <a:p>
            <a:pPr marL="12700">
              <a:lnSpc>
                <a:spcPct val="100000"/>
              </a:lnSpc>
              <a:spcBef>
                <a:spcPts val="95"/>
              </a:spcBef>
            </a:pPr>
            <a:r>
              <a:rPr sz="2300" spc="-10" dirty="0">
                <a:latin typeface="Times New Roman"/>
                <a:cs typeface="Times New Roman"/>
              </a:rPr>
              <a:t>medicinal</a:t>
            </a:r>
            <a:r>
              <a:rPr sz="2300" spc="-40" dirty="0">
                <a:latin typeface="Times New Roman"/>
                <a:cs typeface="Times New Roman"/>
              </a:rPr>
              <a:t> </a:t>
            </a:r>
            <a:r>
              <a:rPr sz="2300" spc="-5" dirty="0">
                <a:latin typeface="Times New Roman"/>
                <a:cs typeface="Times New Roman"/>
              </a:rPr>
              <a:t>plants</a:t>
            </a:r>
            <a:endParaRPr sz="23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0461" y="1229652"/>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594258" y="1175001"/>
            <a:ext cx="8317230" cy="4799330"/>
          </a:xfrm>
          <a:prstGeom prst="rect">
            <a:avLst/>
          </a:prstGeom>
        </p:spPr>
        <p:txBody>
          <a:bodyPr vert="horz" wrap="square" lIns="0" tIns="12700" rIns="0" bIns="0" rtlCol="0">
            <a:spAutoFit/>
          </a:bodyPr>
          <a:lstStyle/>
          <a:p>
            <a:pPr marL="12700" marR="5080">
              <a:lnSpc>
                <a:spcPct val="108700"/>
              </a:lnSpc>
              <a:spcBef>
                <a:spcPts val="100"/>
              </a:spcBef>
            </a:pPr>
            <a:r>
              <a:rPr sz="2300" dirty="0">
                <a:latin typeface="Times New Roman"/>
                <a:cs typeface="Times New Roman"/>
              </a:rPr>
              <a:t>Over </a:t>
            </a:r>
            <a:r>
              <a:rPr sz="2300" spc="-5" dirty="0">
                <a:latin typeface="Times New Roman"/>
                <a:cs typeface="Times New Roman"/>
              </a:rPr>
              <a:t>the</a:t>
            </a:r>
            <a:r>
              <a:rPr sz="2300" spc="5" dirty="0">
                <a:latin typeface="Times New Roman"/>
                <a:cs typeface="Times New Roman"/>
              </a:rPr>
              <a:t> </a:t>
            </a:r>
            <a:r>
              <a:rPr sz="2300" spc="-5" dirty="0">
                <a:latin typeface="Times New Roman"/>
                <a:cs typeface="Times New Roman"/>
              </a:rPr>
              <a:t>centuries</a:t>
            </a:r>
            <a:r>
              <a:rPr sz="2300" dirty="0">
                <a:latin typeface="Times New Roman"/>
                <a:cs typeface="Times New Roman"/>
              </a:rPr>
              <a:t> </a:t>
            </a:r>
            <a:r>
              <a:rPr sz="2300" spc="-5" dirty="0">
                <a:latin typeface="Times New Roman"/>
                <a:cs typeface="Times New Roman"/>
              </a:rPr>
              <a:t>copyright</a:t>
            </a:r>
            <a:r>
              <a:rPr sz="2300" spc="5" dirty="0">
                <a:latin typeface="Times New Roman"/>
                <a:cs typeface="Times New Roman"/>
              </a:rPr>
              <a:t> </a:t>
            </a:r>
            <a:r>
              <a:rPr sz="2300" spc="-10" dirty="0">
                <a:latin typeface="Times New Roman"/>
                <a:cs typeface="Times New Roman"/>
              </a:rPr>
              <a:t>law</a:t>
            </a:r>
            <a:r>
              <a:rPr sz="2300" spc="15" dirty="0">
                <a:latin typeface="Times New Roman"/>
                <a:cs typeface="Times New Roman"/>
              </a:rPr>
              <a:t> </a:t>
            </a:r>
            <a:r>
              <a:rPr sz="2300" spc="-5" dirty="0">
                <a:latin typeface="Times New Roman"/>
                <a:cs typeface="Times New Roman"/>
              </a:rPr>
              <a:t>-</a:t>
            </a:r>
            <a:r>
              <a:rPr sz="2300" dirty="0">
                <a:latin typeface="Times New Roman"/>
                <a:cs typeface="Times New Roman"/>
              </a:rPr>
              <a:t> </a:t>
            </a:r>
            <a:r>
              <a:rPr sz="2300" spc="-5" dirty="0">
                <a:latin typeface="Times New Roman"/>
                <a:cs typeface="Times New Roman"/>
              </a:rPr>
              <a:t>originally</a:t>
            </a:r>
            <a:r>
              <a:rPr sz="2300" spc="5" dirty="0">
                <a:latin typeface="Times New Roman"/>
                <a:cs typeface="Times New Roman"/>
              </a:rPr>
              <a:t> </a:t>
            </a:r>
            <a:r>
              <a:rPr sz="2300" spc="-5" dirty="0">
                <a:latin typeface="Times New Roman"/>
                <a:cs typeface="Times New Roman"/>
              </a:rPr>
              <a:t>tailored</a:t>
            </a:r>
            <a:r>
              <a:rPr sz="2300" spc="5" dirty="0">
                <a:latin typeface="Times New Roman"/>
                <a:cs typeface="Times New Roman"/>
              </a:rPr>
              <a:t> </a:t>
            </a:r>
            <a:r>
              <a:rPr sz="2300" spc="-10" dirty="0">
                <a:latin typeface="Times New Roman"/>
                <a:cs typeface="Times New Roman"/>
              </a:rPr>
              <a:t>to</a:t>
            </a:r>
            <a:r>
              <a:rPr sz="2300" spc="15" dirty="0">
                <a:latin typeface="Times New Roman"/>
                <a:cs typeface="Times New Roman"/>
              </a:rPr>
              <a:t> </a:t>
            </a:r>
            <a:r>
              <a:rPr sz="2300" spc="-5" dirty="0">
                <a:latin typeface="Times New Roman"/>
                <a:cs typeface="Times New Roman"/>
              </a:rPr>
              <a:t>the</a:t>
            </a:r>
            <a:r>
              <a:rPr sz="2300" spc="170" dirty="0">
                <a:latin typeface="Times New Roman"/>
                <a:cs typeface="Times New Roman"/>
              </a:rPr>
              <a:t> </a:t>
            </a:r>
            <a:r>
              <a:rPr sz="2300" spc="-5" dirty="0">
                <a:solidFill>
                  <a:srgbClr val="FF0000"/>
                </a:solidFill>
                <a:latin typeface="Times New Roman"/>
                <a:cs typeface="Times New Roman"/>
              </a:rPr>
              <a:t>technology </a:t>
            </a:r>
            <a:r>
              <a:rPr sz="2300" spc="-560" dirty="0">
                <a:solidFill>
                  <a:srgbClr val="FF0000"/>
                </a:solidFill>
                <a:latin typeface="Times New Roman"/>
                <a:cs typeface="Times New Roman"/>
              </a:rPr>
              <a:t> </a:t>
            </a:r>
            <a:r>
              <a:rPr sz="2300" dirty="0">
                <a:solidFill>
                  <a:srgbClr val="FF0000"/>
                </a:solidFill>
                <a:latin typeface="Times New Roman"/>
                <a:cs typeface="Times New Roman"/>
              </a:rPr>
              <a:t>of</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print</a:t>
            </a:r>
            <a:endParaRPr sz="2300">
              <a:latin typeface="Times New Roman"/>
              <a:cs typeface="Times New Roman"/>
            </a:endParaRPr>
          </a:p>
          <a:p>
            <a:pPr marL="12700" marR="17145">
              <a:lnSpc>
                <a:spcPct val="115999"/>
              </a:lnSpc>
              <a:spcBef>
                <a:spcPts val="195"/>
              </a:spcBef>
              <a:tabLst>
                <a:tab pos="683895" algn="l"/>
                <a:tab pos="1503680" algn="l"/>
                <a:tab pos="2037080" algn="l"/>
                <a:tab pos="2868930" algn="l"/>
                <a:tab pos="4415790" algn="l"/>
                <a:tab pos="5193030" algn="l"/>
                <a:tab pos="6061710" algn="l"/>
                <a:tab pos="6653530" algn="l"/>
                <a:tab pos="7618730" algn="l"/>
                <a:tab pos="8015605" algn="l"/>
              </a:tabLst>
            </a:pPr>
            <a:r>
              <a:rPr sz="2300" dirty="0">
                <a:latin typeface="Times New Roman"/>
                <a:cs typeface="Times New Roman"/>
              </a:rPr>
              <a:t>Now </a:t>
            </a:r>
            <a:r>
              <a:rPr sz="2300" spc="-5" dirty="0">
                <a:latin typeface="Times New Roman"/>
                <a:cs typeface="Times New Roman"/>
              </a:rPr>
              <a:t>it </a:t>
            </a:r>
            <a:r>
              <a:rPr sz="2300" spc="-10" dirty="0">
                <a:latin typeface="Times New Roman"/>
                <a:cs typeface="Times New Roman"/>
              </a:rPr>
              <a:t>is</a:t>
            </a:r>
            <a:r>
              <a:rPr sz="2300" spc="5" dirty="0">
                <a:latin typeface="Times New Roman"/>
                <a:cs typeface="Times New Roman"/>
              </a:rPr>
              <a:t> </a:t>
            </a:r>
            <a:r>
              <a:rPr sz="2300" spc="-5" dirty="0">
                <a:latin typeface="Times New Roman"/>
                <a:cs typeface="Times New Roman"/>
              </a:rPr>
              <a:t>yet</a:t>
            </a:r>
            <a:r>
              <a:rPr sz="2300" dirty="0">
                <a:latin typeface="Times New Roman"/>
                <a:cs typeface="Times New Roman"/>
              </a:rPr>
              <a:t> </a:t>
            </a:r>
            <a:r>
              <a:rPr sz="2300" spc="-10" dirty="0">
                <a:latin typeface="Times New Roman"/>
                <a:cs typeface="Times New Roman"/>
              </a:rPr>
              <a:t>again</a:t>
            </a:r>
            <a:r>
              <a:rPr sz="2300" spc="50" dirty="0">
                <a:latin typeface="Times New Roman"/>
                <a:cs typeface="Times New Roman"/>
              </a:rPr>
              <a:t> </a:t>
            </a:r>
            <a:r>
              <a:rPr sz="2300" spc="-5" dirty="0">
                <a:solidFill>
                  <a:srgbClr val="FF0000"/>
                </a:solidFill>
                <a:latin typeface="Times New Roman"/>
                <a:cs typeface="Times New Roman"/>
              </a:rPr>
              <a:t>challenged </a:t>
            </a:r>
            <a:r>
              <a:rPr sz="2300" dirty="0">
                <a:solidFill>
                  <a:srgbClr val="FF0000"/>
                </a:solidFill>
                <a:latin typeface="Times New Roman"/>
                <a:cs typeface="Times New Roman"/>
              </a:rPr>
              <a:t>by </a:t>
            </a:r>
            <a:r>
              <a:rPr sz="2300" spc="-5" dirty="0">
                <a:solidFill>
                  <a:srgbClr val="FF0000"/>
                </a:solidFill>
                <a:latin typeface="Times New Roman"/>
                <a:cs typeface="Times New Roman"/>
              </a:rPr>
              <a:t>the</a:t>
            </a:r>
            <a:r>
              <a:rPr sz="2300" dirty="0">
                <a:solidFill>
                  <a:srgbClr val="FF0000"/>
                </a:solidFill>
                <a:latin typeface="Times New Roman"/>
                <a:cs typeface="Times New Roman"/>
              </a:rPr>
              <a:t> </a:t>
            </a:r>
            <a:r>
              <a:rPr sz="2300" spc="-10" dirty="0">
                <a:solidFill>
                  <a:srgbClr val="FF0000"/>
                </a:solidFill>
                <a:latin typeface="Times New Roman"/>
                <a:cs typeface="Times New Roman"/>
              </a:rPr>
              <a:t>advance</a:t>
            </a:r>
            <a:r>
              <a:rPr sz="2300" dirty="0">
                <a:solidFill>
                  <a:srgbClr val="FF0000"/>
                </a:solidFill>
                <a:latin typeface="Times New Roman"/>
                <a:cs typeface="Times New Roman"/>
              </a:rPr>
              <a:t> </a:t>
            </a:r>
            <a:r>
              <a:rPr sz="2300" spc="-5" dirty="0">
                <a:solidFill>
                  <a:srgbClr val="FF0000"/>
                </a:solidFill>
                <a:latin typeface="Times New Roman"/>
                <a:cs typeface="Times New Roman"/>
              </a:rPr>
              <a:t>of</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digital</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technologies </a:t>
            </a:r>
            <a:r>
              <a:rPr sz="2300" dirty="0">
                <a:solidFill>
                  <a:srgbClr val="FF0000"/>
                </a:solidFill>
                <a:latin typeface="Times New Roman"/>
                <a:cs typeface="Times New Roman"/>
              </a:rPr>
              <a:t> </a:t>
            </a:r>
            <a:r>
              <a:rPr sz="2300" spc="-5" dirty="0">
                <a:latin typeface="Times New Roman"/>
                <a:cs typeface="Times New Roman"/>
              </a:rPr>
              <a:t>These</a:t>
            </a:r>
            <a:r>
              <a:rPr sz="2300" spc="200" dirty="0">
                <a:latin typeface="Times New Roman"/>
                <a:cs typeface="Times New Roman"/>
              </a:rPr>
              <a:t> </a:t>
            </a:r>
            <a:r>
              <a:rPr sz="2300" spc="-5" dirty="0">
                <a:latin typeface="Times New Roman"/>
                <a:cs typeface="Times New Roman"/>
              </a:rPr>
              <a:t>represent</a:t>
            </a:r>
            <a:r>
              <a:rPr sz="2300" spc="204" dirty="0">
                <a:latin typeface="Times New Roman"/>
                <a:cs typeface="Times New Roman"/>
              </a:rPr>
              <a:t> </a:t>
            </a:r>
            <a:r>
              <a:rPr sz="2300" spc="-5" dirty="0">
                <a:latin typeface="Times New Roman"/>
                <a:cs typeface="Times New Roman"/>
              </a:rPr>
              <a:t>something</a:t>
            </a:r>
            <a:r>
              <a:rPr sz="2300" spc="210" dirty="0">
                <a:latin typeface="Times New Roman"/>
                <a:cs typeface="Times New Roman"/>
              </a:rPr>
              <a:t> </a:t>
            </a:r>
            <a:r>
              <a:rPr sz="2300" spc="-10" dirty="0">
                <a:latin typeface="Times New Roman"/>
                <a:cs typeface="Times New Roman"/>
              </a:rPr>
              <a:t>completely</a:t>
            </a:r>
            <a:r>
              <a:rPr sz="2300" spc="204" dirty="0">
                <a:latin typeface="Times New Roman"/>
                <a:cs typeface="Times New Roman"/>
              </a:rPr>
              <a:t> </a:t>
            </a:r>
            <a:r>
              <a:rPr sz="2300" spc="-5" dirty="0">
                <a:latin typeface="Times New Roman"/>
                <a:cs typeface="Times New Roman"/>
              </a:rPr>
              <a:t>new</a:t>
            </a:r>
            <a:r>
              <a:rPr sz="2300" spc="210" dirty="0">
                <a:latin typeface="Times New Roman"/>
                <a:cs typeface="Times New Roman"/>
              </a:rPr>
              <a:t> </a:t>
            </a:r>
            <a:r>
              <a:rPr sz="2300" spc="-5" dirty="0">
                <a:latin typeface="Times New Roman"/>
                <a:cs typeface="Times New Roman"/>
              </a:rPr>
              <a:t>in</a:t>
            </a:r>
            <a:r>
              <a:rPr sz="2300" spc="204" dirty="0">
                <a:latin typeface="Times New Roman"/>
                <a:cs typeface="Times New Roman"/>
              </a:rPr>
              <a:t> </a:t>
            </a:r>
            <a:r>
              <a:rPr sz="2300" spc="-5" dirty="0">
                <a:latin typeface="Times New Roman"/>
                <a:cs typeface="Times New Roman"/>
              </a:rPr>
              <a:t>respect</a:t>
            </a:r>
            <a:r>
              <a:rPr sz="2300" spc="200" dirty="0">
                <a:latin typeface="Times New Roman"/>
                <a:cs typeface="Times New Roman"/>
              </a:rPr>
              <a:t> </a:t>
            </a:r>
            <a:r>
              <a:rPr sz="2300" dirty="0">
                <a:latin typeface="Times New Roman"/>
                <a:cs typeface="Times New Roman"/>
              </a:rPr>
              <a:t>of</a:t>
            </a:r>
            <a:r>
              <a:rPr sz="2300" spc="204" dirty="0">
                <a:latin typeface="Times New Roman"/>
                <a:cs typeface="Times New Roman"/>
              </a:rPr>
              <a:t> </a:t>
            </a:r>
            <a:r>
              <a:rPr sz="2300" spc="-5" dirty="0">
                <a:latin typeface="Times New Roman"/>
                <a:cs typeface="Times New Roman"/>
              </a:rPr>
              <a:t>the</a:t>
            </a:r>
            <a:r>
              <a:rPr sz="2300" spc="200" dirty="0">
                <a:latin typeface="Times New Roman"/>
                <a:cs typeface="Times New Roman"/>
              </a:rPr>
              <a:t> </a:t>
            </a:r>
            <a:r>
              <a:rPr sz="2300" spc="-5" dirty="0">
                <a:latin typeface="Times New Roman"/>
                <a:cs typeface="Times New Roman"/>
              </a:rPr>
              <a:t>fact</a:t>
            </a:r>
            <a:r>
              <a:rPr sz="2300" spc="204" dirty="0">
                <a:latin typeface="Times New Roman"/>
                <a:cs typeface="Times New Roman"/>
              </a:rPr>
              <a:t> </a:t>
            </a:r>
            <a:r>
              <a:rPr sz="2300" spc="-5" dirty="0">
                <a:latin typeface="Times New Roman"/>
                <a:cs typeface="Times New Roman"/>
              </a:rPr>
              <a:t>that </a:t>
            </a:r>
            <a:r>
              <a:rPr sz="2300" spc="-560" dirty="0">
                <a:latin typeface="Times New Roman"/>
                <a:cs typeface="Times New Roman"/>
              </a:rPr>
              <a:t> </a:t>
            </a:r>
            <a:r>
              <a:rPr sz="2300" spc="-10" dirty="0">
                <a:latin typeface="Times New Roman"/>
                <a:cs typeface="Times New Roman"/>
              </a:rPr>
              <a:t>the</a:t>
            </a:r>
            <a:r>
              <a:rPr sz="2300" spc="-5" dirty="0">
                <a:latin typeface="Times New Roman"/>
                <a:cs typeface="Times New Roman"/>
              </a:rPr>
              <a:t>y</a:t>
            </a:r>
            <a:r>
              <a:rPr sz="2300" dirty="0">
                <a:latin typeface="Times New Roman"/>
                <a:cs typeface="Times New Roman"/>
              </a:rPr>
              <a:t>	</a:t>
            </a:r>
            <a:r>
              <a:rPr sz="2300" spc="-10" dirty="0">
                <a:latin typeface="Times New Roman"/>
                <a:cs typeface="Times New Roman"/>
              </a:rPr>
              <a:t>allo</a:t>
            </a:r>
            <a:r>
              <a:rPr sz="2300" spc="-5" dirty="0">
                <a:latin typeface="Times New Roman"/>
                <a:cs typeface="Times New Roman"/>
              </a:rPr>
              <a:t>w</a:t>
            </a:r>
            <a:r>
              <a:rPr sz="2300" dirty="0">
                <a:latin typeface="Times New Roman"/>
                <a:cs typeface="Times New Roman"/>
              </a:rPr>
              <a:t>	</a:t>
            </a:r>
            <a:r>
              <a:rPr sz="2300" spc="-15" dirty="0">
                <a:latin typeface="Times New Roman"/>
                <a:cs typeface="Times New Roman"/>
              </a:rPr>
              <a:t>t</a:t>
            </a:r>
            <a:r>
              <a:rPr sz="2300" dirty="0">
                <a:latin typeface="Times New Roman"/>
                <a:cs typeface="Times New Roman"/>
              </a:rPr>
              <a:t>h</a:t>
            </a:r>
            <a:r>
              <a:rPr sz="2300" spc="-5" dirty="0">
                <a:latin typeface="Times New Roman"/>
                <a:cs typeface="Times New Roman"/>
              </a:rPr>
              <a:t>e</a:t>
            </a:r>
            <a:r>
              <a:rPr sz="2300" dirty="0">
                <a:latin typeface="Times New Roman"/>
                <a:cs typeface="Times New Roman"/>
              </a:rPr>
              <a:t>	</a:t>
            </a:r>
            <a:r>
              <a:rPr sz="2300" spc="-10" dirty="0">
                <a:solidFill>
                  <a:srgbClr val="FF0000"/>
                </a:solidFill>
                <a:latin typeface="Times New Roman"/>
                <a:cs typeface="Times New Roman"/>
              </a:rPr>
              <a:t>en</a:t>
            </a:r>
            <a:r>
              <a:rPr sz="2300" spc="-15" dirty="0">
                <a:solidFill>
                  <a:srgbClr val="FF0000"/>
                </a:solidFill>
                <a:latin typeface="Times New Roman"/>
                <a:cs typeface="Times New Roman"/>
              </a:rPr>
              <a:t>t</a:t>
            </a:r>
            <a:r>
              <a:rPr sz="2300" spc="-10" dirty="0">
                <a:solidFill>
                  <a:srgbClr val="FF0000"/>
                </a:solidFill>
                <a:latin typeface="Times New Roman"/>
                <a:cs typeface="Times New Roman"/>
              </a:rPr>
              <a:t>i</a:t>
            </a:r>
            <a:r>
              <a:rPr sz="2300" spc="-5" dirty="0">
                <a:solidFill>
                  <a:srgbClr val="FF0000"/>
                </a:solidFill>
                <a:latin typeface="Times New Roman"/>
                <a:cs typeface="Times New Roman"/>
              </a:rPr>
              <a:t>re</a:t>
            </a:r>
            <a:r>
              <a:rPr sz="2300" dirty="0">
                <a:solidFill>
                  <a:srgbClr val="FF0000"/>
                </a:solidFill>
                <a:latin typeface="Times New Roman"/>
                <a:cs typeface="Times New Roman"/>
              </a:rPr>
              <a:t>	</a:t>
            </a:r>
            <a:r>
              <a:rPr sz="2300" spc="-10" dirty="0">
                <a:solidFill>
                  <a:srgbClr val="FF0000"/>
                </a:solidFill>
                <a:latin typeface="Times New Roman"/>
                <a:cs typeface="Times New Roman"/>
              </a:rPr>
              <a:t>in</a:t>
            </a:r>
            <a:r>
              <a:rPr sz="2300" spc="-5" dirty="0">
                <a:solidFill>
                  <a:srgbClr val="FF0000"/>
                </a:solidFill>
                <a:latin typeface="Times New Roman"/>
                <a:cs typeface="Times New Roman"/>
              </a:rPr>
              <a:t>for</a:t>
            </a:r>
            <a:r>
              <a:rPr sz="2300" spc="-10" dirty="0">
                <a:solidFill>
                  <a:srgbClr val="FF0000"/>
                </a:solidFill>
                <a:latin typeface="Times New Roman"/>
                <a:cs typeface="Times New Roman"/>
              </a:rPr>
              <a:t>ma</a:t>
            </a:r>
            <a:r>
              <a:rPr sz="2300" spc="-15" dirty="0">
                <a:solidFill>
                  <a:srgbClr val="FF0000"/>
                </a:solidFill>
                <a:latin typeface="Times New Roman"/>
                <a:cs typeface="Times New Roman"/>
              </a:rPr>
              <a:t>t</a:t>
            </a:r>
            <a:r>
              <a:rPr sz="2300" spc="-10" dirty="0">
                <a:solidFill>
                  <a:srgbClr val="FF0000"/>
                </a:solidFill>
                <a:latin typeface="Times New Roman"/>
                <a:cs typeface="Times New Roman"/>
              </a:rPr>
              <a:t>io</a:t>
            </a:r>
            <a:r>
              <a:rPr sz="2300" spc="-5" dirty="0">
                <a:solidFill>
                  <a:srgbClr val="FF0000"/>
                </a:solidFill>
                <a:latin typeface="Times New Roman"/>
                <a:cs typeface="Times New Roman"/>
              </a:rPr>
              <a:t>n</a:t>
            </a:r>
            <a:r>
              <a:rPr sz="2300" dirty="0">
                <a:solidFill>
                  <a:srgbClr val="FF0000"/>
                </a:solidFill>
                <a:latin typeface="Times New Roman"/>
                <a:cs typeface="Times New Roman"/>
              </a:rPr>
              <a:t>	</a:t>
            </a:r>
            <a:r>
              <a:rPr sz="2300" spc="-5" dirty="0">
                <a:solidFill>
                  <a:srgbClr val="FF0000"/>
                </a:solidFill>
                <a:latin typeface="Times New Roman"/>
                <a:cs typeface="Times New Roman"/>
              </a:rPr>
              <a:t>(</a:t>
            </a:r>
            <a:r>
              <a:rPr sz="2300" spc="-10" dirty="0">
                <a:solidFill>
                  <a:srgbClr val="FF0000"/>
                </a:solidFill>
                <a:latin typeface="Times New Roman"/>
                <a:cs typeface="Times New Roman"/>
              </a:rPr>
              <a:t>t</a:t>
            </a:r>
            <a:r>
              <a:rPr sz="2300" spc="-20" dirty="0">
                <a:solidFill>
                  <a:srgbClr val="FF0000"/>
                </a:solidFill>
                <a:latin typeface="Times New Roman"/>
                <a:cs typeface="Times New Roman"/>
              </a:rPr>
              <a:t>e</a:t>
            </a:r>
            <a:r>
              <a:rPr sz="2300" dirty="0">
                <a:solidFill>
                  <a:srgbClr val="FF0000"/>
                </a:solidFill>
                <a:latin typeface="Times New Roman"/>
                <a:cs typeface="Times New Roman"/>
              </a:rPr>
              <a:t>x</a:t>
            </a:r>
            <a:r>
              <a:rPr sz="2300" spc="-15" dirty="0">
                <a:solidFill>
                  <a:srgbClr val="FF0000"/>
                </a:solidFill>
                <a:latin typeface="Times New Roman"/>
                <a:cs typeface="Times New Roman"/>
              </a:rPr>
              <a:t>t</a:t>
            </a:r>
            <a:r>
              <a:rPr sz="2300" spc="-5" dirty="0">
                <a:solidFill>
                  <a:srgbClr val="FF0000"/>
                </a:solidFill>
                <a:latin typeface="Times New Roman"/>
                <a:cs typeface="Times New Roman"/>
              </a:rPr>
              <a:t>,</a:t>
            </a:r>
            <a:r>
              <a:rPr sz="2300" dirty="0">
                <a:solidFill>
                  <a:srgbClr val="FF0000"/>
                </a:solidFill>
                <a:latin typeface="Times New Roman"/>
                <a:cs typeface="Times New Roman"/>
              </a:rPr>
              <a:t>	</a:t>
            </a:r>
            <a:r>
              <a:rPr sz="2300" spc="-5" dirty="0">
                <a:solidFill>
                  <a:srgbClr val="FF0000"/>
                </a:solidFill>
                <a:latin typeface="Times New Roman"/>
                <a:cs typeface="Times New Roman"/>
              </a:rPr>
              <a:t>sound</a:t>
            </a:r>
            <a:r>
              <a:rPr sz="2300" dirty="0">
                <a:solidFill>
                  <a:srgbClr val="FF0000"/>
                </a:solidFill>
                <a:latin typeface="Times New Roman"/>
                <a:cs typeface="Times New Roman"/>
              </a:rPr>
              <a:t>	</a:t>
            </a:r>
            <a:r>
              <a:rPr sz="2300" spc="-10" dirty="0">
                <a:solidFill>
                  <a:srgbClr val="FF0000"/>
                </a:solidFill>
                <a:latin typeface="Times New Roman"/>
                <a:cs typeface="Times New Roman"/>
              </a:rPr>
              <a:t>an</a:t>
            </a:r>
            <a:r>
              <a:rPr sz="2300" spc="-5" dirty="0">
                <a:solidFill>
                  <a:srgbClr val="FF0000"/>
                </a:solidFill>
                <a:latin typeface="Times New Roman"/>
                <a:cs typeface="Times New Roman"/>
              </a:rPr>
              <a:t>d</a:t>
            </a:r>
            <a:r>
              <a:rPr sz="2300" dirty="0">
                <a:solidFill>
                  <a:srgbClr val="FF0000"/>
                </a:solidFill>
                <a:latin typeface="Times New Roman"/>
                <a:cs typeface="Times New Roman"/>
              </a:rPr>
              <a:t>	</a:t>
            </a:r>
            <a:r>
              <a:rPr sz="2300" spc="-5" dirty="0">
                <a:solidFill>
                  <a:srgbClr val="FF0000"/>
                </a:solidFill>
                <a:latin typeface="Times New Roman"/>
                <a:cs typeface="Times New Roman"/>
              </a:rPr>
              <a:t>visual)</a:t>
            </a:r>
            <a:r>
              <a:rPr sz="2300" dirty="0">
                <a:solidFill>
                  <a:srgbClr val="FF0000"/>
                </a:solidFill>
                <a:latin typeface="Times New Roman"/>
                <a:cs typeface="Times New Roman"/>
              </a:rPr>
              <a:t>	</a:t>
            </a:r>
            <a:r>
              <a:rPr sz="2300" spc="-10" dirty="0">
                <a:solidFill>
                  <a:srgbClr val="FF0000"/>
                </a:solidFill>
                <a:latin typeface="Times New Roman"/>
                <a:cs typeface="Times New Roman"/>
              </a:rPr>
              <a:t>t</a:t>
            </a:r>
            <a:r>
              <a:rPr sz="2300" spc="-5" dirty="0">
                <a:solidFill>
                  <a:srgbClr val="FF0000"/>
                </a:solidFill>
                <a:latin typeface="Times New Roman"/>
                <a:cs typeface="Times New Roman"/>
              </a:rPr>
              <a:t>o</a:t>
            </a:r>
            <a:r>
              <a:rPr sz="2300" dirty="0">
                <a:solidFill>
                  <a:srgbClr val="FF0000"/>
                </a:solidFill>
                <a:latin typeface="Times New Roman"/>
                <a:cs typeface="Times New Roman"/>
              </a:rPr>
              <a:t>	</a:t>
            </a:r>
            <a:r>
              <a:rPr sz="2300" spc="-5" dirty="0">
                <a:solidFill>
                  <a:srgbClr val="FF0000"/>
                </a:solidFill>
                <a:latin typeface="Times New Roman"/>
                <a:cs typeface="Times New Roman"/>
              </a:rPr>
              <a:t>be</a:t>
            </a:r>
            <a:endParaRPr sz="2300">
              <a:latin typeface="Times New Roman"/>
              <a:cs typeface="Times New Roman"/>
            </a:endParaRPr>
          </a:p>
          <a:p>
            <a:pPr marL="12700" marR="20320">
              <a:lnSpc>
                <a:spcPts val="3000"/>
              </a:lnSpc>
              <a:spcBef>
                <a:spcPts val="140"/>
              </a:spcBef>
              <a:tabLst>
                <a:tab pos="1377950" algn="l"/>
                <a:tab pos="2330450" algn="l"/>
                <a:tab pos="2910205" algn="l"/>
                <a:tab pos="3605529" algn="l"/>
                <a:tab pos="4057650" algn="l"/>
                <a:tab pos="4639310" algn="l"/>
                <a:tab pos="5090795" algn="l"/>
                <a:tab pos="5671185" algn="l"/>
                <a:tab pos="6252845" algn="l"/>
                <a:tab pos="6768465" algn="l"/>
                <a:tab pos="7527290" algn="l"/>
              </a:tabLst>
            </a:pPr>
            <a:r>
              <a:rPr sz="2300" dirty="0">
                <a:solidFill>
                  <a:srgbClr val="FF0000"/>
                </a:solidFill>
                <a:latin typeface="Times New Roman"/>
                <a:cs typeface="Times New Roman"/>
              </a:rPr>
              <a:t>g</a:t>
            </a:r>
            <a:r>
              <a:rPr sz="2300" spc="-10" dirty="0">
                <a:solidFill>
                  <a:srgbClr val="FF0000"/>
                </a:solidFill>
                <a:latin typeface="Times New Roman"/>
                <a:cs typeface="Times New Roman"/>
              </a:rPr>
              <a:t>ene</a:t>
            </a:r>
            <a:r>
              <a:rPr sz="2300" spc="-5" dirty="0">
                <a:solidFill>
                  <a:srgbClr val="FF0000"/>
                </a:solidFill>
                <a:latin typeface="Times New Roman"/>
                <a:cs typeface="Times New Roman"/>
              </a:rPr>
              <a:t>r</a:t>
            </a:r>
            <a:r>
              <a:rPr sz="2300" spc="-10" dirty="0">
                <a:solidFill>
                  <a:srgbClr val="FF0000"/>
                </a:solidFill>
                <a:latin typeface="Times New Roman"/>
                <a:cs typeface="Times New Roman"/>
              </a:rPr>
              <a:t>a</a:t>
            </a:r>
            <a:r>
              <a:rPr sz="2300" spc="-15" dirty="0">
                <a:solidFill>
                  <a:srgbClr val="FF0000"/>
                </a:solidFill>
                <a:latin typeface="Times New Roman"/>
                <a:cs typeface="Times New Roman"/>
              </a:rPr>
              <a:t>t</a:t>
            </a:r>
            <a:r>
              <a:rPr sz="2300" spc="-10" dirty="0">
                <a:solidFill>
                  <a:srgbClr val="FF0000"/>
                </a:solidFill>
                <a:latin typeface="Times New Roman"/>
                <a:cs typeface="Times New Roman"/>
              </a:rPr>
              <a:t>e</a:t>
            </a:r>
            <a:r>
              <a:rPr sz="2300" spc="-5" dirty="0">
                <a:solidFill>
                  <a:srgbClr val="FF0000"/>
                </a:solidFill>
                <a:latin typeface="Times New Roman"/>
                <a:cs typeface="Times New Roman"/>
              </a:rPr>
              <a:t>d,</a:t>
            </a:r>
            <a:r>
              <a:rPr sz="2300" dirty="0">
                <a:solidFill>
                  <a:srgbClr val="FF0000"/>
                </a:solidFill>
                <a:latin typeface="Times New Roman"/>
                <a:cs typeface="Times New Roman"/>
              </a:rPr>
              <a:t>	</a:t>
            </a:r>
            <a:r>
              <a:rPr sz="2300" spc="-10" dirty="0">
                <a:solidFill>
                  <a:srgbClr val="FF0000"/>
                </a:solidFill>
                <a:latin typeface="Times New Roman"/>
                <a:cs typeface="Times New Roman"/>
              </a:rPr>
              <a:t>alte</a:t>
            </a:r>
            <a:r>
              <a:rPr sz="2300" spc="-15" dirty="0">
                <a:solidFill>
                  <a:srgbClr val="FF0000"/>
                </a:solidFill>
                <a:latin typeface="Times New Roman"/>
                <a:cs typeface="Times New Roman"/>
              </a:rPr>
              <a:t>r</a:t>
            </a:r>
            <a:r>
              <a:rPr sz="2300" spc="-10" dirty="0">
                <a:solidFill>
                  <a:srgbClr val="FF0000"/>
                </a:solidFill>
                <a:latin typeface="Times New Roman"/>
                <a:cs typeface="Times New Roman"/>
              </a:rPr>
              <a:t>e</a:t>
            </a:r>
            <a:r>
              <a:rPr sz="2300" spc="-5" dirty="0">
                <a:solidFill>
                  <a:srgbClr val="FF0000"/>
                </a:solidFill>
                <a:latin typeface="Times New Roman"/>
                <a:cs typeface="Times New Roman"/>
              </a:rPr>
              <a:t>d</a:t>
            </a:r>
            <a:r>
              <a:rPr sz="2300" dirty="0">
                <a:solidFill>
                  <a:srgbClr val="FF0000"/>
                </a:solidFill>
                <a:latin typeface="Times New Roman"/>
                <a:cs typeface="Times New Roman"/>
              </a:rPr>
              <a:t>	</a:t>
            </a:r>
            <a:r>
              <a:rPr sz="2300" spc="-10" dirty="0">
                <a:solidFill>
                  <a:srgbClr val="FF0000"/>
                </a:solidFill>
                <a:latin typeface="Times New Roman"/>
                <a:cs typeface="Times New Roman"/>
              </a:rPr>
              <a:t>an</a:t>
            </a:r>
            <a:r>
              <a:rPr sz="2300" spc="-5" dirty="0">
                <a:solidFill>
                  <a:srgbClr val="FF0000"/>
                </a:solidFill>
                <a:latin typeface="Times New Roman"/>
                <a:cs typeface="Times New Roman"/>
              </a:rPr>
              <a:t>d</a:t>
            </a:r>
            <a:r>
              <a:rPr sz="2300" dirty="0">
                <a:solidFill>
                  <a:srgbClr val="FF0000"/>
                </a:solidFill>
                <a:latin typeface="Times New Roman"/>
                <a:cs typeface="Times New Roman"/>
              </a:rPr>
              <a:t>	</a:t>
            </a:r>
            <a:r>
              <a:rPr sz="2300" spc="-5" dirty="0">
                <a:solidFill>
                  <a:srgbClr val="FF0000"/>
                </a:solidFill>
                <a:latin typeface="Times New Roman"/>
                <a:cs typeface="Times New Roman"/>
              </a:rPr>
              <a:t>u</a:t>
            </a:r>
            <a:r>
              <a:rPr sz="2300" spc="5" dirty="0">
                <a:solidFill>
                  <a:srgbClr val="FF0000"/>
                </a:solidFill>
                <a:latin typeface="Times New Roman"/>
                <a:cs typeface="Times New Roman"/>
              </a:rPr>
              <a:t>s</a:t>
            </a:r>
            <a:r>
              <a:rPr sz="2300" spc="-10" dirty="0">
                <a:solidFill>
                  <a:srgbClr val="FF0000"/>
                </a:solidFill>
                <a:latin typeface="Times New Roman"/>
                <a:cs typeface="Times New Roman"/>
              </a:rPr>
              <a:t>e</a:t>
            </a:r>
            <a:r>
              <a:rPr sz="2300" spc="-5" dirty="0">
                <a:solidFill>
                  <a:srgbClr val="FF0000"/>
                </a:solidFill>
                <a:latin typeface="Times New Roman"/>
                <a:cs typeface="Times New Roman"/>
              </a:rPr>
              <a:t>d</a:t>
            </a:r>
            <a:r>
              <a:rPr sz="2300" dirty="0">
                <a:solidFill>
                  <a:srgbClr val="FF0000"/>
                </a:solidFill>
                <a:latin typeface="Times New Roman"/>
                <a:cs typeface="Times New Roman"/>
              </a:rPr>
              <a:t>	</a:t>
            </a:r>
            <a:r>
              <a:rPr sz="2300" spc="-5" dirty="0">
                <a:solidFill>
                  <a:srgbClr val="FF0000"/>
                </a:solidFill>
                <a:latin typeface="Times New Roman"/>
                <a:cs typeface="Times New Roman"/>
              </a:rPr>
              <a:t>by</a:t>
            </a:r>
            <a:r>
              <a:rPr sz="2300" dirty="0">
                <a:solidFill>
                  <a:srgbClr val="FF0000"/>
                </a:solidFill>
                <a:latin typeface="Times New Roman"/>
                <a:cs typeface="Times New Roman"/>
              </a:rPr>
              <a:t>	</a:t>
            </a:r>
            <a:r>
              <a:rPr sz="2300" spc="-10" dirty="0">
                <a:solidFill>
                  <a:srgbClr val="FF0000"/>
                </a:solidFill>
                <a:latin typeface="Times New Roman"/>
                <a:cs typeface="Times New Roman"/>
              </a:rPr>
              <a:t>a</a:t>
            </a:r>
            <a:r>
              <a:rPr sz="2300" spc="-5" dirty="0">
                <a:solidFill>
                  <a:srgbClr val="FF0000"/>
                </a:solidFill>
                <a:latin typeface="Times New Roman"/>
                <a:cs typeface="Times New Roman"/>
              </a:rPr>
              <a:t>nd</a:t>
            </a:r>
            <a:r>
              <a:rPr sz="2300" dirty="0">
                <a:solidFill>
                  <a:srgbClr val="FF0000"/>
                </a:solidFill>
                <a:latin typeface="Times New Roman"/>
                <a:cs typeface="Times New Roman"/>
              </a:rPr>
              <a:t>	</a:t>
            </a:r>
            <a:r>
              <a:rPr sz="2300" spc="-5" dirty="0">
                <a:solidFill>
                  <a:srgbClr val="FF0000"/>
                </a:solidFill>
                <a:latin typeface="Times New Roman"/>
                <a:cs typeface="Times New Roman"/>
              </a:rPr>
              <a:t>on</a:t>
            </a:r>
            <a:r>
              <a:rPr sz="2300" dirty="0">
                <a:solidFill>
                  <a:srgbClr val="FF0000"/>
                </a:solidFill>
                <a:latin typeface="Times New Roman"/>
                <a:cs typeface="Times New Roman"/>
              </a:rPr>
              <a:t>	</a:t>
            </a:r>
            <a:r>
              <a:rPr sz="2300" spc="-5" dirty="0">
                <a:solidFill>
                  <a:srgbClr val="FF0000"/>
                </a:solidFill>
                <a:latin typeface="Times New Roman"/>
                <a:cs typeface="Times New Roman"/>
              </a:rPr>
              <a:t>o</a:t>
            </a:r>
            <a:r>
              <a:rPr sz="2300" dirty="0">
                <a:solidFill>
                  <a:srgbClr val="FF0000"/>
                </a:solidFill>
                <a:latin typeface="Times New Roman"/>
                <a:cs typeface="Times New Roman"/>
              </a:rPr>
              <a:t>n</a:t>
            </a:r>
            <a:r>
              <a:rPr sz="2300" spc="-5" dirty="0">
                <a:solidFill>
                  <a:srgbClr val="FF0000"/>
                </a:solidFill>
                <a:latin typeface="Times New Roman"/>
                <a:cs typeface="Times New Roman"/>
              </a:rPr>
              <a:t>e</a:t>
            </a:r>
            <a:r>
              <a:rPr sz="2300" dirty="0">
                <a:solidFill>
                  <a:srgbClr val="FF0000"/>
                </a:solidFill>
                <a:latin typeface="Times New Roman"/>
                <a:cs typeface="Times New Roman"/>
              </a:rPr>
              <a:t>	a</a:t>
            </a:r>
            <a:r>
              <a:rPr sz="2300" spc="-5" dirty="0">
                <a:solidFill>
                  <a:srgbClr val="FF0000"/>
                </a:solidFill>
                <a:latin typeface="Times New Roman"/>
                <a:cs typeface="Times New Roman"/>
              </a:rPr>
              <a:t>nd</a:t>
            </a:r>
            <a:r>
              <a:rPr sz="2300" dirty="0">
                <a:solidFill>
                  <a:srgbClr val="FF0000"/>
                </a:solidFill>
                <a:latin typeface="Times New Roman"/>
                <a:cs typeface="Times New Roman"/>
              </a:rPr>
              <a:t>	</a:t>
            </a:r>
            <a:r>
              <a:rPr sz="2300" spc="-15" dirty="0">
                <a:solidFill>
                  <a:srgbClr val="FF0000"/>
                </a:solidFill>
                <a:latin typeface="Times New Roman"/>
                <a:cs typeface="Times New Roman"/>
              </a:rPr>
              <a:t>t</a:t>
            </a:r>
            <a:r>
              <a:rPr sz="2300" spc="-5" dirty="0">
                <a:solidFill>
                  <a:srgbClr val="FF0000"/>
                </a:solidFill>
                <a:latin typeface="Times New Roman"/>
                <a:cs typeface="Times New Roman"/>
              </a:rPr>
              <a:t>he</a:t>
            </a:r>
            <a:r>
              <a:rPr sz="2300" dirty="0">
                <a:solidFill>
                  <a:srgbClr val="FF0000"/>
                </a:solidFill>
                <a:latin typeface="Times New Roman"/>
                <a:cs typeface="Times New Roman"/>
              </a:rPr>
              <a:t>	</a:t>
            </a:r>
            <a:r>
              <a:rPr sz="2300" spc="-5" dirty="0">
                <a:solidFill>
                  <a:srgbClr val="FF0000"/>
                </a:solidFill>
                <a:latin typeface="Times New Roman"/>
                <a:cs typeface="Times New Roman"/>
              </a:rPr>
              <a:t>s</a:t>
            </a:r>
            <a:r>
              <a:rPr sz="2300" dirty="0">
                <a:solidFill>
                  <a:srgbClr val="FF0000"/>
                </a:solidFill>
                <a:latin typeface="Times New Roman"/>
                <a:cs typeface="Times New Roman"/>
              </a:rPr>
              <a:t>a</a:t>
            </a:r>
            <a:r>
              <a:rPr sz="2300" spc="-15" dirty="0">
                <a:solidFill>
                  <a:srgbClr val="FF0000"/>
                </a:solidFill>
                <a:latin typeface="Times New Roman"/>
                <a:cs typeface="Times New Roman"/>
              </a:rPr>
              <a:t>m</a:t>
            </a:r>
            <a:r>
              <a:rPr sz="2300" spc="-5" dirty="0">
                <a:solidFill>
                  <a:srgbClr val="FF0000"/>
                </a:solidFill>
                <a:latin typeface="Times New Roman"/>
                <a:cs typeface="Times New Roman"/>
              </a:rPr>
              <a:t>e</a:t>
            </a:r>
            <a:r>
              <a:rPr sz="2300" dirty="0">
                <a:solidFill>
                  <a:srgbClr val="FF0000"/>
                </a:solidFill>
                <a:latin typeface="Times New Roman"/>
                <a:cs typeface="Times New Roman"/>
              </a:rPr>
              <a:t>	</a:t>
            </a:r>
            <a:r>
              <a:rPr sz="2300" spc="-5" dirty="0">
                <a:solidFill>
                  <a:srgbClr val="FF0000"/>
                </a:solidFill>
                <a:latin typeface="Times New Roman"/>
                <a:cs typeface="Times New Roman"/>
              </a:rPr>
              <a:t>de</a:t>
            </a:r>
            <a:r>
              <a:rPr sz="2300" dirty="0">
                <a:solidFill>
                  <a:srgbClr val="FF0000"/>
                </a:solidFill>
                <a:latin typeface="Times New Roman"/>
                <a:cs typeface="Times New Roman"/>
              </a:rPr>
              <a:t>v</a:t>
            </a:r>
            <a:r>
              <a:rPr sz="2300" spc="-15" dirty="0">
                <a:solidFill>
                  <a:srgbClr val="FF0000"/>
                </a:solidFill>
                <a:latin typeface="Times New Roman"/>
                <a:cs typeface="Times New Roman"/>
              </a:rPr>
              <a:t>i</a:t>
            </a:r>
            <a:r>
              <a:rPr sz="2300" spc="-10" dirty="0">
                <a:solidFill>
                  <a:srgbClr val="FF0000"/>
                </a:solidFill>
                <a:latin typeface="Times New Roman"/>
                <a:cs typeface="Times New Roman"/>
              </a:rPr>
              <a:t>ce  </a:t>
            </a:r>
            <a:r>
              <a:rPr sz="2300" spc="-5" dirty="0">
                <a:solidFill>
                  <a:srgbClr val="FF0000"/>
                </a:solidFill>
                <a:latin typeface="Times New Roman"/>
                <a:cs typeface="Times New Roman"/>
              </a:rPr>
              <a:t>irrespective of </a:t>
            </a:r>
            <a:r>
              <a:rPr sz="2300" dirty="0">
                <a:solidFill>
                  <a:srgbClr val="FF0000"/>
                </a:solidFill>
                <a:latin typeface="Times New Roman"/>
                <a:cs typeface="Times New Roman"/>
              </a:rPr>
              <a:t>whether </a:t>
            </a:r>
            <a:r>
              <a:rPr sz="2300" spc="-10" dirty="0">
                <a:solidFill>
                  <a:srgbClr val="FF0000"/>
                </a:solidFill>
                <a:latin typeface="Times New Roman"/>
                <a:cs typeface="Times New Roman"/>
              </a:rPr>
              <a:t>it</a:t>
            </a:r>
            <a:r>
              <a:rPr sz="2300" spc="-5" dirty="0">
                <a:solidFill>
                  <a:srgbClr val="FF0000"/>
                </a:solidFill>
                <a:latin typeface="Times New Roman"/>
                <a:cs typeface="Times New Roman"/>
              </a:rPr>
              <a:t> </a:t>
            </a:r>
            <a:r>
              <a:rPr sz="2300" spc="-10" dirty="0">
                <a:solidFill>
                  <a:srgbClr val="FF0000"/>
                </a:solidFill>
                <a:latin typeface="Times New Roman"/>
                <a:cs typeface="Times New Roman"/>
              </a:rPr>
              <a:t>is</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provided</a:t>
            </a:r>
            <a:r>
              <a:rPr sz="2300" dirty="0">
                <a:solidFill>
                  <a:srgbClr val="FF0000"/>
                </a:solidFill>
                <a:latin typeface="Times New Roman"/>
                <a:cs typeface="Times New Roman"/>
              </a:rPr>
              <a:t> </a:t>
            </a:r>
            <a:r>
              <a:rPr sz="2300" spc="-5" dirty="0">
                <a:solidFill>
                  <a:srgbClr val="FF0000"/>
                </a:solidFill>
                <a:latin typeface="Times New Roman"/>
                <a:cs typeface="Times New Roman"/>
              </a:rPr>
              <a:t>online</a:t>
            </a:r>
            <a:r>
              <a:rPr sz="2300" dirty="0">
                <a:solidFill>
                  <a:srgbClr val="FF0000"/>
                </a:solidFill>
                <a:latin typeface="Times New Roman"/>
                <a:cs typeface="Times New Roman"/>
              </a:rPr>
              <a:t> </a:t>
            </a:r>
            <a:r>
              <a:rPr sz="2300" spc="-5" dirty="0">
                <a:solidFill>
                  <a:srgbClr val="FF0000"/>
                </a:solidFill>
                <a:latin typeface="Times New Roman"/>
                <a:cs typeface="Times New Roman"/>
              </a:rPr>
              <a:t>or</a:t>
            </a:r>
            <a:r>
              <a:rPr sz="2300" dirty="0">
                <a:solidFill>
                  <a:srgbClr val="FF0000"/>
                </a:solidFill>
                <a:latin typeface="Times New Roman"/>
                <a:cs typeface="Times New Roman"/>
              </a:rPr>
              <a:t> </a:t>
            </a:r>
            <a:r>
              <a:rPr sz="2300" spc="-15" dirty="0">
                <a:solidFill>
                  <a:srgbClr val="FF0000"/>
                </a:solidFill>
                <a:latin typeface="Times New Roman"/>
                <a:cs typeface="Times New Roman"/>
              </a:rPr>
              <a:t>offline</a:t>
            </a:r>
            <a:endParaRPr sz="2300">
              <a:latin typeface="Times New Roman"/>
              <a:cs typeface="Times New Roman"/>
            </a:endParaRPr>
          </a:p>
          <a:p>
            <a:pPr marL="12700" marR="17780" algn="just">
              <a:lnSpc>
                <a:spcPct val="108800"/>
              </a:lnSpc>
              <a:spcBef>
                <a:spcPts val="254"/>
              </a:spcBef>
            </a:pPr>
            <a:r>
              <a:rPr sz="2300" dirty="0">
                <a:latin typeface="Times New Roman"/>
                <a:cs typeface="Times New Roman"/>
              </a:rPr>
              <a:t>As </a:t>
            </a:r>
            <a:r>
              <a:rPr sz="2300" spc="-5" dirty="0">
                <a:latin typeface="Times New Roman"/>
                <a:cs typeface="Times New Roman"/>
              </a:rPr>
              <a:t>a result, </a:t>
            </a:r>
            <a:r>
              <a:rPr sz="2300" spc="-5" dirty="0">
                <a:solidFill>
                  <a:srgbClr val="FF0000"/>
                </a:solidFill>
                <a:latin typeface="Times New Roman"/>
                <a:cs typeface="Times New Roman"/>
              </a:rPr>
              <a:t>creators of Intellectual property are afraid of an increase </a:t>
            </a:r>
            <a:r>
              <a:rPr sz="2300" spc="-10" dirty="0">
                <a:solidFill>
                  <a:srgbClr val="FF0000"/>
                </a:solidFill>
                <a:latin typeface="Times New Roman"/>
                <a:cs typeface="Times New Roman"/>
              </a:rPr>
              <a:t>in </a:t>
            </a:r>
            <a:r>
              <a:rPr sz="2300" spc="-560"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unlawful</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reproduction </a:t>
            </a:r>
            <a:r>
              <a:rPr sz="2300" dirty="0">
                <a:solidFill>
                  <a:srgbClr val="FF0000"/>
                </a:solidFill>
                <a:latin typeface="Times New Roman"/>
                <a:cs typeface="Times New Roman"/>
              </a:rPr>
              <a:t>of</a:t>
            </a:r>
            <a:r>
              <a:rPr sz="2300" spc="-5" dirty="0">
                <a:solidFill>
                  <a:srgbClr val="FF0000"/>
                </a:solidFill>
                <a:latin typeface="Times New Roman"/>
                <a:cs typeface="Times New Roman"/>
              </a:rPr>
              <a:t> </a:t>
            </a:r>
            <a:r>
              <a:rPr sz="2300" dirty="0">
                <a:solidFill>
                  <a:srgbClr val="FF0000"/>
                </a:solidFill>
                <a:latin typeface="Times New Roman"/>
                <a:cs typeface="Times New Roman"/>
              </a:rPr>
              <a:t>works</a:t>
            </a:r>
            <a:endParaRPr sz="2300">
              <a:latin typeface="Times New Roman"/>
              <a:cs typeface="Times New Roman"/>
            </a:endParaRPr>
          </a:p>
          <a:p>
            <a:pPr marL="12700" marR="15240" algn="just">
              <a:lnSpc>
                <a:spcPct val="108700"/>
              </a:lnSpc>
              <a:spcBef>
                <a:spcPts val="390"/>
              </a:spcBef>
            </a:pPr>
            <a:r>
              <a:rPr sz="2300" spc="-5" dirty="0">
                <a:latin typeface="Times New Roman"/>
                <a:cs typeface="Times New Roman"/>
              </a:rPr>
              <a:t>Also</a:t>
            </a:r>
            <a:r>
              <a:rPr sz="2300" dirty="0">
                <a:latin typeface="Times New Roman"/>
                <a:cs typeface="Times New Roman"/>
              </a:rPr>
              <a:t> </a:t>
            </a:r>
            <a:r>
              <a:rPr sz="2300" spc="-5" dirty="0">
                <a:solidFill>
                  <a:srgbClr val="FF0000"/>
                </a:solidFill>
                <a:latin typeface="Times New Roman"/>
                <a:cs typeface="Times New Roman"/>
              </a:rPr>
              <a:t>Internet</a:t>
            </a:r>
            <a:r>
              <a:rPr sz="2300" dirty="0">
                <a:solidFill>
                  <a:srgbClr val="FF0000"/>
                </a:solidFill>
                <a:latin typeface="Times New Roman"/>
                <a:cs typeface="Times New Roman"/>
              </a:rPr>
              <a:t> </a:t>
            </a:r>
            <a:r>
              <a:rPr sz="2300" spc="-5" dirty="0">
                <a:solidFill>
                  <a:srgbClr val="FF0000"/>
                </a:solidFill>
                <a:latin typeface="Times New Roman"/>
                <a:cs typeface="Times New Roman"/>
              </a:rPr>
              <a:t>service</a:t>
            </a:r>
            <a:r>
              <a:rPr sz="2300" dirty="0">
                <a:solidFill>
                  <a:srgbClr val="FF0000"/>
                </a:solidFill>
                <a:latin typeface="Times New Roman"/>
                <a:cs typeface="Times New Roman"/>
              </a:rPr>
              <a:t> </a:t>
            </a:r>
            <a:r>
              <a:rPr sz="2300" spc="-5" dirty="0">
                <a:solidFill>
                  <a:srgbClr val="FF0000"/>
                </a:solidFill>
                <a:latin typeface="Times New Roman"/>
                <a:cs typeface="Times New Roman"/>
              </a:rPr>
              <a:t>providers</a:t>
            </a:r>
            <a:r>
              <a:rPr sz="2300" dirty="0">
                <a:solidFill>
                  <a:srgbClr val="FF0000"/>
                </a:solidFill>
                <a:latin typeface="Times New Roman"/>
                <a:cs typeface="Times New Roman"/>
              </a:rPr>
              <a:t> </a:t>
            </a:r>
            <a:r>
              <a:rPr sz="2300" spc="-5" dirty="0">
                <a:solidFill>
                  <a:srgbClr val="FF0000"/>
                </a:solidFill>
                <a:latin typeface="Times New Roman"/>
                <a:cs typeface="Times New Roman"/>
              </a:rPr>
              <a:t>(ISP)</a:t>
            </a:r>
            <a:r>
              <a:rPr sz="2300" dirty="0">
                <a:solidFill>
                  <a:srgbClr val="FF0000"/>
                </a:solidFill>
                <a:latin typeface="Times New Roman"/>
                <a:cs typeface="Times New Roman"/>
              </a:rPr>
              <a:t> </a:t>
            </a:r>
            <a:r>
              <a:rPr sz="2300" spc="-5" dirty="0">
                <a:solidFill>
                  <a:srgbClr val="FF0000"/>
                </a:solidFill>
                <a:latin typeface="Times New Roman"/>
                <a:cs typeface="Times New Roman"/>
              </a:rPr>
              <a:t>a</a:t>
            </a:r>
            <a:r>
              <a:rPr sz="2300" dirty="0">
                <a:solidFill>
                  <a:srgbClr val="FF0000"/>
                </a:solidFill>
                <a:latin typeface="Times New Roman"/>
                <a:cs typeface="Times New Roman"/>
              </a:rPr>
              <a:t> </a:t>
            </a:r>
            <a:r>
              <a:rPr sz="2300" spc="-5" dirty="0">
                <a:solidFill>
                  <a:srgbClr val="FF0000"/>
                </a:solidFill>
                <a:latin typeface="Times New Roman"/>
                <a:cs typeface="Times New Roman"/>
              </a:rPr>
              <a:t>well</a:t>
            </a:r>
            <a:r>
              <a:rPr sz="2300" dirty="0">
                <a:solidFill>
                  <a:srgbClr val="FF0000"/>
                </a:solidFill>
                <a:latin typeface="Times New Roman"/>
                <a:cs typeface="Times New Roman"/>
              </a:rPr>
              <a:t> </a:t>
            </a:r>
            <a:r>
              <a:rPr sz="2300" spc="-5" dirty="0">
                <a:solidFill>
                  <a:srgbClr val="FF0000"/>
                </a:solidFill>
                <a:latin typeface="Times New Roman"/>
                <a:cs typeface="Times New Roman"/>
              </a:rPr>
              <a:t>as</a:t>
            </a:r>
            <a:r>
              <a:rPr sz="2300" dirty="0">
                <a:solidFill>
                  <a:srgbClr val="FF0000"/>
                </a:solidFill>
                <a:latin typeface="Times New Roman"/>
                <a:cs typeface="Times New Roman"/>
              </a:rPr>
              <a:t> </a:t>
            </a:r>
            <a:r>
              <a:rPr sz="2300" spc="-5" dirty="0">
                <a:solidFill>
                  <a:srgbClr val="FF0000"/>
                </a:solidFill>
                <a:latin typeface="Times New Roman"/>
                <a:cs typeface="Times New Roman"/>
              </a:rPr>
              <a:t>private</a:t>
            </a:r>
            <a:r>
              <a:rPr sz="2300" dirty="0">
                <a:solidFill>
                  <a:srgbClr val="FF0000"/>
                </a:solidFill>
                <a:latin typeface="Times New Roman"/>
                <a:cs typeface="Times New Roman"/>
              </a:rPr>
              <a:t> </a:t>
            </a:r>
            <a:r>
              <a:rPr sz="2300" spc="-5" dirty="0">
                <a:solidFill>
                  <a:srgbClr val="FF0000"/>
                </a:solidFill>
                <a:latin typeface="Times New Roman"/>
                <a:cs typeface="Times New Roman"/>
              </a:rPr>
              <a:t>and</a:t>
            </a:r>
            <a:r>
              <a:rPr sz="2300" dirty="0">
                <a:solidFill>
                  <a:srgbClr val="FF0000"/>
                </a:solidFill>
                <a:latin typeface="Times New Roman"/>
                <a:cs typeface="Times New Roman"/>
              </a:rPr>
              <a:t> </a:t>
            </a:r>
            <a:r>
              <a:rPr sz="2300" spc="-5" dirty="0">
                <a:solidFill>
                  <a:srgbClr val="FF0000"/>
                </a:solidFill>
                <a:latin typeface="Times New Roman"/>
                <a:cs typeface="Times New Roman"/>
              </a:rPr>
              <a:t>public </a:t>
            </a:r>
            <a:r>
              <a:rPr sz="2300" spc="-560" dirty="0">
                <a:solidFill>
                  <a:srgbClr val="FF0000"/>
                </a:solidFill>
                <a:latin typeface="Times New Roman"/>
                <a:cs typeface="Times New Roman"/>
              </a:rPr>
              <a:t> </a:t>
            </a:r>
            <a:r>
              <a:rPr sz="2300" spc="-5" dirty="0">
                <a:solidFill>
                  <a:srgbClr val="FF0000"/>
                </a:solidFill>
                <a:latin typeface="Times New Roman"/>
                <a:cs typeface="Times New Roman"/>
              </a:rPr>
              <a:t>(libraries,</a:t>
            </a:r>
            <a:r>
              <a:rPr sz="2300" dirty="0">
                <a:solidFill>
                  <a:srgbClr val="FF0000"/>
                </a:solidFill>
                <a:latin typeface="Times New Roman"/>
                <a:cs typeface="Times New Roman"/>
              </a:rPr>
              <a:t> </a:t>
            </a:r>
            <a:r>
              <a:rPr sz="2300" spc="-5" dirty="0">
                <a:solidFill>
                  <a:srgbClr val="FF0000"/>
                </a:solidFill>
                <a:latin typeface="Times New Roman"/>
                <a:cs typeface="Times New Roman"/>
              </a:rPr>
              <a:t>archives</a:t>
            </a:r>
            <a:r>
              <a:rPr sz="2300" dirty="0">
                <a:solidFill>
                  <a:srgbClr val="FF0000"/>
                </a:solidFill>
                <a:latin typeface="Times New Roman"/>
                <a:cs typeface="Times New Roman"/>
              </a:rPr>
              <a:t> </a:t>
            </a:r>
            <a:r>
              <a:rPr sz="2300" spc="-5" dirty="0">
                <a:solidFill>
                  <a:srgbClr val="FF0000"/>
                </a:solidFill>
                <a:latin typeface="Times New Roman"/>
                <a:cs typeface="Times New Roman"/>
              </a:rPr>
              <a:t>etc.)</a:t>
            </a:r>
            <a:r>
              <a:rPr sz="2300" dirty="0">
                <a:solidFill>
                  <a:srgbClr val="FF0000"/>
                </a:solidFill>
                <a:latin typeface="Times New Roman"/>
                <a:cs typeface="Times New Roman"/>
              </a:rPr>
              <a:t> </a:t>
            </a:r>
            <a:r>
              <a:rPr sz="2300" spc="-5" dirty="0">
                <a:solidFill>
                  <a:srgbClr val="FF0000"/>
                </a:solidFill>
                <a:latin typeface="Times New Roman"/>
                <a:cs typeface="Times New Roman"/>
              </a:rPr>
              <a:t>content</a:t>
            </a:r>
            <a:r>
              <a:rPr sz="2300" dirty="0">
                <a:solidFill>
                  <a:srgbClr val="FF0000"/>
                </a:solidFill>
                <a:latin typeface="Times New Roman"/>
                <a:cs typeface="Times New Roman"/>
              </a:rPr>
              <a:t> </a:t>
            </a:r>
            <a:r>
              <a:rPr sz="2300" spc="-5" dirty="0">
                <a:solidFill>
                  <a:srgbClr val="FF0000"/>
                </a:solidFill>
                <a:latin typeface="Times New Roman"/>
                <a:cs typeface="Times New Roman"/>
              </a:rPr>
              <a:t>providers</a:t>
            </a:r>
            <a:r>
              <a:rPr sz="2300" dirty="0">
                <a:solidFill>
                  <a:srgbClr val="FF0000"/>
                </a:solidFill>
                <a:latin typeface="Times New Roman"/>
                <a:cs typeface="Times New Roman"/>
              </a:rPr>
              <a:t> </a:t>
            </a:r>
            <a:r>
              <a:rPr sz="2300" spc="-10" dirty="0">
                <a:solidFill>
                  <a:srgbClr val="FF0000"/>
                </a:solidFill>
                <a:latin typeface="Times New Roman"/>
                <a:cs typeface="Times New Roman"/>
              </a:rPr>
              <a:t>are</a:t>
            </a:r>
            <a:r>
              <a:rPr sz="2300" spc="-5" dirty="0">
                <a:solidFill>
                  <a:srgbClr val="FF0000"/>
                </a:solidFill>
                <a:latin typeface="Times New Roman"/>
                <a:cs typeface="Times New Roman"/>
              </a:rPr>
              <a:t> confronted</a:t>
            </a:r>
            <a:r>
              <a:rPr sz="2300" spc="565" dirty="0">
                <a:solidFill>
                  <a:srgbClr val="FF0000"/>
                </a:solidFill>
                <a:latin typeface="Times New Roman"/>
                <a:cs typeface="Times New Roman"/>
              </a:rPr>
              <a:t> </a:t>
            </a:r>
            <a:r>
              <a:rPr sz="2300" spc="-5" dirty="0">
                <a:solidFill>
                  <a:srgbClr val="FF0000"/>
                </a:solidFill>
                <a:latin typeface="Times New Roman"/>
                <a:cs typeface="Times New Roman"/>
              </a:rPr>
              <a:t>with</a:t>
            </a:r>
            <a:r>
              <a:rPr sz="2300" spc="565" dirty="0">
                <a:solidFill>
                  <a:srgbClr val="FF0000"/>
                </a:solidFill>
                <a:latin typeface="Times New Roman"/>
                <a:cs typeface="Times New Roman"/>
              </a:rPr>
              <a:t> </a:t>
            </a:r>
            <a:r>
              <a:rPr sz="2300" spc="-5" dirty="0">
                <a:solidFill>
                  <a:srgbClr val="FF0000"/>
                </a:solidFill>
                <a:latin typeface="Times New Roman"/>
                <a:cs typeface="Times New Roman"/>
              </a:rPr>
              <a:t>a </a:t>
            </a:r>
            <a:r>
              <a:rPr sz="2300" dirty="0">
                <a:solidFill>
                  <a:srgbClr val="FF0000"/>
                </a:solidFill>
                <a:latin typeface="Times New Roman"/>
                <a:cs typeface="Times New Roman"/>
              </a:rPr>
              <a:t> </a:t>
            </a:r>
            <a:r>
              <a:rPr sz="2300" spc="-5" dirty="0">
                <a:solidFill>
                  <a:srgbClr val="FF0000"/>
                </a:solidFill>
                <a:latin typeface="Times New Roman"/>
                <a:cs typeface="Times New Roman"/>
              </a:rPr>
              <a:t>variety</a:t>
            </a:r>
            <a:r>
              <a:rPr sz="2300" spc="-15" dirty="0">
                <a:solidFill>
                  <a:srgbClr val="FF0000"/>
                </a:solidFill>
                <a:latin typeface="Times New Roman"/>
                <a:cs typeface="Times New Roman"/>
              </a:rPr>
              <a:t> </a:t>
            </a:r>
            <a:r>
              <a:rPr sz="2300" dirty="0">
                <a:solidFill>
                  <a:srgbClr val="FF0000"/>
                </a:solidFill>
                <a:latin typeface="Times New Roman"/>
                <a:cs typeface="Times New Roman"/>
              </a:rPr>
              <a:t>of</a:t>
            </a:r>
            <a:r>
              <a:rPr sz="2300" spc="-5" dirty="0">
                <a:solidFill>
                  <a:srgbClr val="FF0000"/>
                </a:solidFill>
                <a:latin typeface="Times New Roman"/>
                <a:cs typeface="Times New Roman"/>
              </a:rPr>
              <a:t> problems</a:t>
            </a:r>
            <a:endParaRPr sz="2300">
              <a:latin typeface="Times New Roman"/>
              <a:cs typeface="Times New Roman"/>
            </a:endParaRPr>
          </a:p>
        </p:txBody>
      </p:sp>
      <p:sp>
        <p:nvSpPr>
          <p:cNvPr id="4" name="object 4"/>
          <p:cNvSpPr txBox="1"/>
          <p:nvPr/>
        </p:nvSpPr>
        <p:spPr>
          <a:xfrm>
            <a:off x="340461" y="2042172"/>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340461" y="2474175"/>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340461" y="4047731"/>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7" name="object 7"/>
          <p:cNvSpPr txBox="1"/>
          <p:nvPr/>
        </p:nvSpPr>
        <p:spPr>
          <a:xfrm>
            <a:off x="340461" y="4860251"/>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8" name="object 8"/>
          <p:cNvSpPr txBox="1">
            <a:spLocks noGrp="1"/>
          </p:cNvSpPr>
          <p:nvPr>
            <p:ph type="title"/>
          </p:nvPr>
        </p:nvSpPr>
        <p:spPr>
          <a:xfrm>
            <a:off x="307340" y="429018"/>
            <a:ext cx="3122295" cy="437515"/>
          </a:xfrm>
          <a:prstGeom prst="rect">
            <a:avLst/>
          </a:prstGeom>
        </p:spPr>
        <p:txBody>
          <a:bodyPr vert="horz" wrap="square" lIns="0" tIns="12700" rIns="0" bIns="0" rtlCol="0">
            <a:spAutoFit/>
          </a:bodyPr>
          <a:lstStyle/>
          <a:p>
            <a:pPr marL="12700">
              <a:lnSpc>
                <a:spcPct val="100000"/>
              </a:lnSpc>
              <a:spcBef>
                <a:spcPts val="100"/>
              </a:spcBef>
              <a:tabLst>
                <a:tab pos="525145" algn="l"/>
              </a:tabLst>
            </a:pPr>
            <a:r>
              <a:rPr sz="2700" dirty="0">
                <a:solidFill>
                  <a:srgbClr val="6F2F9F"/>
                </a:solidFill>
                <a:latin typeface="Times New Roman"/>
                <a:cs typeface="Times New Roman"/>
              </a:rPr>
              <a:t>3)	</a:t>
            </a:r>
            <a:r>
              <a:rPr sz="2700" spc="-5" dirty="0">
                <a:solidFill>
                  <a:srgbClr val="6F2F9F"/>
                </a:solidFill>
                <a:latin typeface="Times New Roman"/>
                <a:cs typeface="Times New Roman"/>
              </a:rPr>
              <a:t>Digital</a:t>
            </a:r>
            <a:r>
              <a:rPr sz="2700" spc="-65" dirty="0">
                <a:solidFill>
                  <a:srgbClr val="6F2F9F"/>
                </a:solidFill>
                <a:latin typeface="Times New Roman"/>
                <a:cs typeface="Times New Roman"/>
              </a:rPr>
              <a:t> </a:t>
            </a:r>
            <a:r>
              <a:rPr sz="2700" dirty="0">
                <a:solidFill>
                  <a:srgbClr val="6F2F9F"/>
                </a:solidFill>
                <a:latin typeface="Times New Roman"/>
                <a:cs typeface="Times New Roman"/>
              </a:rPr>
              <a:t>Copyright</a:t>
            </a:r>
            <a:endParaRPr sz="2700">
              <a:latin typeface="Times New Roman"/>
              <a:cs typeface="Times New Roman"/>
            </a:endParaRPr>
          </a:p>
        </p:txBody>
      </p:sp>
      <p:pic>
        <p:nvPicPr>
          <p:cNvPr id="9" name="object 9"/>
          <p:cNvPicPr/>
          <p:nvPr/>
        </p:nvPicPr>
        <p:blipFill>
          <a:blip r:embed="rId2" cstate="print"/>
          <a:stretch>
            <a:fillRect/>
          </a:stretch>
        </p:blipFill>
        <p:spPr>
          <a:xfrm>
            <a:off x="5112003" y="5678284"/>
            <a:ext cx="2879280" cy="1178636"/>
          </a:xfrm>
          <a:prstGeom prst="rect">
            <a:avLst/>
          </a:prstGeom>
        </p:spPr>
      </p:pic>
      <p:pic>
        <p:nvPicPr>
          <p:cNvPr id="10" name="object 10"/>
          <p:cNvPicPr/>
          <p:nvPr/>
        </p:nvPicPr>
        <p:blipFill>
          <a:blip r:embed="rId3" cstate="print"/>
          <a:stretch>
            <a:fillRect/>
          </a:stretch>
        </p:blipFill>
        <p:spPr>
          <a:xfrm>
            <a:off x="6408000" y="12"/>
            <a:ext cx="2282405" cy="114010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1378" y="1296619"/>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3" name="object 3"/>
          <p:cNvSpPr txBox="1"/>
          <p:nvPr/>
        </p:nvSpPr>
        <p:spPr>
          <a:xfrm>
            <a:off x="668058" y="1098679"/>
            <a:ext cx="8239759" cy="1588135"/>
          </a:xfrm>
          <a:prstGeom prst="rect">
            <a:avLst/>
          </a:prstGeom>
        </p:spPr>
        <p:txBody>
          <a:bodyPr vert="horz" wrap="square" lIns="0" tIns="12065" rIns="0" bIns="0" rtlCol="0">
            <a:spAutoFit/>
          </a:bodyPr>
          <a:lstStyle/>
          <a:p>
            <a:pPr marL="12700" marR="5080" algn="just">
              <a:lnSpc>
                <a:spcPct val="151900"/>
              </a:lnSpc>
              <a:spcBef>
                <a:spcPts val="95"/>
              </a:spcBef>
            </a:pPr>
            <a:r>
              <a:rPr sz="2250" spc="10" dirty="0">
                <a:latin typeface="Times New Roman"/>
                <a:cs typeface="Times New Roman"/>
              </a:rPr>
              <a:t>The domain name </a:t>
            </a:r>
            <a:r>
              <a:rPr sz="2250" spc="5" dirty="0">
                <a:latin typeface="Times New Roman"/>
                <a:cs typeface="Times New Roman"/>
              </a:rPr>
              <a:t>in </a:t>
            </a:r>
            <a:r>
              <a:rPr sz="2250" spc="10" dirty="0">
                <a:latin typeface="Times New Roman"/>
                <a:cs typeface="Times New Roman"/>
              </a:rPr>
              <a:t>the online </a:t>
            </a:r>
            <a:r>
              <a:rPr sz="2250" spc="5" dirty="0">
                <a:latin typeface="Times New Roman"/>
                <a:cs typeface="Times New Roman"/>
              </a:rPr>
              <a:t>world, just </a:t>
            </a:r>
            <a:r>
              <a:rPr sz="2250" spc="5" dirty="0">
                <a:solidFill>
                  <a:srgbClr val="FF0000"/>
                </a:solidFill>
                <a:latin typeface="Times New Roman"/>
                <a:cs typeface="Times New Roman"/>
              </a:rPr>
              <a:t>like the trade </a:t>
            </a:r>
            <a:r>
              <a:rPr sz="2250" spc="10" dirty="0">
                <a:solidFill>
                  <a:srgbClr val="FF0000"/>
                </a:solidFill>
                <a:latin typeface="Times New Roman"/>
                <a:cs typeface="Times New Roman"/>
              </a:rPr>
              <a:t>name in the </a:t>
            </a:r>
            <a:r>
              <a:rPr sz="2250" spc="15" dirty="0">
                <a:solidFill>
                  <a:srgbClr val="FF0000"/>
                </a:solidFill>
                <a:latin typeface="Times New Roman"/>
                <a:cs typeface="Times New Roman"/>
              </a:rPr>
              <a:t> </a:t>
            </a:r>
            <a:r>
              <a:rPr sz="2250" dirty="0">
                <a:solidFill>
                  <a:srgbClr val="FF0000"/>
                </a:solidFill>
                <a:latin typeface="Times New Roman"/>
                <a:cs typeface="Times New Roman"/>
              </a:rPr>
              <a:t>offline </a:t>
            </a:r>
            <a:r>
              <a:rPr sz="2250" spc="10" dirty="0">
                <a:solidFill>
                  <a:srgbClr val="FF0000"/>
                </a:solidFill>
                <a:latin typeface="Times New Roman"/>
                <a:cs typeface="Times New Roman"/>
              </a:rPr>
              <a:t>world</a:t>
            </a:r>
            <a:r>
              <a:rPr sz="2250" spc="10" dirty="0">
                <a:latin typeface="Times New Roman"/>
                <a:cs typeface="Times New Roman"/>
              </a:rPr>
              <a:t>, </a:t>
            </a:r>
            <a:r>
              <a:rPr sz="2250" spc="5" dirty="0">
                <a:latin typeface="Times New Roman"/>
                <a:cs typeface="Times New Roman"/>
              </a:rPr>
              <a:t>serves </a:t>
            </a:r>
            <a:r>
              <a:rPr sz="2250" spc="10" dirty="0">
                <a:latin typeface="Times New Roman"/>
                <a:cs typeface="Times New Roman"/>
              </a:rPr>
              <a:t>to </a:t>
            </a:r>
            <a:r>
              <a:rPr sz="2250" spc="5" dirty="0">
                <a:latin typeface="Times New Roman"/>
                <a:cs typeface="Times New Roman"/>
              </a:rPr>
              <a:t>identify the goods/services provided </a:t>
            </a:r>
            <a:r>
              <a:rPr sz="2250" spc="10" dirty="0">
                <a:latin typeface="Times New Roman"/>
                <a:cs typeface="Times New Roman"/>
              </a:rPr>
              <a:t>by the </a:t>
            </a:r>
            <a:r>
              <a:rPr sz="2250" spc="15" dirty="0">
                <a:latin typeface="Times New Roman"/>
                <a:cs typeface="Times New Roman"/>
              </a:rPr>
              <a:t> </a:t>
            </a:r>
            <a:r>
              <a:rPr sz="2250" spc="10" dirty="0">
                <a:latin typeface="Times New Roman"/>
                <a:cs typeface="Times New Roman"/>
              </a:rPr>
              <a:t>company</a:t>
            </a:r>
            <a:endParaRPr sz="2250">
              <a:latin typeface="Times New Roman"/>
              <a:cs typeface="Times New Roman"/>
            </a:endParaRPr>
          </a:p>
        </p:txBody>
      </p:sp>
      <p:sp>
        <p:nvSpPr>
          <p:cNvPr id="4" name="object 4"/>
          <p:cNvSpPr txBox="1"/>
          <p:nvPr/>
        </p:nvSpPr>
        <p:spPr>
          <a:xfrm>
            <a:off x="411378" y="2909785"/>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5" name="object 5"/>
          <p:cNvSpPr txBox="1"/>
          <p:nvPr/>
        </p:nvSpPr>
        <p:spPr>
          <a:xfrm>
            <a:off x="668058" y="2885287"/>
            <a:ext cx="8230234" cy="3124835"/>
          </a:xfrm>
          <a:prstGeom prst="rect">
            <a:avLst/>
          </a:prstGeom>
        </p:spPr>
        <p:txBody>
          <a:bodyPr vert="horz" wrap="square" lIns="0" tIns="15240" rIns="0" bIns="0" rtlCol="0">
            <a:spAutoFit/>
          </a:bodyPr>
          <a:lstStyle/>
          <a:p>
            <a:pPr marL="12700">
              <a:lnSpc>
                <a:spcPct val="100000"/>
              </a:lnSpc>
              <a:spcBef>
                <a:spcPts val="120"/>
              </a:spcBef>
            </a:pPr>
            <a:r>
              <a:rPr sz="2250" spc="-70" dirty="0">
                <a:latin typeface="Times New Roman"/>
                <a:cs typeface="Times New Roman"/>
              </a:rPr>
              <a:t>To</a:t>
            </a:r>
            <a:r>
              <a:rPr sz="2250" spc="15" dirty="0">
                <a:latin typeface="Times New Roman"/>
                <a:cs typeface="Times New Roman"/>
              </a:rPr>
              <a:t> </a:t>
            </a:r>
            <a:r>
              <a:rPr sz="2250" spc="5" dirty="0">
                <a:latin typeface="Times New Roman"/>
                <a:cs typeface="Times New Roman"/>
              </a:rPr>
              <a:t>access a</a:t>
            </a:r>
            <a:r>
              <a:rPr sz="2250" spc="20" dirty="0">
                <a:latin typeface="Times New Roman"/>
                <a:cs typeface="Times New Roman"/>
              </a:rPr>
              <a:t> </a:t>
            </a:r>
            <a:r>
              <a:rPr sz="2250" spc="5" dirty="0">
                <a:latin typeface="Times New Roman"/>
                <a:cs typeface="Times New Roman"/>
              </a:rPr>
              <a:t>website,</a:t>
            </a:r>
            <a:r>
              <a:rPr sz="2250" spc="15" dirty="0">
                <a:latin typeface="Times New Roman"/>
                <a:cs typeface="Times New Roman"/>
              </a:rPr>
              <a:t> </a:t>
            </a:r>
            <a:r>
              <a:rPr sz="2250" spc="5" dirty="0">
                <a:latin typeface="Times New Roman"/>
                <a:cs typeface="Times New Roman"/>
              </a:rPr>
              <a:t>one</a:t>
            </a:r>
            <a:r>
              <a:rPr sz="2250" spc="10" dirty="0">
                <a:latin typeface="Times New Roman"/>
                <a:cs typeface="Times New Roman"/>
              </a:rPr>
              <a:t> </a:t>
            </a:r>
            <a:r>
              <a:rPr sz="2250" spc="5" dirty="0">
                <a:latin typeface="Times New Roman"/>
                <a:cs typeface="Times New Roman"/>
              </a:rPr>
              <a:t>requires a</a:t>
            </a:r>
            <a:r>
              <a:rPr sz="2250" spc="15" dirty="0">
                <a:latin typeface="Times New Roman"/>
                <a:cs typeface="Times New Roman"/>
              </a:rPr>
              <a:t> </a:t>
            </a:r>
            <a:r>
              <a:rPr sz="2250" spc="5" dirty="0">
                <a:latin typeface="Times New Roman"/>
                <a:cs typeface="Times New Roman"/>
              </a:rPr>
              <a:t>web</a:t>
            </a:r>
            <a:r>
              <a:rPr sz="2250" spc="10" dirty="0">
                <a:latin typeface="Times New Roman"/>
                <a:cs typeface="Times New Roman"/>
              </a:rPr>
              <a:t> </a:t>
            </a:r>
            <a:r>
              <a:rPr sz="2250" spc="5" dirty="0">
                <a:latin typeface="Times New Roman"/>
                <a:cs typeface="Times New Roman"/>
              </a:rPr>
              <a:t>address</a:t>
            </a:r>
            <a:endParaRPr sz="2250">
              <a:latin typeface="Times New Roman"/>
              <a:cs typeface="Times New Roman"/>
            </a:endParaRPr>
          </a:p>
          <a:p>
            <a:pPr marL="12700">
              <a:lnSpc>
                <a:spcPct val="100000"/>
              </a:lnSpc>
              <a:spcBef>
                <a:spcPts val="1789"/>
              </a:spcBef>
            </a:pPr>
            <a:r>
              <a:rPr sz="2250" spc="10" dirty="0">
                <a:latin typeface="Times New Roman"/>
                <a:cs typeface="Times New Roman"/>
              </a:rPr>
              <a:t>This</a:t>
            </a:r>
            <a:r>
              <a:rPr sz="2250" spc="5" dirty="0">
                <a:latin typeface="Times New Roman"/>
                <a:cs typeface="Times New Roman"/>
              </a:rPr>
              <a:t> web</a:t>
            </a:r>
            <a:r>
              <a:rPr sz="2250" spc="15" dirty="0">
                <a:latin typeface="Times New Roman"/>
                <a:cs typeface="Times New Roman"/>
              </a:rPr>
              <a:t> </a:t>
            </a:r>
            <a:r>
              <a:rPr sz="2250" spc="5" dirty="0">
                <a:latin typeface="Times New Roman"/>
                <a:cs typeface="Times New Roman"/>
              </a:rPr>
              <a:t>address comprises</a:t>
            </a:r>
            <a:r>
              <a:rPr sz="2250" spc="15" dirty="0">
                <a:latin typeface="Times New Roman"/>
                <a:cs typeface="Times New Roman"/>
              </a:rPr>
              <a:t> </a:t>
            </a:r>
            <a:r>
              <a:rPr sz="2250" spc="5" dirty="0">
                <a:latin typeface="Times New Roman"/>
                <a:cs typeface="Times New Roman"/>
              </a:rPr>
              <a:t>of </a:t>
            </a:r>
            <a:r>
              <a:rPr sz="2250" spc="10" dirty="0">
                <a:latin typeface="Times New Roman"/>
                <a:cs typeface="Times New Roman"/>
              </a:rPr>
              <a:t>domain</a:t>
            </a:r>
            <a:r>
              <a:rPr sz="2250" spc="15" dirty="0">
                <a:latin typeface="Times New Roman"/>
                <a:cs typeface="Times New Roman"/>
              </a:rPr>
              <a:t> </a:t>
            </a:r>
            <a:r>
              <a:rPr sz="2250" spc="10" dirty="0">
                <a:latin typeface="Times New Roman"/>
                <a:cs typeface="Times New Roman"/>
              </a:rPr>
              <a:t>names</a:t>
            </a:r>
            <a:endParaRPr sz="2250">
              <a:latin typeface="Times New Roman"/>
              <a:cs typeface="Times New Roman"/>
            </a:endParaRPr>
          </a:p>
          <a:p>
            <a:pPr marL="12700" marR="5080">
              <a:lnSpc>
                <a:spcPct val="151500"/>
              </a:lnSpc>
              <a:spcBef>
                <a:spcPts val="409"/>
              </a:spcBef>
            </a:pPr>
            <a:r>
              <a:rPr sz="2250" spc="5" dirty="0">
                <a:solidFill>
                  <a:srgbClr val="FF0000"/>
                </a:solidFill>
                <a:latin typeface="Times New Roman"/>
                <a:cs typeface="Times New Roman"/>
              </a:rPr>
              <a:t>As</a:t>
            </a:r>
            <a:r>
              <a:rPr sz="2250" spc="235" dirty="0">
                <a:solidFill>
                  <a:srgbClr val="FF0000"/>
                </a:solidFill>
                <a:latin typeface="Times New Roman"/>
                <a:cs typeface="Times New Roman"/>
              </a:rPr>
              <a:t> </a:t>
            </a:r>
            <a:r>
              <a:rPr sz="2250" spc="10" dirty="0">
                <a:solidFill>
                  <a:srgbClr val="FF0000"/>
                </a:solidFill>
                <a:latin typeface="Times New Roman"/>
                <a:cs typeface="Times New Roman"/>
              </a:rPr>
              <a:t>the</a:t>
            </a:r>
            <a:r>
              <a:rPr sz="2250" spc="229" dirty="0">
                <a:solidFill>
                  <a:srgbClr val="FF0000"/>
                </a:solidFill>
                <a:latin typeface="Times New Roman"/>
                <a:cs typeface="Times New Roman"/>
              </a:rPr>
              <a:t> </a:t>
            </a:r>
            <a:r>
              <a:rPr sz="2250" spc="10" dirty="0">
                <a:solidFill>
                  <a:srgbClr val="FF0000"/>
                </a:solidFill>
                <a:latin typeface="Times New Roman"/>
                <a:cs typeface="Times New Roman"/>
              </a:rPr>
              <a:t>number</a:t>
            </a:r>
            <a:r>
              <a:rPr sz="2250" spc="229" dirty="0">
                <a:solidFill>
                  <a:srgbClr val="FF0000"/>
                </a:solidFill>
                <a:latin typeface="Times New Roman"/>
                <a:cs typeface="Times New Roman"/>
              </a:rPr>
              <a:t> </a:t>
            </a:r>
            <a:r>
              <a:rPr sz="2250" spc="5" dirty="0">
                <a:solidFill>
                  <a:srgbClr val="FF0000"/>
                </a:solidFill>
                <a:latin typeface="Times New Roman"/>
                <a:cs typeface="Times New Roman"/>
              </a:rPr>
              <a:t>of</a:t>
            </a:r>
            <a:r>
              <a:rPr sz="2250" spc="240" dirty="0">
                <a:solidFill>
                  <a:srgbClr val="FF0000"/>
                </a:solidFill>
                <a:latin typeface="Times New Roman"/>
                <a:cs typeface="Times New Roman"/>
              </a:rPr>
              <a:t> </a:t>
            </a:r>
            <a:r>
              <a:rPr sz="2250" spc="5" dirty="0">
                <a:solidFill>
                  <a:srgbClr val="FF0000"/>
                </a:solidFill>
                <a:latin typeface="Times New Roman"/>
                <a:cs typeface="Times New Roman"/>
              </a:rPr>
              <a:t>internet</a:t>
            </a:r>
            <a:r>
              <a:rPr sz="2250" spc="240" dirty="0">
                <a:solidFill>
                  <a:srgbClr val="FF0000"/>
                </a:solidFill>
                <a:latin typeface="Times New Roman"/>
                <a:cs typeface="Times New Roman"/>
              </a:rPr>
              <a:t> </a:t>
            </a:r>
            <a:r>
              <a:rPr sz="2250" spc="5" dirty="0">
                <a:solidFill>
                  <a:srgbClr val="FF0000"/>
                </a:solidFill>
                <a:latin typeface="Times New Roman"/>
                <a:cs typeface="Times New Roman"/>
              </a:rPr>
              <a:t>users</a:t>
            </a:r>
            <a:r>
              <a:rPr sz="2250" spc="229" dirty="0">
                <a:solidFill>
                  <a:srgbClr val="FF0000"/>
                </a:solidFill>
                <a:latin typeface="Times New Roman"/>
                <a:cs typeface="Times New Roman"/>
              </a:rPr>
              <a:t> </a:t>
            </a:r>
            <a:r>
              <a:rPr sz="2250" spc="5" dirty="0">
                <a:solidFill>
                  <a:srgbClr val="FF0000"/>
                </a:solidFill>
                <a:latin typeface="Times New Roman"/>
                <a:cs typeface="Times New Roman"/>
              </a:rPr>
              <a:t>increased,</a:t>
            </a:r>
            <a:r>
              <a:rPr sz="2250" spc="250" dirty="0">
                <a:solidFill>
                  <a:srgbClr val="FF0000"/>
                </a:solidFill>
                <a:latin typeface="Times New Roman"/>
                <a:cs typeface="Times New Roman"/>
              </a:rPr>
              <a:t> </a:t>
            </a:r>
            <a:r>
              <a:rPr sz="2250" spc="5" dirty="0">
                <a:solidFill>
                  <a:srgbClr val="FF0000"/>
                </a:solidFill>
                <a:latin typeface="Times New Roman"/>
                <a:cs typeface="Times New Roman"/>
              </a:rPr>
              <a:t>the</a:t>
            </a:r>
            <a:r>
              <a:rPr sz="2250" spc="235" dirty="0">
                <a:solidFill>
                  <a:srgbClr val="FF0000"/>
                </a:solidFill>
                <a:latin typeface="Times New Roman"/>
                <a:cs typeface="Times New Roman"/>
              </a:rPr>
              <a:t> </a:t>
            </a:r>
            <a:r>
              <a:rPr sz="2250" spc="5" dirty="0">
                <a:solidFill>
                  <a:srgbClr val="FF0000"/>
                </a:solidFill>
                <a:latin typeface="Times New Roman"/>
                <a:cs typeface="Times New Roman"/>
              </a:rPr>
              <a:t>importance</a:t>
            </a:r>
            <a:r>
              <a:rPr sz="2250" spc="225" dirty="0">
                <a:solidFill>
                  <a:srgbClr val="FF0000"/>
                </a:solidFill>
                <a:latin typeface="Times New Roman"/>
                <a:cs typeface="Times New Roman"/>
              </a:rPr>
              <a:t> </a:t>
            </a:r>
            <a:r>
              <a:rPr sz="2250" spc="10" dirty="0">
                <a:solidFill>
                  <a:srgbClr val="FF0000"/>
                </a:solidFill>
                <a:latin typeface="Times New Roman"/>
                <a:cs typeface="Times New Roman"/>
              </a:rPr>
              <a:t>of</a:t>
            </a:r>
            <a:r>
              <a:rPr sz="2250" spc="229" dirty="0">
                <a:solidFill>
                  <a:srgbClr val="FF0000"/>
                </a:solidFill>
                <a:latin typeface="Times New Roman"/>
                <a:cs typeface="Times New Roman"/>
              </a:rPr>
              <a:t> </a:t>
            </a:r>
            <a:r>
              <a:rPr sz="2250" spc="10" dirty="0">
                <a:solidFill>
                  <a:srgbClr val="FF0000"/>
                </a:solidFill>
                <a:latin typeface="Times New Roman"/>
                <a:cs typeface="Times New Roman"/>
              </a:rPr>
              <a:t>domain </a:t>
            </a:r>
            <a:r>
              <a:rPr sz="2250" spc="-545" dirty="0">
                <a:solidFill>
                  <a:srgbClr val="FF0000"/>
                </a:solidFill>
                <a:latin typeface="Times New Roman"/>
                <a:cs typeface="Times New Roman"/>
              </a:rPr>
              <a:t> </a:t>
            </a:r>
            <a:r>
              <a:rPr sz="2250" spc="10" dirty="0">
                <a:solidFill>
                  <a:srgbClr val="FF0000"/>
                </a:solidFill>
                <a:latin typeface="Times New Roman"/>
                <a:cs typeface="Times New Roman"/>
              </a:rPr>
              <a:t>name </a:t>
            </a:r>
            <a:r>
              <a:rPr sz="2250" spc="5" dirty="0">
                <a:solidFill>
                  <a:srgbClr val="FF0000"/>
                </a:solidFill>
                <a:latin typeface="Times New Roman"/>
                <a:cs typeface="Times New Roman"/>
              </a:rPr>
              <a:t>also increased</a:t>
            </a:r>
            <a:endParaRPr sz="2250">
              <a:latin typeface="Times New Roman"/>
              <a:cs typeface="Times New Roman"/>
            </a:endParaRPr>
          </a:p>
          <a:p>
            <a:pPr marL="12700" marR="5080">
              <a:lnSpc>
                <a:spcPct val="151800"/>
              </a:lnSpc>
              <a:spcBef>
                <a:spcPts val="400"/>
              </a:spcBef>
              <a:tabLst>
                <a:tab pos="635000" algn="l"/>
                <a:tab pos="1016635" algn="l"/>
                <a:tab pos="1510665" algn="l"/>
                <a:tab pos="2566670" algn="l"/>
                <a:tab pos="3300729" algn="l"/>
                <a:tab pos="3635375" algn="l"/>
                <a:tab pos="4644390" algn="l"/>
                <a:tab pos="5596255" algn="l"/>
                <a:tab pos="6443345" algn="l"/>
                <a:tab pos="6970395" algn="l"/>
                <a:tab pos="7656195" algn="l"/>
              </a:tabLst>
            </a:pPr>
            <a:r>
              <a:rPr sz="2250" spc="5" dirty="0">
                <a:solidFill>
                  <a:srgbClr val="FF0000"/>
                </a:solidFill>
                <a:latin typeface="Times New Roman"/>
                <a:cs typeface="Times New Roman"/>
              </a:rPr>
              <a:t>One</a:t>
            </a:r>
            <a:r>
              <a:rPr sz="2250" dirty="0">
                <a:solidFill>
                  <a:srgbClr val="FF0000"/>
                </a:solidFill>
                <a:latin typeface="Times New Roman"/>
                <a:cs typeface="Times New Roman"/>
              </a:rPr>
              <a:t>	</a:t>
            </a:r>
            <a:r>
              <a:rPr sz="2250" spc="5" dirty="0">
                <a:solidFill>
                  <a:srgbClr val="FF0000"/>
                </a:solidFill>
                <a:latin typeface="Times New Roman"/>
                <a:cs typeface="Times New Roman"/>
              </a:rPr>
              <a:t>of</a:t>
            </a:r>
            <a:r>
              <a:rPr sz="2250" dirty="0">
                <a:solidFill>
                  <a:srgbClr val="FF0000"/>
                </a:solidFill>
                <a:latin typeface="Times New Roman"/>
                <a:cs typeface="Times New Roman"/>
              </a:rPr>
              <a:t>	</a:t>
            </a:r>
            <a:r>
              <a:rPr sz="2250" spc="10" dirty="0">
                <a:solidFill>
                  <a:srgbClr val="FF0000"/>
                </a:solidFill>
                <a:latin typeface="Times New Roman"/>
                <a:cs typeface="Times New Roman"/>
              </a:rPr>
              <a:t>t</a:t>
            </a:r>
            <a:r>
              <a:rPr sz="2250" spc="5" dirty="0">
                <a:solidFill>
                  <a:srgbClr val="FF0000"/>
                </a:solidFill>
                <a:latin typeface="Times New Roman"/>
                <a:cs typeface="Times New Roman"/>
              </a:rPr>
              <a:t>he</a:t>
            </a:r>
            <a:r>
              <a:rPr sz="2250" dirty="0">
                <a:solidFill>
                  <a:srgbClr val="FF0000"/>
                </a:solidFill>
                <a:latin typeface="Times New Roman"/>
                <a:cs typeface="Times New Roman"/>
              </a:rPr>
              <a:t>	</a:t>
            </a:r>
            <a:r>
              <a:rPr sz="2250" spc="5" dirty="0">
                <a:solidFill>
                  <a:srgbClr val="FF0000"/>
                </a:solidFill>
                <a:latin typeface="Times New Roman"/>
                <a:cs typeface="Times New Roman"/>
              </a:rPr>
              <a:t>pr</a:t>
            </a:r>
            <a:r>
              <a:rPr sz="2250" dirty="0">
                <a:solidFill>
                  <a:srgbClr val="FF0000"/>
                </a:solidFill>
                <a:latin typeface="Times New Roman"/>
                <a:cs typeface="Times New Roman"/>
              </a:rPr>
              <a:t>i</a:t>
            </a:r>
            <a:r>
              <a:rPr sz="2250" spc="25" dirty="0">
                <a:solidFill>
                  <a:srgbClr val="FF0000"/>
                </a:solidFill>
                <a:latin typeface="Times New Roman"/>
                <a:cs typeface="Times New Roman"/>
              </a:rPr>
              <a:t>m</a:t>
            </a:r>
            <a:r>
              <a:rPr sz="2250" spc="5" dirty="0">
                <a:solidFill>
                  <a:srgbClr val="FF0000"/>
                </a:solidFill>
                <a:latin typeface="Times New Roman"/>
                <a:cs typeface="Times New Roman"/>
              </a:rPr>
              <a:t>a</a:t>
            </a:r>
            <a:r>
              <a:rPr sz="2250" spc="-5" dirty="0">
                <a:solidFill>
                  <a:srgbClr val="FF0000"/>
                </a:solidFill>
                <a:latin typeface="Times New Roman"/>
                <a:cs typeface="Times New Roman"/>
              </a:rPr>
              <a:t>r</a:t>
            </a:r>
            <a:r>
              <a:rPr sz="2250" spc="10" dirty="0">
                <a:solidFill>
                  <a:srgbClr val="FF0000"/>
                </a:solidFill>
                <a:latin typeface="Times New Roman"/>
                <a:cs typeface="Times New Roman"/>
              </a:rPr>
              <a:t>y</a:t>
            </a:r>
            <a:r>
              <a:rPr sz="2250" dirty="0">
                <a:solidFill>
                  <a:srgbClr val="FF0000"/>
                </a:solidFill>
                <a:latin typeface="Times New Roman"/>
                <a:cs typeface="Times New Roman"/>
              </a:rPr>
              <a:t>	</a:t>
            </a:r>
            <a:r>
              <a:rPr sz="2250" spc="5" dirty="0">
                <a:solidFill>
                  <a:srgbClr val="FF0000"/>
                </a:solidFill>
                <a:latin typeface="Times New Roman"/>
                <a:cs typeface="Times New Roman"/>
              </a:rPr>
              <a:t>a</a:t>
            </a:r>
            <a:r>
              <a:rPr sz="2250" spc="-5" dirty="0">
                <a:solidFill>
                  <a:srgbClr val="FF0000"/>
                </a:solidFill>
                <a:latin typeface="Times New Roman"/>
                <a:cs typeface="Times New Roman"/>
              </a:rPr>
              <a:t>r</a:t>
            </a:r>
            <a:r>
              <a:rPr sz="2250" spc="5" dirty="0">
                <a:solidFill>
                  <a:srgbClr val="FF0000"/>
                </a:solidFill>
                <a:latin typeface="Times New Roman"/>
                <a:cs typeface="Times New Roman"/>
              </a:rPr>
              <a:t>eas</a:t>
            </a:r>
            <a:r>
              <a:rPr sz="2250" dirty="0">
                <a:solidFill>
                  <a:srgbClr val="FF0000"/>
                </a:solidFill>
                <a:latin typeface="Times New Roman"/>
                <a:cs typeface="Times New Roman"/>
              </a:rPr>
              <a:t>	i</a:t>
            </a:r>
            <a:r>
              <a:rPr sz="2250" spc="5" dirty="0">
                <a:solidFill>
                  <a:srgbClr val="FF0000"/>
                </a:solidFill>
                <a:latin typeface="Times New Roman"/>
                <a:cs typeface="Times New Roman"/>
              </a:rPr>
              <a:t>s</a:t>
            </a:r>
            <a:r>
              <a:rPr sz="2250" dirty="0">
                <a:solidFill>
                  <a:srgbClr val="FF0000"/>
                </a:solidFill>
                <a:latin typeface="Times New Roman"/>
                <a:cs typeface="Times New Roman"/>
              </a:rPr>
              <a:t>	</a:t>
            </a:r>
            <a:r>
              <a:rPr sz="2250" spc="10" dirty="0">
                <a:solidFill>
                  <a:srgbClr val="FF0000"/>
                </a:solidFill>
                <a:latin typeface="Times New Roman"/>
                <a:cs typeface="Times New Roman"/>
              </a:rPr>
              <a:t>domain</a:t>
            </a:r>
            <a:r>
              <a:rPr sz="2250" dirty="0">
                <a:solidFill>
                  <a:srgbClr val="FF0000"/>
                </a:solidFill>
                <a:latin typeface="Times New Roman"/>
                <a:cs typeface="Times New Roman"/>
              </a:rPr>
              <a:t>	</a:t>
            </a:r>
            <a:r>
              <a:rPr sz="2250" spc="10" dirty="0">
                <a:solidFill>
                  <a:srgbClr val="FF0000"/>
                </a:solidFill>
                <a:latin typeface="Times New Roman"/>
                <a:cs typeface="Times New Roman"/>
              </a:rPr>
              <a:t>n</a:t>
            </a:r>
            <a:r>
              <a:rPr sz="2250" spc="-5" dirty="0">
                <a:solidFill>
                  <a:srgbClr val="FF0000"/>
                </a:solidFill>
                <a:latin typeface="Times New Roman"/>
                <a:cs typeface="Times New Roman"/>
              </a:rPr>
              <a:t>a</a:t>
            </a:r>
            <a:r>
              <a:rPr sz="2250" spc="25" dirty="0">
                <a:solidFill>
                  <a:srgbClr val="FF0000"/>
                </a:solidFill>
                <a:latin typeface="Times New Roman"/>
                <a:cs typeface="Times New Roman"/>
              </a:rPr>
              <a:t>m</a:t>
            </a:r>
            <a:r>
              <a:rPr sz="2250" spc="5" dirty="0">
                <a:solidFill>
                  <a:srgbClr val="FF0000"/>
                </a:solidFill>
                <a:latin typeface="Times New Roman"/>
                <a:cs typeface="Times New Roman"/>
              </a:rPr>
              <a:t>es,</a:t>
            </a:r>
            <a:r>
              <a:rPr sz="2250" dirty="0">
                <a:solidFill>
                  <a:srgbClr val="FF0000"/>
                </a:solidFill>
                <a:latin typeface="Times New Roman"/>
                <a:cs typeface="Times New Roman"/>
              </a:rPr>
              <a:t>	</a:t>
            </a:r>
            <a:r>
              <a:rPr sz="2250" spc="5" dirty="0">
                <a:solidFill>
                  <a:srgbClr val="FF0000"/>
                </a:solidFill>
                <a:latin typeface="Times New Roman"/>
                <a:cs typeface="Times New Roman"/>
              </a:rPr>
              <a:t>w</a:t>
            </a:r>
            <a:r>
              <a:rPr sz="2250" spc="10" dirty="0">
                <a:solidFill>
                  <a:srgbClr val="FF0000"/>
                </a:solidFill>
                <a:latin typeface="Times New Roman"/>
                <a:cs typeface="Times New Roman"/>
              </a:rPr>
              <a:t>hi</a:t>
            </a:r>
            <a:r>
              <a:rPr sz="2250" spc="5" dirty="0">
                <a:solidFill>
                  <a:srgbClr val="FF0000"/>
                </a:solidFill>
                <a:latin typeface="Times New Roman"/>
                <a:cs typeface="Times New Roman"/>
              </a:rPr>
              <a:t>ch</a:t>
            </a:r>
            <a:r>
              <a:rPr sz="2250" dirty="0">
                <a:solidFill>
                  <a:srgbClr val="FF0000"/>
                </a:solidFill>
                <a:latin typeface="Times New Roman"/>
                <a:cs typeface="Times New Roman"/>
              </a:rPr>
              <a:t>	</a:t>
            </a:r>
            <a:r>
              <a:rPr sz="2250" spc="5" dirty="0">
                <a:solidFill>
                  <a:srgbClr val="FF0000"/>
                </a:solidFill>
                <a:latin typeface="Times New Roman"/>
                <a:cs typeface="Times New Roman"/>
              </a:rPr>
              <a:t>has</a:t>
            </a:r>
            <a:r>
              <a:rPr sz="2250" dirty="0">
                <a:solidFill>
                  <a:srgbClr val="FF0000"/>
                </a:solidFill>
                <a:latin typeface="Times New Roman"/>
                <a:cs typeface="Times New Roman"/>
              </a:rPr>
              <a:t>	</a:t>
            </a:r>
            <a:r>
              <a:rPr sz="2250" spc="5" dirty="0">
                <a:solidFill>
                  <a:srgbClr val="FF0000"/>
                </a:solidFill>
                <a:latin typeface="Times New Roman"/>
                <a:cs typeface="Times New Roman"/>
              </a:rPr>
              <a:t>be</a:t>
            </a:r>
            <a:r>
              <a:rPr sz="2250" spc="-5" dirty="0">
                <a:solidFill>
                  <a:srgbClr val="FF0000"/>
                </a:solidFill>
                <a:latin typeface="Times New Roman"/>
                <a:cs typeface="Times New Roman"/>
              </a:rPr>
              <a:t>e</a:t>
            </a:r>
            <a:r>
              <a:rPr sz="2250" spc="10" dirty="0">
                <a:solidFill>
                  <a:srgbClr val="FF0000"/>
                </a:solidFill>
                <a:latin typeface="Times New Roman"/>
                <a:cs typeface="Times New Roman"/>
              </a:rPr>
              <a:t>n</a:t>
            </a:r>
            <a:r>
              <a:rPr sz="2250" dirty="0">
                <a:solidFill>
                  <a:srgbClr val="FF0000"/>
                </a:solidFill>
                <a:latin typeface="Times New Roman"/>
                <a:cs typeface="Times New Roman"/>
              </a:rPr>
              <a:t>	l</a:t>
            </a:r>
            <a:r>
              <a:rPr sz="2250" spc="5" dirty="0">
                <a:solidFill>
                  <a:srgbClr val="FF0000"/>
                </a:solidFill>
                <a:latin typeface="Times New Roman"/>
                <a:cs typeface="Times New Roman"/>
              </a:rPr>
              <a:t>egal  protection equal</a:t>
            </a:r>
            <a:r>
              <a:rPr sz="2250" spc="10" dirty="0">
                <a:solidFill>
                  <a:srgbClr val="FF0000"/>
                </a:solidFill>
                <a:latin typeface="Times New Roman"/>
                <a:cs typeface="Times New Roman"/>
              </a:rPr>
              <a:t> to</a:t>
            </a:r>
            <a:r>
              <a:rPr sz="2250" spc="5" dirty="0">
                <a:solidFill>
                  <a:srgbClr val="FF0000"/>
                </a:solidFill>
                <a:latin typeface="Times New Roman"/>
                <a:cs typeface="Times New Roman"/>
              </a:rPr>
              <a:t> that</a:t>
            </a:r>
            <a:r>
              <a:rPr sz="2250" spc="10" dirty="0">
                <a:solidFill>
                  <a:srgbClr val="FF0000"/>
                </a:solidFill>
                <a:latin typeface="Times New Roman"/>
                <a:cs typeface="Times New Roman"/>
              </a:rPr>
              <a:t> </a:t>
            </a:r>
            <a:r>
              <a:rPr sz="2250" spc="5" dirty="0">
                <a:solidFill>
                  <a:srgbClr val="FF0000"/>
                </a:solidFill>
                <a:latin typeface="Times New Roman"/>
                <a:cs typeface="Times New Roman"/>
              </a:rPr>
              <a:t>of a trademark</a:t>
            </a:r>
            <a:endParaRPr sz="2250">
              <a:latin typeface="Times New Roman"/>
              <a:cs typeface="Times New Roman"/>
            </a:endParaRPr>
          </a:p>
        </p:txBody>
      </p:sp>
      <p:sp>
        <p:nvSpPr>
          <p:cNvPr id="6" name="object 6"/>
          <p:cNvSpPr txBox="1"/>
          <p:nvPr/>
        </p:nvSpPr>
        <p:spPr>
          <a:xfrm>
            <a:off x="411378" y="3480015"/>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7" name="object 7"/>
          <p:cNvSpPr txBox="1"/>
          <p:nvPr/>
        </p:nvSpPr>
        <p:spPr>
          <a:xfrm>
            <a:off x="411378" y="4050258"/>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8" name="object 8"/>
          <p:cNvSpPr txBox="1"/>
          <p:nvPr/>
        </p:nvSpPr>
        <p:spPr>
          <a:xfrm>
            <a:off x="411378" y="5141061"/>
            <a:ext cx="154940" cy="260350"/>
          </a:xfrm>
          <a:prstGeom prst="rect">
            <a:avLst/>
          </a:prstGeom>
        </p:spPr>
        <p:txBody>
          <a:bodyPr vert="horz" wrap="square" lIns="0" tIns="17780" rIns="0" bIns="0" rtlCol="0">
            <a:spAutoFit/>
          </a:bodyPr>
          <a:lstStyle/>
          <a:p>
            <a:pPr marL="12700">
              <a:lnSpc>
                <a:spcPct val="100000"/>
              </a:lnSpc>
              <a:spcBef>
                <a:spcPts val="140"/>
              </a:spcBef>
            </a:pPr>
            <a:r>
              <a:rPr sz="1500" spc="265" dirty="0">
                <a:solidFill>
                  <a:srgbClr val="2D30BD"/>
                </a:solidFill>
                <a:latin typeface="MS UI Gothic"/>
                <a:cs typeface="MS UI Gothic"/>
              </a:rPr>
              <a:t>▶</a:t>
            </a:r>
            <a:endParaRPr sz="1500">
              <a:latin typeface="MS UI Gothic"/>
              <a:cs typeface="MS UI Gothic"/>
            </a:endParaRPr>
          </a:p>
        </p:txBody>
      </p:sp>
      <p:sp>
        <p:nvSpPr>
          <p:cNvPr id="9" name="object 9"/>
          <p:cNvSpPr txBox="1">
            <a:spLocks noGrp="1"/>
          </p:cNvSpPr>
          <p:nvPr>
            <p:ph type="title"/>
          </p:nvPr>
        </p:nvSpPr>
        <p:spPr>
          <a:xfrm>
            <a:off x="307340" y="429018"/>
            <a:ext cx="2643505" cy="437515"/>
          </a:xfrm>
          <a:prstGeom prst="rect">
            <a:avLst/>
          </a:prstGeom>
        </p:spPr>
        <p:txBody>
          <a:bodyPr vert="horz" wrap="square" lIns="0" tIns="12700" rIns="0" bIns="0" rtlCol="0">
            <a:spAutoFit/>
          </a:bodyPr>
          <a:lstStyle/>
          <a:p>
            <a:pPr marL="12700">
              <a:lnSpc>
                <a:spcPct val="100000"/>
              </a:lnSpc>
              <a:spcBef>
                <a:spcPts val="100"/>
              </a:spcBef>
              <a:tabLst>
                <a:tab pos="525145" algn="l"/>
              </a:tabLst>
            </a:pPr>
            <a:r>
              <a:rPr sz="2700" dirty="0">
                <a:solidFill>
                  <a:srgbClr val="6F2F9F"/>
                </a:solidFill>
                <a:latin typeface="Times New Roman"/>
                <a:cs typeface="Times New Roman"/>
              </a:rPr>
              <a:t>4)	Domain</a:t>
            </a:r>
            <a:r>
              <a:rPr sz="2700" spc="-90" dirty="0">
                <a:solidFill>
                  <a:srgbClr val="6F2F9F"/>
                </a:solidFill>
                <a:latin typeface="Times New Roman"/>
                <a:cs typeface="Times New Roman"/>
              </a:rPr>
              <a:t> </a:t>
            </a:r>
            <a:r>
              <a:rPr sz="2700" spc="-5" dirty="0">
                <a:solidFill>
                  <a:srgbClr val="6F2F9F"/>
                </a:solidFill>
                <a:latin typeface="Times New Roman"/>
                <a:cs typeface="Times New Roman"/>
              </a:rPr>
              <a:t>Name</a:t>
            </a:r>
            <a:endParaRPr sz="2700">
              <a:latin typeface="Times New Roman"/>
              <a:cs typeface="Times New Roman"/>
            </a:endParaRPr>
          </a:p>
        </p:txBody>
      </p:sp>
      <p:pic>
        <p:nvPicPr>
          <p:cNvPr id="10" name="object 10"/>
          <p:cNvPicPr/>
          <p:nvPr/>
        </p:nvPicPr>
        <p:blipFill>
          <a:blip r:embed="rId2" cstate="print"/>
          <a:stretch>
            <a:fillRect/>
          </a:stretch>
        </p:blipFill>
        <p:spPr>
          <a:xfrm>
            <a:off x="6047994" y="12598"/>
            <a:ext cx="2303284" cy="12049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5054" y="458533"/>
            <a:ext cx="1654175" cy="482600"/>
          </a:xfrm>
          <a:prstGeom prst="rect">
            <a:avLst/>
          </a:prstGeom>
        </p:spPr>
        <p:txBody>
          <a:bodyPr vert="horz" wrap="square" lIns="0" tIns="12700" rIns="0" bIns="0" rtlCol="0">
            <a:spAutoFit/>
          </a:bodyPr>
          <a:lstStyle/>
          <a:p>
            <a:pPr marL="582930" indent="-570865">
              <a:lnSpc>
                <a:spcPct val="100000"/>
              </a:lnSpc>
              <a:spcBef>
                <a:spcPts val="100"/>
              </a:spcBef>
              <a:buClr>
                <a:srgbClr val="2D30BD"/>
              </a:buClr>
              <a:buFont typeface="MS UI Gothic"/>
              <a:buChar char="❖"/>
              <a:tabLst>
                <a:tab pos="582295" algn="l"/>
                <a:tab pos="583565" algn="l"/>
              </a:tabLst>
            </a:pPr>
            <a:r>
              <a:rPr sz="3000" b="1" dirty="0">
                <a:solidFill>
                  <a:srgbClr val="BF0000"/>
                </a:solidFill>
                <a:latin typeface="Times New Roman"/>
                <a:cs typeface="Times New Roman"/>
              </a:rPr>
              <a:t>WIPO</a:t>
            </a:r>
            <a:endParaRPr sz="3000">
              <a:latin typeface="Times New Roman"/>
              <a:cs typeface="Times New Roman"/>
            </a:endParaRPr>
          </a:p>
        </p:txBody>
      </p:sp>
      <p:grpSp>
        <p:nvGrpSpPr>
          <p:cNvPr id="3" name="object 3"/>
          <p:cNvGrpSpPr/>
          <p:nvPr/>
        </p:nvGrpSpPr>
        <p:grpSpPr>
          <a:xfrm>
            <a:off x="7200" y="1294193"/>
            <a:ext cx="8920480" cy="4742180"/>
            <a:chOff x="7200" y="1294193"/>
            <a:chExt cx="8920480" cy="4742180"/>
          </a:xfrm>
        </p:grpSpPr>
        <p:pic>
          <p:nvPicPr>
            <p:cNvPr id="4" name="object 4"/>
            <p:cNvPicPr/>
            <p:nvPr/>
          </p:nvPicPr>
          <p:blipFill>
            <a:blip r:embed="rId2" cstate="print"/>
            <a:stretch>
              <a:fillRect/>
            </a:stretch>
          </p:blipFill>
          <p:spPr>
            <a:xfrm>
              <a:off x="7200" y="1294193"/>
              <a:ext cx="4384078" cy="3455644"/>
            </a:xfrm>
            <a:prstGeom prst="rect">
              <a:avLst/>
            </a:prstGeom>
          </p:spPr>
        </p:pic>
        <p:pic>
          <p:nvPicPr>
            <p:cNvPr id="5" name="object 5"/>
            <p:cNvPicPr/>
            <p:nvPr/>
          </p:nvPicPr>
          <p:blipFill>
            <a:blip r:embed="rId3" cstate="print"/>
            <a:stretch>
              <a:fillRect/>
            </a:stretch>
          </p:blipFill>
          <p:spPr>
            <a:xfrm>
              <a:off x="3888003" y="3023641"/>
              <a:ext cx="5039283" cy="3012122"/>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754" y="458533"/>
            <a:ext cx="8998585" cy="5841365"/>
          </a:xfrm>
          <a:prstGeom prst="rect">
            <a:avLst/>
          </a:prstGeom>
        </p:spPr>
        <p:txBody>
          <a:bodyPr vert="horz" wrap="square" lIns="0" tIns="12700" rIns="0" bIns="0" rtlCol="0">
            <a:spAutoFit/>
          </a:bodyPr>
          <a:lstStyle/>
          <a:p>
            <a:pPr marL="697230" indent="-570865">
              <a:lnSpc>
                <a:spcPct val="100000"/>
              </a:lnSpc>
              <a:spcBef>
                <a:spcPts val="100"/>
              </a:spcBef>
              <a:buClr>
                <a:srgbClr val="2D30BD"/>
              </a:buClr>
              <a:buFont typeface="MS UI Gothic"/>
              <a:buChar char="❖"/>
              <a:tabLst>
                <a:tab pos="696595" algn="l"/>
                <a:tab pos="697865" algn="l"/>
              </a:tabLst>
            </a:pPr>
            <a:r>
              <a:rPr sz="3000" b="1" spc="-5" dirty="0">
                <a:solidFill>
                  <a:srgbClr val="BF0000"/>
                </a:solidFill>
                <a:latin typeface="Times New Roman"/>
                <a:cs typeface="Times New Roman"/>
              </a:rPr>
              <a:t>WIPO</a:t>
            </a:r>
            <a:r>
              <a:rPr sz="3000" b="1" spc="-15" dirty="0">
                <a:solidFill>
                  <a:srgbClr val="BF0000"/>
                </a:solidFill>
                <a:latin typeface="Times New Roman"/>
                <a:cs typeface="Times New Roman"/>
              </a:rPr>
              <a:t> </a:t>
            </a:r>
            <a:r>
              <a:rPr sz="3000" b="1" spc="-30" dirty="0">
                <a:solidFill>
                  <a:srgbClr val="BF0000"/>
                </a:solidFill>
                <a:latin typeface="Times New Roman"/>
                <a:cs typeface="Times New Roman"/>
              </a:rPr>
              <a:t>(World</a:t>
            </a:r>
            <a:r>
              <a:rPr sz="3000" b="1" spc="-10" dirty="0">
                <a:solidFill>
                  <a:srgbClr val="BF0000"/>
                </a:solidFill>
                <a:latin typeface="Times New Roman"/>
                <a:cs typeface="Times New Roman"/>
              </a:rPr>
              <a:t> </a:t>
            </a:r>
            <a:r>
              <a:rPr sz="3000" b="1" spc="-5" dirty="0">
                <a:solidFill>
                  <a:srgbClr val="BF0000"/>
                </a:solidFill>
                <a:latin typeface="Times New Roman"/>
                <a:cs typeface="Times New Roman"/>
              </a:rPr>
              <a:t>Intellectual</a:t>
            </a:r>
            <a:r>
              <a:rPr sz="3000" b="1" spc="-10" dirty="0">
                <a:solidFill>
                  <a:srgbClr val="BF0000"/>
                </a:solidFill>
                <a:latin typeface="Times New Roman"/>
                <a:cs typeface="Times New Roman"/>
              </a:rPr>
              <a:t> Property</a:t>
            </a:r>
            <a:r>
              <a:rPr sz="3000" b="1" spc="5" dirty="0">
                <a:solidFill>
                  <a:srgbClr val="BF0000"/>
                </a:solidFill>
                <a:latin typeface="Times New Roman"/>
                <a:cs typeface="Times New Roman"/>
              </a:rPr>
              <a:t> </a:t>
            </a:r>
            <a:r>
              <a:rPr sz="3000" b="1" spc="-5" dirty="0">
                <a:solidFill>
                  <a:srgbClr val="BF0000"/>
                </a:solidFill>
                <a:latin typeface="Times New Roman"/>
                <a:cs typeface="Times New Roman"/>
              </a:rPr>
              <a:t>Organization)</a:t>
            </a:r>
            <a:endParaRPr sz="3000">
              <a:latin typeface="Times New Roman"/>
              <a:cs typeface="Times New Roman"/>
            </a:endParaRPr>
          </a:p>
          <a:p>
            <a:pPr marL="469265" marR="339725" indent="-205104">
              <a:lnSpc>
                <a:spcPts val="4460"/>
              </a:lnSpc>
              <a:spcBef>
                <a:spcPts val="310"/>
              </a:spcBef>
            </a:pPr>
            <a:r>
              <a:rPr sz="2025" spc="337" baseline="14403" dirty="0">
                <a:solidFill>
                  <a:srgbClr val="2D30BD"/>
                </a:solidFill>
                <a:latin typeface="MS UI Gothic"/>
                <a:cs typeface="MS UI Gothic"/>
              </a:rPr>
              <a:t>▶</a:t>
            </a:r>
            <a:r>
              <a:rPr sz="2025" spc="434" baseline="14403" dirty="0">
                <a:solidFill>
                  <a:srgbClr val="2D30BD"/>
                </a:solidFill>
                <a:latin typeface="MS UI Gothic"/>
                <a:cs typeface="MS UI Gothic"/>
              </a:rPr>
              <a:t> </a:t>
            </a:r>
            <a:r>
              <a:rPr sz="2000" spc="5" dirty="0">
                <a:latin typeface="Times New Roman"/>
                <a:cs typeface="Times New Roman"/>
              </a:rPr>
              <a:t>International</a:t>
            </a:r>
            <a:r>
              <a:rPr sz="2000" spc="150" dirty="0">
                <a:latin typeface="Times New Roman"/>
                <a:cs typeface="Times New Roman"/>
              </a:rPr>
              <a:t> </a:t>
            </a:r>
            <a:r>
              <a:rPr sz="2000" dirty="0">
                <a:latin typeface="Times New Roman"/>
                <a:cs typeface="Times New Roman"/>
              </a:rPr>
              <a:t>organization</a:t>
            </a:r>
            <a:r>
              <a:rPr sz="2000" spc="140" dirty="0">
                <a:latin typeface="Times New Roman"/>
                <a:cs typeface="Times New Roman"/>
              </a:rPr>
              <a:t> </a:t>
            </a:r>
            <a:r>
              <a:rPr sz="2000" spc="5" dirty="0">
                <a:latin typeface="Times New Roman"/>
                <a:cs typeface="Times New Roman"/>
              </a:rPr>
              <a:t>(UN)</a:t>
            </a:r>
            <a:r>
              <a:rPr sz="2000" spc="145" dirty="0">
                <a:latin typeface="Times New Roman"/>
                <a:cs typeface="Times New Roman"/>
              </a:rPr>
              <a:t> </a:t>
            </a:r>
            <a:r>
              <a:rPr sz="2000" spc="5" dirty="0">
                <a:latin typeface="Times New Roman"/>
                <a:cs typeface="Times New Roman"/>
              </a:rPr>
              <a:t>dedicated</a:t>
            </a:r>
            <a:r>
              <a:rPr sz="2000" spc="140" dirty="0">
                <a:latin typeface="Times New Roman"/>
                <a:cs typeface="Times New Roman"/>
              </a:rPr>
              <a:t> </a:t>
            </a:r>
            <a:r>
              <a:rPr sz="2000" spc="5" dirty="0">
                <a:latin typeface="Times New Roman"/>
                <a:cs typeface="Times New Roman"/>
              </a:rPr>
              <a:t>to</a:t>
            </a:r>
            <a:r>
              <a:rPr sz="2000" spc="155" dirty="0">
                <a:latin typeface="Times New Roman"/>
                <a:cs typeface="Times New Roman"/>
              </a:rPr>
              <a:t> </a:t>
            </a:r>
            <a:r>
              <a:rPr sz="2000" spc="5" dirty="0">
                <a:solidFill>
                  <a:srgbClr val="FF0000"/>
                </a:solidFill>
                <a:latin typeface="Times New Roman"/>
                <a:cs typeface="Times New Roman"/>
              </a:rPr>
              <a:t>promoting</a:t>
            </a:r>
            <a:r>
              <a:rPr sz="2000" spc="140" dirty="0">
                <a:solidFill>
                  <a:srgbClr val="FF0000"/>
                </a:solidFill>
                <a:latin typeface="Times New Roman"/>
                <a:cs typeface="Times New Roman"/>
              </a:rPr>
              <a:t> </a:t>
            </a:r>
            <a:r>
              <a:rPr sz="2000" spc="5" dirty="0">
                <a:solidFill>
                  <a:srgbClr val="FF0000"/>
                </a:solidFill>
                <a:latin typeface="Times New Roman"/>
                <a:cs typeface="Times New Roman"/>
              </a:rPr>
              <a:t>the</a:t>
            </a:r>
            <a:r>
              <a:rPr sz="2000" spc="155" dirty="0">
                <a:solidFill>
                  <a:srgbClr val="FF0000"/>
                </a:solidFill>
                <a:latin typeface="Times New Roman"/>
                <a:cs typeface="Times New Roman"/>
              </a:rPr>
              <a:t> </a:t>
            </a:r>
            <a:r>
              <a:rPr sz="2000" spc="5" dirty="0">
                <a:solidFill>
                  <a:srgbClr val="FF0000"/>
                </a:solidFill>
                <a:latin typeface="Times New Roman"/>
                <a:cs typeface="Times New Roman"/>
              </a:rPr>
              <a:t>use</a:t>
            </a:r>
            <a:r>
              <a:rPr sz="2000" spc="130" dirty="0">
                <a:solidFill>
                  <a:srgbClr val="FF0000"/>
                </a:solidFill>
                <a:latin typeface="Times New Roman"/>
                <a:cs typeface="Times New Roman"/>
              </a:rPr>
              <a:t> </a:t>
            </a:r>
            <a:r>
              <a:rPr sz="2000" spc="5" dirty="0">
                <a:solidFill>
                  <a:srgbClr val="FF0000"/>
                </a:solidFill>
                <a:latin typeface="Times New Roman"/>
                <a:cs typeface="Times New Roman"/>
              </a:rPr>
              <a:t>and</a:t>
            </a:r>
            <a:r>
              <a:rPr sz="2000" spc="140" dirty="0">
                <a:solidFill>
                  <a:srgbClr val="FF0000"/>
                </a:solidFill>
                <a:latin typeface="Times New Roman"/>
                <a:cs typeface="Times New Roman"/>
              </a:rPr>
              <a:t> </a:t>
            </a:r>
            <a:r>
              <a:rPr sz="2000" spc="5" dirty="0">
                <a:solidFill>
                  <a:srgbClr val="FF0000"/>
                </a:solidFill>
                <a:latin typeface="Times New Roman"/>
                <a:cs typeface="Times New Roman"/>
              </a:rPr>
              <a:t>protection </a:t>
            </a:r>
            <a:r>
              <a:rPr sz="2000" spc="-484" dirty="0">
                <a:solidFill>
                  <a:srgbClr val="FF0000"/>
                </a:solidFill>
                <a:latin typeface="Times New Roman"/>
                <a:cs typeface="Times New Roman"/>
              </a:rPr>
              <a:t> </a:t>
            </a:r>
            <a:r>
              <a:rPr sz="2000" spc="5" dirty="0">
                <a:solidFill>
                  <a:srgbClr val="FF0000"/>
                </a:solidFill>
                <a:latin typeface="Times New Roman"/>
                <a:cs typeface="Times New Roman"/>
              </a:rPr>
              <a:t>of</a:t>
            </a:r>
            <a:r>
              <a:rPr sz="2000" spc="-10" dirty="0">
                <a:solidFill>
                  <a:srgbClr val="FF0000"/>
                </a:solidFill>
                <a:latin typeface="Times New Roman"/>
                <a:cs typeface="Times New Roman"/>
              </a:rPr>
              <a:t> </a:t>
            </a:r>
            <a:r>
              <a:rPr sz="2000" spc="5" dirty="0">
                <a:solidFill>
                  <a:srgbClr val="FF0000"/>
                </a:solidFill>
                <a:latin typeface="Times New Roman"/>
                <a:cs typeface="Times New Roman"/>
              </a:rPr>
              <a:t>works</a:t>
            </a:r>
            <a:r>
              <a:rPr sz="2000" dirty="0">
                <a:solidFill>
                  <a:srgbClr val="FF0000"/>
                </a:solidFill>
                <a:latin typeface="Times New Roman"/>
                <a:cs typeface="Times New Roman"/>
              </a:rPr>
              <a:t> </a:t>
            </a:r>
            <a:r>
              <a:rPr sz="2000" spc="5" dirty="0">
                <a:solidFill>
                  <a:srgbClr val="FF0000"/>
                </a:solidFill>
                <a:latin typeface="Times New Roman"/>
                <a:cs typeface="Times New Roman"/>
              </a:rPr>
              <a:t>of</a:t>
            </a:r>
            <a:r>
              <a:rPr sz="2000" spc="-5" dirty="0">
                <a:solidFill>
                  <a:srgbClr val="FF0000"/>
                </a:solidFill>
                <a:latin typeface="Times New Roman"/>
                <a:cs typeface="Times New Roman"/>
              </a:rPr>
              <a:t> </a:t>
            </a:r>
            <a:r>
              <a:rPr sz="2000" spc="5" dirty="0">
                <a:solidFill>
                  <a:srgbClr val="FF0000"/>
                </a:solidFill>
                <a:latin typeface="Times New Roman"/>
                <a:cs typeface="Times New Roman"/>
              </a:rPr>
              <a:t>the human</a:t>
            </a:r>
            <a:r>
              <a:rPr sz="2000" spc="-5" dirty="0">
                <a:solidFill>
                  <a:srgbClr val="FF0000"/>
                </a:solidFill>
                <a:latin typeface="Times New Roman"/>
                <a:cs typeface="Times New Roman"/>
              </a:rPr>
              <a:t> </a:t>
            </a:r>
            <a:r>
              <a:rPr sz="2000" spc="5" dirty="0">
                <a:solidFill>
                  <a:srgbClr val="FF0000"/>
                </a:solidFill>
                <a:latin typeface="Times New Roman"/>
                <a:cs typeface="Times New Roman"/>
              </a:rPr>
              <a:t>spirit</a:t>
            </a:r>
            <a:endParaRPr sz="2000">
              <a:latin typeface="Times New Roman"/>
              <a:cs typeface="Times New Roman"/>
            </a:endParaRPr>
          </a:p>
          <a:p>
            <a:pPr marL="469265" marR="337185" indent="-205104">
              <a:lnSpc>
                <a:spcPts val="4460"/>
              </a:lnSpc>
              <a:spcBef>
                <a:spcPts val="220"/>
              </a:spcBef>
            </a:pPr>
            <a:r>
              <a:rPr sz="2025" spc="337" baseline="14403" dirty="0">
                <a:solidFill>
                  <a:srgbClr val="2D30BD"/>
                </a:solidFill>
                <a:latin typeface="MS UI Gothic"/>
                <a:cs typeface="MS UI Gothic"/>
              </a:rPr>
              <a:t>▶</a:t>
            </a:r>
            <a:r>
              <a:rPr sz="2025" spc="434" baseline="14403" dirty="0">
                <a:solidFill>
                  <a:srgbClr val="2D30BD"/>
                </a:solidFill>
                <a:latin typeface="MS UI Gothic"/>
                <a:cs typeface="MS UI Gothic"/>
              </a:rPr>
              <a:t> </a:t>
            </a:r>
            <a:r>
              <a:rPr sz="2000" spc="5" dirty="0">
                <a:latin typeface="Times New Roman"/>
                <a:cs typeface="Times New Roman"/>
              </a:rPr>
              <a:t>These</a:t>
            </a:r>
            <a:r>
              <a:rPr sz="2000" spc="210" dirty="0">
                <a:latin typeface="Times New Roman"/>
                <a:cs typeface="Times New Roman"/>
              </a:rPr>
              <a:t> </a:t>
            </a:r>
            <a:r>
              <a:rPr sz="2000" spc="5" dirty="0">
                <a:latin typeface="Times New Roman"/>
                <a:cs typeface="Times New Roman"/>
              </a:rPr>
              <a:t>work</a:t>
            </a:r>
            <a:r>
              <a:rPr sz="2000" spc="195" dirty="0">
                <a:latin typeface="Times New Roman"/>
                <a:cs typeface="Times New Roman"/>
              </a:rPr>
              <a:t> </a:t>
            </a:r>
            <a:r>
              <a:rPr sz="2000" spc="5" dirty="0">
                <a:latin typeface="Times New Roman"/>
                <a:cs typeface="Times New Roman"/>
              </a:rPr>
              <a:t>-</a:t>
            </a:r>
            <a:r>
              <a:rPr sz="2000" spc="204" dirty="0">
                <a:latin typeface="Times New Roman"/>
                <a:cs typeface="Times New Roman"/>
              </a:rPr>
              <a:t> </a:t>
            </a:r>
            <a:r>
              <a:rPr sz="2000" spc="5" dirty="0">
                <a:latin typeface="Times New Roman"/>
                <a:cs typeface="Times New Roman"/>
              </a:rPr>
              <a:t>Intellectual</a:t>
            </a:r>
            <a:r>
              <a:rPr sz="2000" spc="204" dirty="0">
                <a:latin typeface="Times New Roman"/>
                <a:cs typeface="Times New Roman"/>
              </a:rPr>
              <a:t> </a:t>
            </a:r>
            <a:r>
              <a:rPr sz="2000" spc="5" dirty="0">
                <a:latin typeface="Times New Roman"/>
                <a:cs typeface="Times New Roman"/>
              </a:rPr>
              <a:t>property</a:t>
            </a:r>
            <a:r>
              <a:rPr sz="2000" spc="195" dirty="0">
                <a:latin typeface="Times New Roman"/>
                <a:cs typeface="Times New Roman"/>
              </a:rPr>
              <a:t> </a:t>
            </a:r>
            <a:r>
              <a:rPr sz="2000" spc="5" dirty="0">
                <a:latin typeface="Times New Roman"/>
                <a:cs typeface="Times New Roman"/>
              </a:rPr>
              <a:t>-</a:t>
            </a:r>
            <a:r>
              <a:rPr sz="2000" spc="210" dirty="0">
                <a:latin typeface="Times New Roman"/>
                <a:cs typeface="Times New Roman"/>
              </a:rPr>
              <a:t> </a:t>
            </a:r>
            <a:r>
              <a:rPr sz="2000" spc="5" dirty="0">
                <a:latin typeface="Times New Roman"/>
                <a:cs typeface="Times New Roman"/>
              </a:rPr>
              <a:t>are</a:t>
            </a:r>
            <a:r>
              <a:rPr sz="2000" spc="210" dirty="0">
                <a:latin typeface="Times New Roman"/>
                <a:cs typeface="Times New Roman"/>
              </a:rPr>
              <a:t> </a:t>
            </a:r>
            <a:r>
              <a:rPr sz="2000" spc="5" dirty="0">
                <a:solidFill>
                  <a:srgbClr val="FF0000"/>
                </a:solidFill>
                <a:latin typeface="Times New Roman"/>
                <a:cs typeface="Times New Roman"/>
              </a:rPr>
              <a:t>expanding</a:t>
            </a:r>
            <a:r>
              <a:rPr sz="2000" spc="200" dirty="0">
                <a:solidFill>
                  <a:srgbClr val="FF0000"/>
                </a:solidFill>
                <a:latin typeface="Times New Roman"/>
                <a:cs typeface="Times New Roman"/>
              </a:rPr>
              <a:t> </a:t>
            </a:r>
            <a:r>
              <a:rPr sz="2000" spc="5" dirty="0">
                <a:solidFill>
                  <a:srgbClr val="FF0000"/>
                </a:solidFill>
                <a:latin typeface="Times New Roman"/>
                <a:cs typeface="Times New Roman"/>
              </a:rPr>
              <a:t>the</a:t>
            </a:r>
            <a:r>
              <a:rPr sz="2000" spc="204" dirty="0">
                <a:solidFill>
                  <a:srgbClr val="FF0000"/>
                </a:solidFill>
                <a:latin typeface="Times New Roman"/>
                <a:cs typeface="Times New Roman"/>
              </a:rPr>
              <a:t> </a:t>
            </a:r>
            <a:r>
              <a:rPr sz="2000" spc="5" dirty="0">
                <a:solidFill>
                  <a:srgbClr val="FF0000"/>
                </a:solidFill>
                <a:latin typeface="Times New Roman"/>
                <a:cs typeface="Times New Roman"/>
              </a:rPr>
              <a:t>bounds</a:t>
            </a:r>
            <a:r>
              <a:rPr sz="2000" spc="190" dirty="0">
                <a:solidFill>
                  <a:srgbClr val="FF0000"/>
                </a:solidFill>
                <a:latin typeface="Times New Roman"/>
                <a:cs typeface="Times New Roman"/>
              </a:rPr>
              <a:t> </a:t>
            </a:r>
            <a:r>
              <a:rPr sz="2000" spc="5" dirty="0">
                <a:solidFill>
                  <a:srgbClr val="FF0000"/>
                </a:solidFill>
                <a:latin typeface="Times New Roman"/>
                <a:cs typeface="Times New Roman"/>
              </a:rPr>
              <a:t>of</a:t>
            </a:r>
            <a:r>
              <a:rPr sz="2000" spc="210" dirty="0">
                <a:solidFill>
                  <a:srgbClr val="FF0000"/>
                </a:solidFill>
                <a:latin typeface="Times New Roman"/>
                <a:cs typeface="Times New Roman"/>
              </a:rPr>
              <a:t> </a:t>
            </a:r>
            <a:r>
              <a:rPr sz="2000" spc="5" dirty="0">
                <a:solidFill>
                  <a:srgbClr val="FF0000"/>
                </a:solidFill>
                <a:latin typeface="Times New Roman"/>
                <a:cs typeface="Times New Roman"/>
              </a:rPr>
              <a:t>science</a:t>
            </a:r>
            <a:r>
              <a:rPr sz="2000" spc="200" dirty="0">
                <a:solidFill>
                  <a:srgbClr val="FF0000"/>
                </a:solidFill>
                <a:latin typeface="Times New Roman"/>
                <a:cs typeface="Times New Roman"/>
              </a:rPr>
              <a:t> </a:t>
            </a:r>
            <a:r>
              <a:rPr sz="2000" spc="10" dirty="0">
                <a:solidFill>
                  <a:srgbClr val="FF0000"/>
                </a:solidFill>
                <a:latin typeface="Times New Roman"/>
                <a:cs typeface="Times New Roman"/>
              </a:rPr>
              <a:t>and </a:t>
            </a:r>
            <a:r>
              <a:rPr sz="2000" spc="-484" dirty="0">
                <a:solidFill>
                  <a:srgbClr val="FF0000"/>
                </a:solidFill>
                <a:latin typeface="Times New Roman"/>
                <a:cs typeface="Times New Roman"/>
              </a:rPr>
              <a:t> </a:t>
            </a:r>
            <a:r>
              <a:rPr sz="2000" spc="5" dirty="0">
                <a:solidFill>
                  <a:srgbClr val="FF0000"/>
                </a:solidFill>
                <a:latin typeface="Times New Roman"/>
                <a:cs typeface="Times New Roman"/>
              </a:rPr>
              <a:t>technology</a:t>
            </a:r>
            <a:r>
              <a:rPr sz="2000" spc="-5" dirty="0">
                <a:solidFill>
                  <a:srgbClr val="FF0000"/>
                </a:solidFill>
                <a:latin typeface="Times New Roman"/>
                <a:cs typeface="Times New Roman"/>
              </a:rPr>
              <a:t> </a:t>
            </a:r>
            <a:r>
              <a:rPr sz="2000" spc="10" dirty="0">
                <a:solidFill>
                  <a:srgbClr val="FF0000"/>
                </a:solidFill>
                <a:latin typeface="Times New Roman"/>
                <a:cs typeface="Times New Roman"/>
              </a:rPr>
              <a:t>and</a:t>
            </a:r>
            <a:r>
              <a:rPr sz="2000" dirty="0">
                <a:solidFill>
                  <a:srgbClr val="FF0000"/>
                </a:solidFill>
                <a:latin typeface="Times New Roman"/>
                <a:cs typeface="Times New Roman"/>
              </a:rPr>
              <a:t> </a:t>
            </a:r>
            <a:r>
              <a:rPr sz="2000" spc="5" dirty="0">
                <a:solidFill>
                  <a:srgbClr val="FF0000"/>
                </a:solidFill>
                <a:latin typeface="Times New Roman"/>
                <a:cs typeface="Times New Roman"/>
              </a:rPr>
              <a:t>enriching the</a:t>
            </a:r>
            <a:r>
              <a:rPr sz="2000" dirty="0">
                <a:solidFill>
                  <a:srgbClr val="FF0000"/>
                </a:solidFill>
                <a:latin typeface="Times New Roman"/>
                <a:cs typeface="Times New Roman"/>
              </a:rPr>
              <a:t> </a:t>
            </a:r>
            <a:r>
              <a:rPr sz="2000" spc="5" dirty="0">
                <a:solidFill>
                  <a:srgbClr val="FF0000"/>
                </a:solidFill>
                <a:latin typeface="Times New Roman"/>
                <a:cs typeface="Times New Roman"/>
              </a:rPr>
              <a:t>world</a:t>
            </a:r>
            <a:r>
              <a:rPr sz="2000" spc="-5" dirty="0">
                <a:solidFill>
                  <a:srgbClr val="FF0000"/>
                </a:solidFill>
                <a:latin typeface="Times New Roman"/>
                <a:cs typeface="Times New Roman"/>
              </a:rPr>
              <a:t> </a:t>
            </a:r>
            <a:r>
              <a:rPr sz="2000" spc="5" dirty="0">
                <a:solidFill>
                  <a:srgbClr val="FF0000"/>
                </a:solidFill>
                <a:latin typeface="Times New Roman"/>
                <a:cs typeface="Times New Roman"/>
              </a:rPr>
              <a:t>of</a:t>
            </a:r>
            <a:r>
              <a:rPr sz="2000" spc="-5" dirty="0">
                <a:solidFill>
                  <a:srgbClr val="FF0000"/>
                </a:solidFill>
                <a:latin typeface="Times New Roman"/>
                <a:cs typeface="Times New Roman"/>
              </a:rPr>
              <a:t> </a:t>
            </a:r>
            <a:r>
              <a:rPr sz="2000" spc="5" dirty="0">
                <a:solidFill>
                  <a:srgbClr val="FF0000"/>
                </a:solidFill>
                <a:latin typeface="Times New Roman"/>
                <a:cs typeface="Times New Roman"/>
              </a:rPr>
              <a:t>the</a:t>
            </a:r>
            <a:r>
              <a:rPr sz="2000" spc="10" dirty="0">
                <a:solidFill>
                  <a:srgbClr val="FF0000"/>
                </a:solidFill>
                <a:latin typeface="Times New Roman"/>
                <a:cs typeface="Times New Roman"/>
              </a:rPr>
              <a:t> </a:t>
            </a:r>
            <a:r>
              <a:rPr sz="2000" spc="5" dirty="0">
                <a:solidFill>
                  <a:srgbClr val="FF0000"/>
                </a:solidFill>
                <a:latin typeface="Times New Roman"/>
                <a:cs typeface="Times New Roman"/>
              </a:rPr>
              <a:t>arts</a:t>
            </a:r>
            <a:endParaRPr sz="2000">
              <a:latin typeface="Times New Roman"/>
              <a:cs typeface="Times New Roman"/>
            </a:endParaRPr>
          </a:p>
          <a:p>
            <a:pPr marL="469265" lvl="1" indent="-205104">
              <a:lnSpc>
                <a:spcPct val="100000"/>
              </a:lnSpc>
              <a:spcBef>
                <a:spcPts val="1800"/>
              </a:spcBef>
              <a:buClr>
                <a:srgbClr val="2D30BD"/>
              </a:buClr>
              <a:buSzPct val="67500"/>
              <a:buFont typeface="MS UI Gothic"/>
              <a:buChar char="➢"/>
              <a:tabLst>
                <a:tab pos="469900" algn="l"/>
              </a:tabLst>
            </a:pPr>
            <a:r>
              <a:rPr sz="2000" spc="5" dirty="0">
                <a:latin typeface="Times New Roman"/>
                <a:cs typeface="Times New Roman"/>
              </a:rPr>
              <a:t>Headquarters</a:t>
            </a:r>
            <a:r>
              <a:rPr sz="2000" spc="-15" dirty="0">
                <a:latin typeface="Times New Roman"/>
                <a:cs typeface="Times New Roman"/>
              </a:rPr>
              <a:t> </a:t>
            </a:r>
            <a:r>
              <a:rPr sz="2000" spc="5" dirty="0">
                <a:solidFill>
                  <a:srgbClr val="6F7F8F"/>
                </a:solidFill>
                <a:latin typeface="Times New Roman"/>
                <a:cs typeface="Times New Roman"/>
              </a:rPr>
              <a:t>in</a:t>
            </a:r>
            <a:r>
              <a:rPr sz="2000" spc="-5" dirty="0">
                <a:solidFill>
                  <a:srgbClr val="6F7F8F"/>
                </a:solidFill>
                <a:latin typeface="Times New Roman"/>
                <a:cs typeface="Times New Roman"/>
              </a:rPr>
              <a:t> </a:t>
            </a:r>
            <a:r>
              <a:rPr sz="2000" spc="5" dirty="0">
                <a:solidFill>
                  <a:srgbClr val="FF0000"/>
                </a:solidFill>
                <a:latin typeface="Times New Roman"/>
                <a:cs typeface="Times New Roman"/>
              </a:rPr>
              <a:t>Geneva,</a:t>
            </a:r>
            <a:r>
              <a:rPr sz="2000" spc="-5" dirty="0">
                <a:solidFill>
                  <a:srgbClr val="FF0000"/>
                </a:solidFill>
                <a:latin typeface="Times New Roman"/>
                <a:cs typeface="Times New Roman"/>
              </a:rPr>
              <a:t> </a:t>
            </a:r>
            <a:r>
              <a:rPr sz="2000" spc="5" dirty="0">
                <a:latin typeface="Times New Roman"/>
                <a:cs typeface="Times New Roman"/>
              </a:rPr>
              <a:t>Switzerland</a:t>
            </a:r>
            <a:endParaRPr sz="2000">
              <a:latin typeface="Times New Roman"/>
              <a:cs typeface="Times New Roman"/>
            </a:endParaRPr>
          </a:p>
          <a:p>
            <a:pPr lvl="1">
              <a:lnSpc>
                <a:spcPct val="100000"/>
              </a:lnSpc>
              <a:spcBef>
                <a:spcPts val="35"/>
              </a:spcBef>
              <a:buClr>
                <a:srgbClr val="2D30BD"/>
              </a:buClr>
              <a:buFont typeface="MS UI Gothic"/>
              <a:buChar char="➢"/>
            </a:pPr>
            <a:endParaRPr sz="1950">
              <a:latin typeface="Times New Roman"/>
              <a:cs typeface="Times New Roman"/>
            </a:endParaRPr>
          </a:p>
          <a:p>
            <a:pPr marL="469265" lvl="1" indent="-205104">
              <a:lnSpc>
                <a:spcPct val="100000"/>
              </a:lnSpc>
              <a:buClr>
                <a:srgbClr val="2D30BD"/>
              </a:buClr>
              <a:buSzPct val="67500"/>
              <a:buFont typeface="MS UI Gothic"/>
              <a:buChar char="➢"/>
              <a:tabLst>
                <a:tab pos="469900" algn="l"/>
              </a:tabLst>
            </a:pPr>
            <a:r>
              <a:rPr sz="2000" spc="5" dirty="0">
                <a:latin typeface="Times New Roman"/>
                <a:cs typeface="Times New Roman"/>
              </a:rPr>
              <a:t>193</a:t>
            </a:r>
            <a:r>
              <a:rPr sz="2000" spc="-5" dirty="0">
                <a:latin typeface="Times New Roman"/>
                <a:cs typeface="Times New Roman"/>
              </a:rPr>
              <a:t> </a:t>
            </a:r>
            <a:r>
              <a:rPr sz="2000" spc="5" dirty="0">
                <a:latin typeface="Times New Roman"/>
                <a:cs typeface="Times New Roman"/>
              </a:rPr>
              <a:t>countires</a:t>
            </a:r>
            <a:r>
              <a:rPr sz="2000" spc="-20" dirty="0">
                <a:latin typeface="Times New Roman"/>
                <a:cs typeface="Times New Roman"/>
              </a:rPr>
              <a:t> </a:t>
            </a:r>
            <a:r>
              <a:rPr sz="2000" spc="10" dirty="0">
                <a:latin typeface="Times New Roman"/>
                <a:cs typeface="Times New Roman"/>
              </a:rPr>
              <a:t>as</a:t>
            </a:r>
            <a:r>
              <a:rPr sz="2000" spc="-20" dirty="0">
                <a:latin typeface="Times New Roman"/>
                <a:cs typeface="Times New Roman"/>
              </a:rPr>
              <a:t> </a:t>
            </a:r>
            <a:r>
              <a:rPr sz="2000" spc="5" dirty="0">
                <a:latin typeface="Times New Roman"/>
                <a:cs typeface="Times New Roman"/>
              </a:rPr>
              <a:t>member</a:t>
            </a:r>
            <a:r>
              <a:rPr sz="2000" spc="-5" dirty="0">
                <a:latin typeface="Times New Roman"/>
                <a:cs typeface="Times New Roman"/>
              </a:rPr>
              <a:t> </a:t>
            </a:r>
            <a:r>
              <a:rPr sz="2000" spc="5" dirty="0">
                <a:latin typeface="Times New Roman"/>
                <a:cs typeface="Times New Roman"/>
              </a:rPr>
              <a:t>states</a:t>
            </a:r>
            <a:endParaRPr sz="2000">
              <a:latin typeface="Times New Roman"/>
              <a:cs typeface="Times New Roman"/>
            </a:endParaRPr>
          </a:p>
          <a:p>
            <a:pPr marL="469265" marR="342265" indent="-205104">
              <a:lnSpc>
                <a:spcPct val="185800"/>
              </a:lnSpc>
              <a:spcBef>
                <a:spcPts val="220"/>
              </a:spcBef>
            </a:pPr>
            <a:r>
              <a:rPr sz="2025" spc="337" baseline="14403" dirty="0">
                <a:solidFill>
                  <a:srgbClr val="2D30BD"/>
                </a:solidFill>
                <a:latin typeface="MS UI Gothic"/>
                <a:cs typeface="MS UI Gothic"/>
              </a:rPr>
              <a:t>▶</a:t>
            </a:r>
            <a:r>
              <a:rPr sz="2025" spc="434" baseline="14403" dirty="0">
                <a:solidFill>
                  <a:srgbClr val="2D30BD"/>
                </a:solidFill>
                <a:latin typeface="MS UI Gothic"/>
                <a:cs typeface="MS UI Gothic"/>
              </a:rPr>
              <a:t> </a:t>
            </a:r>
            <a:r>
              <a:rPr sz="2000" spc="10" dirty="0">
                <a:latin typeface="Times New Roman"/>
                <a:cs typeface="Times New Roman"/>
              </a:rPr>
              <a:t>WIPO</a:t>
            </a:r>
            <a:r>
              <a:rPr sz="2000" spc="85" dirty="0">
                <a:latin typeface="Times New Roman"/>
                <a:cs typeface="Times New Roman"/>
              </a:rPr>
              <a:t> </a:t>
            </a:r>
            <a:r>
              <a:rPr sz="2000" spc="5" dirty="0">
                <a:latin typeface="Times New Roman"/>
                <a:cs typeface="Times New Roman"/>
              </a:rPr>
              <a:t>plays</a:t>
            </a:r>
            <a:r>
              <a:rPr sz="2000" spc="80" dirty="0">
                <a:latin typeface="Times New Roman"/>
                <a:cs typeface="Times New Roman"/>
              </a:rPr>
              <a:t> </a:t>
            </a:r>
            <a:r>
              <a:rPr sz="2000" spc="10" dirty="0">
                <a:latin typeface="Times New Roman"/>
                <a:cs typeface="Times New Roman"/>
              </a:rPr>
              <a:t>an</a:t>
            </a:r>
            <a:r>
              <a:rPr sz="2000" spc="95" dirty="0">
                <a:latin typeface="Times New Roman"/>
                <a:cs typeface="Times New Roman"/>
              </a:rPr>
              <a:t> </a:t>
            </a:r>
            <a:r>
              <a:rPr sz="2000" spc="5" dirty="0">
                <a:latin typeface="Times New Roman"/>
                <a:cs typeface="Times New Roman"/>
              </a:rPr>
              <a:t>important</a:t>
            </a:r>
            <a:r>
              <a:rPr sz="2000" spc="100" dirty="0">
                <a:latin typeface="Times New Roman"/>
                <a:cs typeface="Times New Roman"/>
              </a:rPr>
              <a:t> </a:t>
            </a:r>
            <a:r>
              <a:rPr sz="2000" spc="5" dirty="0">
                <a:latin typeface="Times New Roman"/>
                <a:cs typeface="Times New Roman"/>
              </a:rPr>
              <a:t>role</a:t>
            </a:r>
            <a:r>
              <a:rPr sz="2000" spc="100" dirty="0">
                <a:latin typeface="Times New Roman"/>
                <a:cs typeface="Times New Roman"/>
              </a:rPr>
              <a:t> </a:t>
            </a:r>
            <a:r>
              <a:rPr sz="2000" spc="5" dirty="0">
                <a:latin typeface="Times New Roman"/>
                <a:cs typeface="Times New Roman"/>
              </a:rPr>
              <a:t>in</a:t>
            </a:r>
            <a:r>
              <a:rPr sz="2000" spc="110" dirty="0">
                <a:latin typeface="Times New Roman"/>
                <a:cs typeface="Times New Roman"/>
              </a:rPr>
              <a:t> </a:t>
            </a:r>
            <a:r>
              <a:rPr sz="2000" spc="5" dirty="0">
                <a:solidFill>
                  <a:srgbClr val="FF0000"/>
                </a:solidFill>
                <a:latin typeface="Times New Roman"/>
                <a:cs typeface="Times New Roman"/>
              </a:rPr>
              <a:t>enhancing</a:t>
            </a:r>
            <a:r>
              <a:rPr sz="2000" spc="90" dirty="0">
                <a:solidFill>
                  <a:srgbClr val="FF0000"/>
                </a:solidFill>
                <a:latin typeface="Times New Roman"/>
                <a:cs typeface="Times New Roman"/>
              </a:rPr>
              <a:t> </a:t>
            </a:r>
            <a:r>
              <a:rPr sz="2000" spc="5" dirty="0">
                <a:solidFill>
                  <a:srgbClr val="FF0000"/>
                </a:solidFill>
                <a:latin typeface="Times New Roman"/>
                <a:cs typeface="Times New Roman"/>
              </a:rPr>
              <a:t>the</a:t>
            </a:r>
            <a:r>
              <a:rPr sz="2000" spc="100" dirty="0">
                <a:solidFill>
                  <a:srgbClr val="FF0000"/>
                </a:solidFill>
                <a:latin typeface="Times New Roman"/>
                <a:cs typeface="Times New Roman"/>
              </a:rPr>
              <a:t> </a:t>
            </a:r>
            <a:r>
              <a:rPr sz="2000" spc="5" dirty="0">
                <a:solidFill>
                  <a:srgbClr val="FF0000"/>
                </a:solidFill>
                <a:latin typeface="Times New Roman"/>
                <a:cs typeface="Times New Roman"/>
              </a:rPr>
              <a:t>quality</a:t>
            </a:r>
            <a:r>
              <a:rPr sz="2000" spc="85" dirty="0">
                <a:solidFill>
                  <a:srgbClr val="FF0000"/>
                </a:solidFill>
                <a:latin typeface="Times New Roman"/>
                <a:cs typeface="Times New Roman"/>
              </a:rPr>
              <a:t> </a:t>
            </a:r>
            <a:r>
              <a:rPr sz="2000" spc="5" dirty="0">
                <a:solidFill>
                  <a:srgbClr val="FF0000"/>
                </a:solidFill>
                <a:latin typeface="Times New Roman"/>
                <a:cs typeface="Times New Roman"/>
              </a:rPr>
              <a:t>as</a:t>
            </a:r>
            <a:r>
              <a:rPr sz="2000" spc="90" dirty="0">
                <a:solidFill>
                  <a:srgbClr val="FF0000"/>
                </a:solidFill>
                <a:latin typeface="Times New Roman"/>
                <a:cs typeface="Times New Roman"/>
              </a:rPr>
              <a:t> </a:t>
            </a:r>
            <a:r>
              <a:rPr sz="2000" spc="5" dirty="0">
                <a:solidFill>
                  <a:srgbClr val="FF0000"/>
                </a:solidFill>
                <a:latin typeface="Times New Roman"/>
                <a:cs typeface="Times New Roman"/>
              </a:rPr>
              <a:t>well</a:t>
            </a:r>
            <a:r>
              <a:rPr sz="2000" spc="100" dirty="0">
                <a:solidFill>
                  <a:srgbClr val="FF0000"/>
                </a:solidFill>
                <a:latin typeface="Times New Roman"/>
                <a:cs typeface="Times New Roman"/>
              </a:rPr>
              <a:t> </a:t>
            </a:r>
            <a:r>
              <a:rPr sz="2000" spc="5" dirty="0">
                <a:solidFill>
                  <a:srgbClr val="FF0000"/>
                </a:solidFill>
                <a:latin typeface="Times New Roman"/>
                <a:cs typeface="Times New Roman"/>
              </a:rPr>
              <a:t>as</a:t>
            </a:r>
            <a:r>
              <a:rPr sz="2000" spc="80" dirty="0">
                <a:solidFill>
                  <a:srgbClr val="FF0000"/>
                </a:solidFill>
                <a:latin typeface="Times New Roman"/>
                <a:cs typeface="Times New Roman"/>
              </a:rPr>
              <a:t> </a:t>
            </a:r>
            <a:r>
              <a:rPr sz="2000" spc="5" dirty="0">
                <a:solidFill>
                  <a:srgbClr val="FF0000"/>
                </a:solidFill>
                <a:latin typeface="Times New Roman"/>
                <a:cs typeface="Times New Roman"/>
              </a:rPr>
              <a:t>creating</a:t>
            </a:r>
            <a:r>
              <a:rPr sz="2000" spc="80" dirty="0">
                <a:solidFill>
                  <a:srgbClr val="FF0000"/>
                </a:solidFill>
                <a:latin typeface="Times New Roman"/>
                <a:cs typeface="Times New Roman"/>
              </a:rPr>
              <a:t> </a:t>
            </a:r>
            <a:r>
              <a:rPr sz="2000" spc="5" dirty="0">
                <a:solidFill>
                  <a:srgbClr val="FF0000"/>
                </a:solidFill>
                <a:latin typeface="Times New Roman"/>
                <a:cs typeface="Times New Roman"/>
              </a:rPr>
              <a:t>real </a:t>
            </a:r>
            <a:r>
              <a:rPr sz="2000" spc="-484" dirty="0">
                <a:solidFill>
                  <a:srgbClr val="FF0000"/>
                </a:solidFill>
                <a:latin typeface="Times New Roman"/>
                <a:cs typeface="Times New Roman"/>
              </a:rPr>
              <a:t> </a:t>
            </a:r>
            <a:r>
              <a:rPr sz="2000" spc="5" dirty="0">
                <a:solidFill>
                  <a:srgbClr val="FF0000"/>
                </a:solidFill>
                <a:latin typeface="Times New Roman"/>
                <a:cs typeface="Times New Roman"/>
              </a:rPr>
              <a:t>wealth</a:t>
            </a:r>
            <a:r>
              <a:rPr sz="2000" spc="-5" dirty="0">
                <a:solidFill>
                  <a:srgbClr val="FF0000"/>
                </a:solidFill>
                <a:latin typeface="Times New Roman"/>
                <a:cs typeface="Times New Roman"/>
              </a:rPr>
              <a:t> </a:t>
            </a:r>
            <a:r>
              <a:rPr sz="2000" spc="5" dirty="0">
                <a:solidFill>
                  <a:srgbClr val="FF0000"/>
                </a:solidFill>
                <a:latin typeface="Times New Roman"/>
                <a:cs typeface="Times New Roman"/>
              </a:rPr>
              <a:t>for nations</a:t>
            </a:r>
            <a:endParaRPr sz="2000">
              <a:latin typeface="Times New Roman"/>
              <a:cs typeface="Times New Roman"/>
            </a:endParaRPr>
          </a:p>
          <a:p>
            <a:pPr marL="533400" lvl="2" indent="-207010">
              <a:lnSpc>
                <a:spcPct val="100000"/>
              </a:lnSpc>
              <a:spcBef>
                <a:spcPts val="500"/>
              </a:spcBef>
              <a:buClr>
                <a:srgbClr val="2D30BD"/>
              </a:buClr>
              <a:buSzPct val="67500"/>
              <a:buFont typeface="MS UI Gothic"/>
              <a:buChar char="➢"/>
              <a:tabLst>
                <a:tab pos="534035" algn="l"/>
              </a:tabLst>
            </a:pPr>
            <a:r>
              <a:rPr sz="2000" spc="5" dirty="0">
                <a:latin typeface="Times New Roman"/>
                <a:cs typeface="Times New Roman"/>
              </a:rPr>
              <a:t>Manages</a:t>
            </a:r>
            <a:r>
              <a:rPr sz="2000" spc="-30" dirty="0">
                <a:latin typeface="Times New Roman"/>
                <a:cs typeface="Times New Roman"/>
              </a:rPr>
              <a:t> </a:t>
            </a:r>
            <a:r>
              <a:rPr sz="2000" spc="5" dirty="0">
                <a:latin typeface="Times New Roman"/>
                <a:cs typeface="Times New Roman"/>
              </a:rPr>
              <a:t>all</a:t>
            </a:r>
            <a:r>
              <a:rPr sz="2000" spc="-15" dirty="0">
                <a:latin typeface="Times New Roman"/>
                <a:cs typeface="Times New Roman"/>
              </a:rPr>
              <a:t> </a:t>
            </a:r>
            <a:r>
              <a:rPr sz="2000" dirty="0">
                <a:latin typeface="Times New Roman"/>
                <a:cs typeface="Times New Roman"/>
              </a:rPr>
              <a:t>IPs.</a:t>
            </a:r>
            <a:endParaRPr sz="2000">
              <a:latin typeface="Times New Roman"/>
              <a:cs typeface="Times New Roman"/>
            </a:endParaRPr>
          </a:p>
          <a:p>
            <a:pPr marL="533400" lvl="2" indent="-207010">
              <a:lnSpc>
                <a:spcPct val="100000"/>
              </a:lnSpc>
              <a:spcBef>
                <a:spcPts val="500"/>
              </a:spcBef>
              <a:buClr>
                <a:srgbClr val="2D30BD"/>
              </a:buClr>
              <a:buSzPct val="67500"/>
              <a:buFont typeface="MS UI Gothic"/>
              <a:buChar char="➢"/>
              <a:tabLst>
                <a:tab pos="534035" algn="l"/>
              </a:tabLst>
            </a:pPr>
            <a:r>
              <a:rPr sz="2000" spc="-5" dirty="0">
                <a:latin typeface="Times New Roman"/>
                <a:cs typeface="Times New Roman"/>
              </a:rPr>
              <a:t>Training</a:t>
            </a:r>
            <a:r>
              <a:rPr sz="2000" spc="-15" dirty="0">
                <a:latin typeface="Times New Roman"/>
                <a:cs typeface="Times New Roman"/>
              </a:rPr>
              <a:t> </a:t>
            </a:r>
            <a:r>
              <a:rPr sz="2000" spc="5" dirty="0">
                <a:latin typeface="Times New Roman"/>
                <a:cs typeface="Times New Roman"/>
              </a:rPr>
              <a:t>through</a:t>
            </a:r>
            <a:r>
              <a:rPr sz="2000" spc="-110" dirty="0">
                <a:latin typeface="Times New Roman"/>
                <a:cs typeface="Times New Roman"/>
              </a:rPr>
              <a:t> </a:t>
            </a:r>
            <a:r>
              <a:rPr sz="2000" spc="5" dirty="0">
                <a:latin typeface="Times New Roman"/>
                <a:cs typeface="Times New Roman"/>
              </a:rPr>
              <a:t>Academy</a:t>
            </a:r>
            <a:endParaRPr sz="20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34" y="706209"/>
            <a:ext cx="3593465" cy="407034"/>
          </a:xfrm>
          <a:prstGeom prst="rect">
            <a:avLst/>
          </a:prstGeom>
        </p:spPr>
        <p:txBody>
          <a:bodyPr vert="horz" wrap="square" lIns="0" tIns="12700" rIns="0" bIns="0" rtlCol="0">
            <a:spAutoFit/>
          </a:bodyPr>
          <a:lstStyle/>
          <a:p>
            <a:pPr marL="25400">
              <a:lnSpc>
                <a:spcPct val="100000"/>
              </a:lnSpc>
              <a:spcBef>
                <a:spcPts val="100"/>
              </a:spcBef>
            </a:pPr>
            <a:r>
              <a:rPr sz="2550" b="0" spc="405" baseline="14705" dirty="0">
                <a:solidFill>
                  <a:srgbClr val="2D30BD"/>
                </a:solidFill>
                <a:latin typeface="MS UI Gothic"/>
                <a:cs typeface="MS UI Gothic"/>
              </a:rPr>
              <a:t>▶ </a:t>
            </a:r>
            <a:r>
              <a:rPr sz="2550" b="0" spc="-225" baseline="14705" dirty="0">
                <a:solidFill>
                  <a:srgbClr val="2D30BD"/>
                </a:solidFill>
                <a:latin typeface="MS UI Gothic"/>
                <a:cs typeface="MS UI Gothic"/>
              </a:rPr>
              <a:t> </a:t>
            </a:r>
            <a:r>
              <a:rPr sz="2500" spc="-10" dirty="0">
                <a:solidFill>
                  <a:srgbClr val="000000"/>
                </a:solidFill>
                <a:latin typeface="Times New Roman"/>
                <a:cs typeface="Times New Roman"/>
              </a:rPr>
              <a:t>Co</a:t>
            </a:r>
            <a:r>
              <a:rPr sz="2500" spc="-40" dirty="0">
                <a:solidFill>
                  <a:srgbClr val="000000"/>
                </a:solidFill>
                <a:latin typeface="Times New Roman"/>
                <a:cs typeface="Times New Roman"/>
              </a:rPr>
              <a:t>r</a:t>
            </a:r>
            <a:r>
              <a:rPr sz="2500" dirty="0">
                <a:solidFill>
                  <a:srgbClr val="000000"/>
                </a:solidFill>
                <a:latin typeface="Times New Roman"/>
                <a:cs typeface="Times New Roman"/>
              </a:rPr>
              <a:t>e</a:t>
            </a:r>
            <a:r>
              <a:rPr sz="2500" spc="-140" dirty="0">
                <a:solidFill>
                  <a:srgbClr val="000000"/>
                </a:solidFill>
                <a:latin typeface="Times New Roman"/>
                <a:cs typeface="Times New Roman"/>
              </a:rPr>
              <a:t> </a:t>
            </a:r>
            <a:r>
              <a:rPr sz="2500" spc="-10" dirty="0">
                <a:solidFill>
                  <a:srgbClr val="000000"/>
                </a:solidFill>
                <a:latin typeface="Times New Roman"/>
                <a:cs typeface="Times New Roman"/>
              </a:rPr>
              <a:t>Ac</a:t>
            </a:r>
            <a:r>
              <a:rPr sz="2500" spc="-5" dirty="0">
                <a:solidFill>
                  <a:srgbClr val="000000"/>
                </a:solidFill>
                <a:latin typeface="Times New Roman"/>
                <a:cs typeface="Times New Roman"/>
              </a:rPr>
              <a:t>t</a:t>
            </a:r>
            <a:r>
              <a:rPr sz="2500" dirty="0">
                <a:solidFill>
                  <a:srgbClr val="000000"/>
                </a:solidFill>
                <a:latin typeface="Times New Roman"/>
                <a:cs typeface="Times New Roman"/>
              </a:rPr>
              <a:t>i</a:t>
            </a:r>
            <a:r>
              <a:rPr sz="2500" spc="-10" dirty="0">
                <a:solidFill>
                  <a:srgbClr val="000000"/>
                </a:solidFill>
                <a:latin typeface="Times New Roman"/>
                <a:cs typeface="Times New Roman"/>
              </a:rPr>
              <a:t>v</a:t>
            </a:r>
            <a:r>
              <a:rPr sz="2500" dirty="0">
                <a:solidFill>
                  <a:srgbClr val="000000"/>
                </a:solidFill>
                <a:latin typeface="Times New Roman"/>
                <a:cs typeface="Times New Roman"/>
              </a:rPr>
              <a:t>i</a:t>
            </a:r>
            <a:r>
              <a:rPr sz="2500" spc="-5" dirty="0">
                <a:solidFill>
                  <a:srgbClr val="000000"/>
                </a:solidFill>
                <a:latin typeface="Times New Roman"/>
                <a:cs typeface="Times New Roman"/>
              </a:rPr>
              <a:t>t</a:t>
            </a:r>
            <a:r>
              <a:rPr sz="2500" dirty="0">
                <a:solidFill>
                  <a:srgbClr val="000000"/>
                </a:solidFill>
                <a:latin typeface="Times New Roman"/>
                <a:cs typeface="Times New Roman"/>
              </a:rPr>
              <a:t>i</a:t>
            </a:r>
            <a:r>
              <a:rPr sz="2500" spc="-10" dirty="0">
                <a:solidFill>
                  <a:srgbClr val="000000"/>
                </a:solidFill>
                <a:latin typeface="Times New Roman"/>
                <a:cs typeface="Times New Roman"/>
              </a:rPr>
              <a:t>e</a:t>
            </a:r>
            <a:r>
              <a:rPr sz="2500" dirty="0">
                <a:solidFill>
                  <a:srgbClr val="000000"/>
                </a:solidFill>
                <a:latin typeface="Times New Roman"/>
                <a:cs typeface="Times New Roman"/>
              </a:rPr>
              <a:t>s</a:t>
            </a:r>
            <a:r>
              <a:rPr sz="2500" spc="-10" dirty="0">
                <a:solidFill>
                  <a:srgbClr val="000000"/>
                </a:solidFill>
                <a:latin typeface="Times New Roman"/>
                <a:cs typeface="Times New Roman"/>
              </a:rPr>
              <a:t> </a:t>
            </a:r>
            <a:r>
              <a:rPr sz="2500" dirty="0">
                <a:solidFill>
                  <a:srgbClr val="000000"/>
                </a:solidFill>
                <a:latin typeface="Times New Roman"/>
                <a:cs typeface="Times New Roman"/>
              </a:rPr>
              <a:t>of</a:t>
            </a:r>
            <a:r>
              <a:rPr sz="2500" spc="-50" dirty="0">
                <a:solidFill>
                  <a:srgbClr val="000000"/>
                </a:solidFill>
                <a:latin typeface="Times New Roman"/>
                <a:cs typeface="Times New Roman"/>
              </a:rPr>
              <a:t> </a:t>
            </a:r>
            <a:r>
              <a:rPr sz="2500" spc="-10" dirty="0">
                <a:solidFill>
                  <a:srgbClr val="000000"/>
                </a:solidFill>
                <a:latin typeface="Times New Roman"/>
                <a:cs typeface="Times New Roman"/>
              </a:rPr>
              <a:t>W</a:t>
            </a:r>
            <a:r>
              <a:rPr sz="2500" spc="-5" dirty="0">
                <a:solidFill>
                  <a:srgbClr val="000000"/>
                </a:solidFill>
                <a:latin typeface="Times New Roman"/>
                <a:cs typeface="Times New Roman"/>
              </a:rPr>
              <a:t>I</a:t>
            </a:r>
            <a:r>
              <a:rPr sz="2500" dirty="0">
                <a:solidFill>
                  <a:srgbClr val="000000"/>
                </a:solidFill>
                <a:latin typeface="Times New Roman"/>
                <a:cs typeface="Times New Roman"/>
              </a:rPr>
              <a:t>PO</a:t>
            </a:r>
            <a:endParaRPr sz="2500">
              <a:latin typeface="Times New Roman"/>
              <a:cs typeface="Times New Roman"/>
            </a:endParaRPr>
          </a:p>
        </p:txBody>
      </p:sp>
      <p:sp>
        <p:nvSpPr>
          <p:cNvPr id="3" name="object 3"/>
          <p:cNvSpPr txBox="1"/>
          <p:nvPr/>
        </p:nvSpPr>
        <p:spPr>
          <a:xfrm>
            <a:off x="251434" y="1146875"/>
            <a:ext cx="8700770" cy="4127500"/>
          </a:xfrm>
          <a:prstGeom prst="rect">
            <a:avLst/>
          </a:prstGeom>
        </p:spPr>
        <p:txBody>
          <a:bodyPr vert="horz" wrap="square" lIns="0" tIns="147955" rIns="0" bIns="0" rtlCol="0">
            <a:spAutoFit/>
          </a:bodyPr>
          <a:lstStyle/>
          <a:p>
            <a:pPr marL="481330" indent="-456565" algn="just">
              <a:lnSpc>
                <a:spcPct val="100000"/>
              </a:lnSpc>
              <a:spcBef>
                <a:spcPts val="1165"/>
              </a:spcBef>
              <a:buClr>
                <a:srgbClr val="2D30BD"/>
              </a:buClr>
              <a:buSzPct val="70000"/>
              <a:buAutoNum type="arabicParenR"/>
              <a:tabLst>
                <a:tab pos="481965" algn="l"/>
              </a:tabLst>
            </a:pPr>
            <a:r>
              <a:rPr sz="2500" b="1" spc="-5" dirty="0">
                <a:solidFill>
                  <a:srgbClr val="BF0000"/>
                </a:solidFill>
                <a:latin typeface="Times New Roman"/>
                <a:cs typeface="Times New Roman"/>
              </a:rPr>
              <a:t>Development</a:t>
            </a:r>
            <a:r>
              <a:rPr sz="2500" b="1" spc="-20" dirty="0">
                <a:solidFill>
                  <a:srgbClr val="BF0000"/>
                </a:solidFill>
                <a:latin typeface="Times New Roman"/>
                <a:cs typeface="Times New Roman"/>
              </a:rPr>
              <a:t> </a:t>
            </a:r>
            <a:r>
              <a:rPr sz="2500" b="1" spc="-5" dirty="0">
                <a:solidFill>
                  <a:srgbClr val="BF0000"/>
                </a:solidFill>
                <a:latin typeface="Times New Roman"/>
                <a:cs typeface="Times New Roman"/>
              </a:rPr>
              <a:t>of</a:t>
            </a:r>
            <a:r>
              <a:rPr sz="2500" b="1" spc="-10" dirty="0">
                <a:solidFill>
                  <a:srgbClr val="BF0000"/>
                </a:solidFill>
                <a:latin typeface="Times New Roman"/>
                <a:cs typeface="Times New Roman"/>
              </a:rPr>
              <a:t> </a:t>
            </a:r>
            <a:r>
              <a:rPr sz="2500" b="1" spc="-5" dirty="0">
                <a:solidFill>
                  <a:srgbClr val="BF0000"/>
                </a:solidFill>
                <a:latin typeface="Times New Roman"/>
                <a:cs typeface="Times New Roman"/>
              </a:rPr>
              <a:t>international</a:t>
            </a:r>
            <a:r>
              <a:rPr sz="2500" b="1" spc="-15" dirty="0">
                <a:solidFill>
                  <a:srgbClr val="BF0000"/>
                </a:solidFill>
                <a:latin typeface="Times New Roman"/>
                <a:cs typeface="Times New Roman"/>
              </a:rPr>
              <a:t> </a:t>
            </a:r>
            <a:r>
              <a:rPr sz="2500" b="1" spc="-5" dirty="0">
                <a:solidFill>
                  <a:srgbClr val="BF0000"/>
                </a:solidFill>
                <a:latin typeface="Times New Roman"/>
                <a:cs typeface="Times New Roman"/>
              </a:rPr>
              <a:t>IP</a:t>
            </a:r>
            <a:r>
              <a:rPr sz="2500" b="1" spc="-140" dirty="0">
                <a:solidFill>
                  <a:srgbClr val="BF0000"/>
                </a:solidFill>
                <a:latin typeface="Times New Roman"/>
                <a:cs typeface="Times New Roman"/>
              </a:rPr>
              <a:t> </a:t>
            </a:r>
            <a:r>
              <a:rPr sz="2500" b="1" spc="-5" dirty="0">
                <a:solidFill>
                  <a:srgbClr val="BF0000"/>
                </a:solidFill>
                <a:latin typeface="Times New Roman"/>
                <a:cs typeface="Times New Roman"/>
              </a:rPr>
              <a:t>laws</a:t>
            </a:r>
            <a:r>
              <a:rPr sz="2500" b="1" spc="-15" dirty="0">
                <a:solidFill>
                  <a:srgbClr val="BF0000"/>
                </a:solidFill>
                <a:latin typeface="Times New Roman"/>
                <a:cs typeface="Times New Roman"/>
              </a:rPr>
              <a:t> </a:t>
            </a:r>
            <a:r>
              <a:rPr sz="2500" b="1" dirty="0">
                <a:solidFill>
                  <a:srgbClr val="BF0000"/>
                </a:solidFill>
                <a:latin typeface="Times New Roman"/>
                <a:cs typeface="Times New Roman"/>
              </a:rPr>
              <a:t>and</a:t>
            </a:r>
            <a:r>
              <a:rPr sz="2500" b="1" spc="-10" dirty="0">
                <a:solidFill>
                  <a:srgbClr val="BF0000"/>
                </a:solidFill>
                <a:latin typeface="Times New Roman"/>
                <a:cs typeface="Times New Roman"/>
              </a:rPr>
              <a:t> </a:t>
            </a:r>
            <a:r>
              <a:rPr sz="2500" b="1" spc="-5" dirty="0">
                <a:solidFill>
                  <a:srgbClr val="BF0000"/>
                </a:solidFill>
                <a:latin typeface="Times New Roman"/>
                <a:cs typeface="Times New Roman"/>
              </a:rPr>
              <a:t>standards</a:t>
            </a:r>
            <a:endParaRPr sz="2500">
              <a:latin typeface="Times New Roman"/>
              <a:cs typeface="Times New Roman"/>
            </a:endParaRPr>
          </a:p>
          <a:p>
            <a:pPr marL="774065" marR="50800" lvl="1" indent="-227329" algn="just">
              <a:lnSpc>
                <a:spcPct val="123200"/>
              </a:lnSpc>
              <a:spcBef>
                <a:spcPts val="345"/>
              </a:spcBef>
              <a:buClr>
                <a:srgbClr val="D91E27"/>
              </a:buClr>
              <a:buSzPct val="69565"/>
              <a:buFont typeface="MS UI Gothic"/>
              <a:buChar char="➢"/>
              <a:tabLst>
                <a:tab pos="774700" algn="l"/>
              </a:tabLst>
            </a:pPr>
            <a:r>
              <a:rPr sz="2300" spc="-5" dirty="0">
                <a:latin typeface="Times New Roman"/>
                <a:cs typeface="Times New Roman"/>
              </a:rPr>
              <a:t>This</a:t>
            </a:r>
            <a:r>
              <a:rPr sz="2300" dirty="0">
                <a:latin typeface="Times New Roman"/>
                <a:cs typeface="Times New Roman"/>
              </a:rPr>
              <a:t> </a:t>
            </a:r>
            <a:r>
              <a:rPr sz="2300" spc="-5" dirty="0">
                <a:latin typeface="Times New Roman"/>
                <a:cs typeface="Times New Roman"/>
              </a:rPr>
              <a:t>includes</a:t>
            </a:r>
            <a:r>
              <a:rPr sz="2300" dirty="0">
                <a:latin typeface="Times New Roman"/>
                <a:cs typeface="Times New Roman"/>
              </a:rPr>
              <a:t> </a:t>
            </a:r>
            <a:r>
              <a:rPr sz="2300" spc="-5" dirty="0">
                <a:latin typeface="Times New Roman"/>
                <a:cs typeface="Times New Roman"/>
              </a:rPr>
              <a:t>development</a:t>
            </a:r>
            <a:r>
              <a:rPr sz="2300" dirty="0">
                <a:latin typeface="Times New Roman"/>
                <a:cs typeface="Times New Roman"/>
              </a:rPr>
              <a:t> of</a:t>
            </a:r>
            <a:r>
              <a:rPr sz="2300" spc="5" dirty="0">
                <a:latin typeface="Times New Roman"/>
                <a:cs typeface="Times New Roman"/>
              </a:rPr>
              <a:t> </a:t>
            </a:r>
            <a:r>
              <a:rPr sz="2300" spc="-5" dirty="0">
                <a:solidFill>
                  <a:srgbClr val="FF0000"/>
                </a:solidFill>
                <a:latin typeface="Times New Roman"/>
                <a:cs typeface="Times New Roman"/>
              </a:rPr>
              <a:t>international</a:t>
            </a:r>
            <a:r>
              <a:rPr sz="2300" dirty="0">
                <a:solidFill>
                  <a:srgbClr val="FF0000"/>
                </a:solidFill>
                <a:latin typeface="Times New Roman"/>
                <a:cs typeface="Times New Roman"/>
              </a:rPr>
              <a:t> </a:t>
            </a:r>
            <a:r>
              <a:rPr sz="2300" spc="-5" dirty="0">
                <a:solidFill>
                  <a:srgbClr val="FF0000"/>
                </a:solidFill>
                <a:latin typeface="Times New Roman"/>
                <a:cs typeface="Times New Roman"/>
              </a:rPr>
              <a:t>laws</a:t>
            </a:r>
            <a:r>
              <a:rPr sz="2300" dirty="0">
                <a:solidFill>
                  <a:srgbClr val="FF0000"/>
                </a:solidFill>
                <a:latin typeface="Times New Roman"/>
                <a:cs typeface="Times New Roman"/>
              </a:rPr>
              <a:t> </a:t>
            </a:r>
            <a:r>
              <a:rPr sz="2300" spc="-5" dirty="0">
                <a:solidFill>
                  <a:srgbClr val="FF0000"/>
                </a:solidFill>
                <a:latin typeface="Times New Roman"/>
                <a:cs typeface="Times New Roman"/>
              </a:rPr>
              <a:t>and</a:t>
            </a:r>
            <a:r>
              <a:rPr sz="2300" dirty="0">
                <a:solidFill>
                  <a:srgbClr val="FF0000"/>
                </a:solidFill>
                <a:latin typeface="Times New Roman"/>
                <a:cs typeface="Times New Roman"/>
              </a:rPr>
              <a:t> </a:t>
            </a:r>
            <a:r>
              <a:rPr sz="2300" spc="-5" dirty="0">
                <a:solidFill>
                  <a:srgbClr val="FF0000"/>
                </a:solidFill>
                <a:latin typeface="Times New Roman"/>
                <a:cs typeface="Times New Roman"/>
              </a:rPr>
              <a:t>treaties </a:t>
            </a:r>
            <a:r>
              <a:rPr sz="2300" dirty="0">
                <a:solidFill>
                  <a:srgbClr val="FF0000"/>
                </a:solidFill>
                <a:latin typeface="Times New Roman"/>
                <a:cs typeface="Times New Roman"/>
              </a:rPr>
              <a:t> </a:t>
            </a:r>
            <a:r>
              <a:rPr sz="2300" spc="-5" dirty="0">
                <a:solidFill>
                  <a:srgbClr val="FF0000"/>
                </a:solidFill>
                <a:latin typeface="Times New Roman"/>
                <a:cs typeface="Times New Roman"/>
              </a:rPr>
              <a:t>regarding</a:t>
            </a:r>
            <a:r>
              <a:rPr sz="2300" dirty="0">
                <a:solidFill>
                  <a:srgbClr val="FF0000"/>
                </a:solidFill>
                <a:latin typeface="Times New Roman"/>
                <a:cs typeface="Times New Roman"/>
              </a:rPr>
              <a:t> </a:t>
            </a:r>
            <a:r>
              <a:rPr sz="2300" spc="-5" dirty="0">
                <a:solidFill>
                  <a:srgbClr val="FF0000"/>
                </a:solidFill>
                <a:latin typeface="Times New Roman"/>
                <a:cs typeface="Times New Roman"/>
              </a:rPr>
              <a:t>patents,</a:t>
            </a:r>
            <a:r>
              <a:rPr sz="2300" dirty="0">
                <a:solidFill>
                  <a:srgbClr val="FF0000"/>
                </a:solidFill>
                <a:latin typeface="Times New Roman"/>
                <a:cs typeface="Times New Roman"/>
              </a:rPr>
              <a:t> </a:t>
            </a:r>
            <a:r>
              <a:rPr sz="2300" spc="-5" dirty="0">
                <a:solidFill>
                  <a:srgbClr val="FF0000"/>
                </a:solidFill>
                <a:latin typeface="Times New Roman"/>
                <a:cs typeface="Times New Roman"/>
              </a:rPr>
              <a:t>trademarks,</a:t>
            </a:r>
            <a:r>
              <a:rPr sz="2300" dirty="0">
                <a:solidFill>
                  <a:srgbClr val="FF0000"/>
                </a:solidFill>
                <a:latin typeface="Times New Roman"/>
                <a:cs typeface="Times New Roman"/>
              </a:rPr>
              <a:t> </a:t>
            </a:r>
            <a:r>
              <a:rPr sz="2300" spc="-5" dirty="0">
                <a:solidFill>
                  <a:srgbClr val="FF0000"/>
                </a:solidFill>
                <a:latin typeface="Times New Roman"/>
                <a:cs typeface="Times New Roman"/>
              </a:rPr>
              <a:t>industrial</a:t>
            </a:r>
            <a:r>
              <a:rPr sz="2300" dirty="0">
                <a:solidFill>
                  <a:srgbClr val="FF0000"/>
                </a:solidFill>
                <a:latin typeface="Times New Roman"/>
                <a:cs typeface="Times New Roman"/>
              </a:rPr>
              <a:t> </a:t>
            </a:r>
            <a:r>
              <a:rPr sz="2300" spc="-5" dirty="0">
                <a:solidFill>
                  <a:srgbClr val="FF0000"/>
                </a:solidFill>
                <a:latin typeface="Times New Roman"/>
                <a:cs typeface="Times New Roman"/>
              </a:rPr>
              <a:t>designs,</a:t>
            </a:r>
            <a:r>
              <a:rPr sz="2300" dirty="0">
                <a:solidFill>
                  <a:srgbClr val="FF0000"/>
                </a:solidFill>
                <a:latin typeface="Times New Roman"/>
                <a:cs typeface="Times New Roman"/>
              </a:rPr>
              <a:t> </a:t>
            </a:r>
            <a:r>
              <a:rPr sz="2300" spc="-5" dirty="0">
                <a:solidFill>
                  <a:srgbClr val="FF0000"/>
                </a:solidFill>
                <a:latin typeface="Times New Roman"/>
                <a:cs typeface="Times New Roman"/>
              </a:rPr>
              <a:t>geographical </a:t>
            </a:r>
            <a:r>
              <a:rPr sz="2300" dirty="0">
                <a:solidFill>
                  <a:srgbClr val="FF0000"/>
                </a:solidFill>
                <a:latin typeface="Times New Roman"/>
                <a:cs typeface="Times New Roman"/>
              </a:rPr>
              <a:t> </a:t>
            </a:r>
            <a:r>
              <a:rPr sz="2300" spc="-5" dirty="0">
                <a:solidFill>
                  <a:srgbClr val="FF0000"/>
                </a:solidFill>
                <a:latin typeface="Times New Roman"/>
                <a:cs typeface="Times New Roman"/>
              </a:rPr>
              <a:t>indications</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and copyright</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and</a:t>
            </a:r>
            <a:r>
              <a:rPr sz="2300" dirty="0">
                <a:solidFill>
                  <a:srgbClr val="FF0000"/>
                </a:solidFill>
                <a:latin typeface="Times New Roman"/>
                <a:cs typeface="Times New Roman"/>
              </a:rPr>
              <a:t> </a:t>
            </a:r>
            <a:r>
              <a:rPr sz="2300" spc="-5" dirty="0">
                <a:solidFill>
                  <a:srgbClr val="FF0000"/>
                </a:solidFill>
                <a:latin typeface="Times New Roman"/>
                <a:cs typeface="Times New Roman"/>
              </a:rPr>
              <a:t>related rights</a:t>
            </a:r>
            <a:endParaRPr sz="2300">
              <a:latin typeface="Times New Roman"/>
              <a:cs typeface="Times New Roman"/>
            </a:endParaRPr>
          </a:p>
          <a:p>
            <a:pPr marL="774065" marR="55880" lvl="1" indent="-227329" algn="just">
              <a:lnSpc>
                <a:spcPct val="123000"/>
              </a:lnSpc>
              <a:spcBef>
                <a:spcPts val="355"/>
              </a:spcBef>
              <a:buClr>
                <a:srgbClr val="D91E27"/>
              </a:buClr>
              <a:buSzPct val="69565"/>
              <a:buFont typeface="MS UI Gothic"/>
              <a:buChar char="➢"/>
              <a:tabLst>
                <a:tab pos="774700" algn="l"/>
              </a:tabLst>
            </a:pPr>
            <a:r>
              <a:rPr sz="2300" spc="-5" dirty="0">
                <a:latin typeface="Times New Roman"/>
                <a:cs typeface="Times New Roman"/>
              </a:rPr>
              <a:t>WIPO</a:t>
            </a:r>
            <a:r>
              <a:rPr sz="2300" dirty="0">
                <a:latin typeface="Times New Roman"/>
                <a:cs typeface="Times New Roman"/>
              </a:rPr>
              <a:t> </a:t>
            </a:r>
            <a:r>
              <a:rPr sz="2300" spc="-10" dirty="0">
                <a:latin typeface="Times New Roman"/>
                <a:cs typeface="Times New Roman"/>
              </a:rPr>
              <a:t>is</a:t>
            </a:r>
            <a:r>
              <a:rPr sz="2300" spc="-5" dirty="0">
                <a:latin typeface="Times New Roman"/>
                <a:cs typeface="Times New Roman"/>
              </a:rPr>
              <a:t> also</a:t>
            </a:r>
            <a:r>
              <a:rPr sz="2300" dirty="0">
                <a:latin typeface="Times New Roman"/>
                <a:cs typeface="Times New Roman"/>
              </a:rPr>
              <a:t> working</a:t>
            </a:r>
            <a:r>
              <a:rPr sz="2300" spc="5" dirty="0">
                <a:latin typeface="Times New Roman"/>
                <a:cs typeface="Times New Roman"/>
              </a:rPr>
              <a:t> </a:t>
            </a:r>
            <a:r>
              <a:rPr sz="2300" spc="-5" dirty="0">
                <a:latin typeface="Times New Roman"/>
                <a:cs typeface="Times New Roman"/>
              </a:rPr>
              <a:t>with</a:t>
            </a:r>
            <a:r>
              <a:rPr sz="2300" dirty="0">
                <a:latin typeface="Times New Roman"/>
                <a:cs typeface="Times New Roman"/>
              </a:rPr>
              <a:t> </a:t>
            </a:r>
            <a:r>
              <a:rPr sz="2300" spc="-5" dirty="0">
                <a:latin typeface="Times New Roman"/>
                <a:cs typeface="Times New Roman"/>
              </a:rPr>
              <a:t>member</a:t>
            </a:r>
            <a:r>
              <a:rPr sz="2300" dirty="0">
                <a:latin typeface="Times New Roman"/>
                <a:cs typeface="Times New Roman"/>
              </a:rPr>
              <a:t> </a:t>
            </a:r>
            <a:r>
              <a:rPr sz="2300" spc="-5" dirty="0">
                <a:latin typeface="Times New Roman"/>
                <a:cs typeface="Times New Roman"/>
              </a:rPr>
              <a:t>states</a:t>
            </a:r>
            <a:r>
              <a:rPr sz="2300" dirty="0">
                <a:latin typeface="Times New Roman"/>
                <a:cs typeface="Times New Roman"/>
              </a:rPr>
              <a:t> (193</a:t>
            </a:r>
            <a:r>
              <a:rPr sz="2300" spc="5" dirty="0">
                <a:latin typeface="Times New Roman"/>
                <a:cs typeface="Times New Roman"/>
              </a:rPr>
              <a:t> </a:t>
            </a:r>
            <a:r>
              <a:rPr sz="2300" spc="-5" dirty="0">
                <a:latin typeface="Times New Roman"/>
                <a:cs typeface="Times New Roman"/>
              </a:rPr>
              <a:t>countries)</a:t>
            </a:r>
            <a:r>
              <a:rPr sz="2300" dirty="0">
                <a:latin typeface="Times New Roman"/>
                <a:cs typeface="Times New Roman"/>
              </a:rPr>
              <a:t> </a:t>
            </a:r>
            <a:r>
              <a:rPr sz="2300" spc="-10" dirty="0">
                <a:latin typeface="Times New Roman"/>
                <a:cs typeface="Times New Roman"/>
              </a:rPr>
              <a:t>to </a:t>
            </a:r>
            <a:r>
              <a:rPr sz="2300" spc="-5" dirty="0">
                <a:latin typeface="Times New Roman"/>
                <a:cs typeface="Times New Roman"/>
              </a:rPr>
              <a:t> </a:t>
            </a:r>
            <a:r>
              <a:rPr sz="2300" spc="-10" dirty="0">
                <a:solidFill>
                  <a:srgbClr val="FF0000"/>
                </a:solidFill>
                <a:latin typeface="Times New Roman"/>
                <a:cs typeface="Times New Roman"/>
              </a:rPr>
              <a:t>explore </a:t>
            </a:r>
            <a:r>
              <a:rPr sz="2300" spc="-5" dirty="0">
                <a:solidFill>
                  <a:srgbClr val="FF0000"/>
                </a:solidFill>
                <a:latin typeface="Times New Roman"/>
                <a:cs typeface="Times New Roman"/>
              </a:rPr>
              <a:t>IP issues </a:t>
            </a:r>
            <a:r>
              <a:rPr sz="2300" spc="-10" dirty="0">
                <a:latin typeface="Times New Roman"/>
                <a:cs typeface="Times New Roman"/>
              </a:rPr>
              <a:t>in </a:t>
            </a:r>
            <a:r>
              <a:rPr sz="2300" spc="-5" dirty="0">
                <a:latin typeface="Times New Roman"/>
                <a:cs typeface="Times New Roman"/>
              </a:rPr>
              <a:t>the area of traditional </a:t>
            </a:r>
            <a:r>
              <a:rPr sz="2300" dirty="0">
                <a:latin typeface="Times New Roman"/>
                <a:cs typeface="Times New Roman"/>
              </a:rPr>
              <a:t>knowledge, </a:t>
            </a:r>
            <a:r>
              <a:rPr sz="2300" spc="-5" dirty="0">
                <a:latin typeface="Times New Roman"/>
                <a:cs typeface="Times New Roman"/>
              </a:rPr>
              <a:t>traditional </a:t>
            </a:r>
            <a:r>
              <a:rPr sz="2300" dirty="0">
                <a:latin typeface="Times New Roman"/>
                <a:cs typeface="Times New Roman"/>
              </a:rPr>
              <a:t> </a:t>
            </a:r>
            <a:r>
              <a:rPr sz="2300" spc="-5" dirty="0">
                <a:latin typeface="Times New Roman"/>
                <a:cs typeface="Times New Roman"/>
              </a:rPr>
              <a:t>cultural</a:t>
            </a:r>
            <a:r>
              <a:rPr sz="2300" spc="-15" dirty="0">
                <a:latin typeface="Times New Roman"/>
                <a:cs typeface="Times New Roman"/>
              </a:rPr>
              <a:t> </a:t>
            </a:r>
            <a:r>
              <a:rPr sz="2300" spc="-5" dirty="0">
                <a:latin typeface="Times New Roman"/>
                <a:cs typeface="Times New Roman"/>
              </a:rPr>
              <a:t>expressions</a:t>
            </a:r>
            <a:r>
              <a:rPr sz="2300" dirty="0">
                <a:latin typeface="Times New Roman"/>
                <a:cs typeface="Times New Roman"/>
              </a:rPr>
              <a:t> </a:t>
            </a:r>
            <a:r>
              <a:rPr sz="2300" spc="-5" dirty="0">
                <a:latin typeface="Times New Roman"/>
                <a:cs typeface="Times New Roman"/>
              </a:rPr>
              <a:t>and</a:t>
            </a:r>
            <a:r>
              <a:rPr sz="2300" dirty="0">
                <a:latin typeface="Times New Roman"/>
                <a:cs typeface="Times New Roman"/>
              </a:rPr>
              <a:t> </a:t>
            </a:r>
            <a:r>
              <a:rPr sz="2300" spc="-5" dirty="0">
                <a:latin typeface="Times New Roman"/>
                <a:cs typeface="Times New Roman"/>
              </a:rPr>
              <a:t>genetic resources</a:t>
            </a:r>
            <a:endParaRPr sz="2300">
              <a:latin typeface="Times New Roman"/>
              <a:cs typeface="Times New Roman"/>
            </a:endParaRPr>
          </a:p>
          <a:p>
            <a:pPr marL="774065" marR="56515" lvl="1" indent="-227329" algn="just">
              <a:lnSpc>
                <a:spcPct val="123100"/>
              </a:lnSpc>
              <a:spcBef>
                <a:spcPts val="350"/>
              </a:spcBef>
              <a:buClr>
                <a:srgbClr val="D91E27"/>
              </a:buClr>
              <a:buSzPct val="69565"/>
              <a:buFont typeface="MS UI Gothic"/>
              <a:buChar char="➢"/>
              <a:tabLst>
                <a:tab pos="774700" algn="l"/>
              </a:tabLst>
            </a:pPr>
            <a:r>
              <a:rPr sz="2300" spc="-5" dirty="0">
                <a:latin typeface="Times New Roman"/>
                <a:cs typeface="Times New Roman"/>
              </a:rPr>
              <a:t>WIPO handles the administration of 26 international treaties (16+ </a:t>
            </a:r>
            <a:r>
              <a:rPr sz="2300" dirty="0">
                <a:latin typeface="Times New Roman"/>
                <a:cs typeface="Times New Roman"/>
              </a:rPr>
              <a:t> </a:t>
            </a:r>
            <a:r>
              <a:rPr sz="2300" spc="-5" dirty="0">
                <a:latin typeface="Times New Roman"/>
                <a:cs typeface="Times New Roman"/>
              </a:rPr>
              <a:t>on industrial</a:t>
            </a:r>
            <a:r>
              <a:rPr sz="2300" spc="-10" dirty="0">
                <a:latin typeface="Times New Roman"/>
                <a:cs typeface="Times New Roman"/>
              </a:rPr>
              <a:t> </a:t>
            </a:r>
            <a:r>
              <a:rPr sz="2300" spc="-20" dirty="0">
                <a:latin typeface="Times New Roman"/>
                <a:cs typeface="Times New Roman"/>
              </a:rPr>
              <a:t>property,</a:t>
            </a:r>
            <a:r>
              <a:rPr sz="2300" spc="-5" dirty="0">
                <a:latin typeface="Times New Roman"/>
                <a:cs typeface="Times New Roman"/>
              </a:rPr>
              <a:t> 7+ </a:t>
            </a:r>
            <a:r>
              <a:rPr sz="2300" dirty="0">
                <a:latin typeface="Times New Roman"/>
                <a:cs typeface="Times New Roman"/>
              </a:rPr>
              <a:t>on</a:t>
            </a:r>
            <a:r>
              <a:rPr sz="2300" spc="-5" dirty="0">
                <a:latin typeface="Times New Roman"/>
                <a:cs typeface="Times New Roman"/>
              </a:rPr>
              <a:t> copyright)</a:t>
            </a:r>
            <a:endParaRPr sz="23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304" y="310946"/>
            <a:ext cx="545084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BF0000"/>
                </a:solidFill>
                <a:latin typeface="Times New Roman"/>
                <a:cs typeface="Times New Roman"/>
              </a:rPr>
              <a:t>2)</a:t>
            </a:r>
            <a:r>
              <a:rPr sz="2400" dirty="0">
                <a:solidFill>
                  <a:srgbClr val="BF0000"/>
                </a:solidFill>
                <a:latin typeface="Times New Roman"/>
                <a:cs typeface="Times New Roman"/>
              </a:rPr>
              <a:t> </a:t>
            </a:r>
            <a:r>
              <a:rPr sz="2400" spc="-5" dirty="0">
                <a:solidFill>
                  <a:srgbClr val="BF0000"/>
                </a:solidFill>
                <a:latin typeface="Times New Roman"/>
                <a:cs typeface="Times New Roman"/>
              </a:rPr>
              <a:t>Delivering</a:t>
            </a:r>
            <a:r>
              <a:rPr sz="2400" dirty="0">
                <a:solidFill>
                  <a:srgbClr val="BF0000"/>
                </a:solidFill>
                <a:latin typeface="Times New Roman"/>
                <a:cs typeface="Times New Roman"/>
              </a:rPr>
              <a:t> </a:t>
            </a:r>
            <a:r>
              <a:rPr sz="2400" spc="-5" dirty="0">
                <a:solidFill>
                  <a:srgbClr val="BF0000"/>
                </a:solidFill>
                <a:latin typeface="Times New Roman"/>
                <a:cs typeface="Times New Roman"/>
              </a:rPr>
              <a:t>global</a:t>
            </a:r>
            <a:r>
              <a:rPr sz="2400" spc="10" dirty="0">
                <a:solidFill>
                  <a:srgbClr val="BF0000"/>
                </a:solidFill>
                <a:latin typeface="Times New Roman"/>
                <a:cs typeface="Times New Roman"/>
              </a:rPr>
              <a:t> </a:t>
            </a:r>
            <a:r>
              <a:rPr sz="2400" spc="-5" dirty="0">
                <a:solidFill>
                  <a:srgbClr val="BF0000"/>
                </a:solidFill>
                <a:latin typeface="Times New Roman"/>
                <a:cs typeface="Times New Roman"/>
              </a:rPr>
              <a:t>IP</a:t>
            </a:r>
            <a:r>
              <a:rPr sz="2400" spc="-140" dirty="0">
                <a:solidFill>
                  <a:srgbClr val="BF0000"/>
                </a:solidFill>
                <a:latin typeface="Times New Roman"/>
                <a:cs typeface="Times New Roman"/>
              </a:rPr>
              <a:t> </a:t>
            </a:r>
            <a:r>
              <a:rPr sz="2400" spc="-5" dirty="0">
                <a:solidFill>
                  <a:srgbClr val="BF0000"/>
                </a:solidFill>
                <a:latin typeface="Times New Roman"/>
                <a:cs typeface="Times New Roman"/>
              </a:rPr>
              <a:t>protection services</a:t>
            </a:r>
            <a:endParaRPr sz="2400">
              <a:latin typeface="Times New Roman"/>
              <a:cs typeface="Times New Roman"/>
            </a:endParaRPr>
          </a:p>
        </p:txBody>
      </p:sp>
      <p:sp>
        <p:nvSpPr>
          <p:cNvPr id="3" name="object 3"/>
          <p:cNvSpPr txBox="1"/>
          <p:nvPr/>
        </p:nvSpPr>
        <p:spPr>
          <a:xfrm>
            <a:off x="650417" y="717384"/>
            <a:ext cx="5091430" cy="960755"/>
          </a:xfrm>
          <a:prstGeom prst="rect">
            <a:avLst/>
          </a:prstGeom>
        </p:spPr>
        <p:txBody>
          <a:bodyPr vert="horz" wrap="square" lIns="0" tIns="12065" rIns="0" bIns="0" rtlCol="0">
            <a:spAutoFit/>
          </a:bodyPr>
          <a:lstStyle/>
          <a:p>
            <a:pPr marL="263525" marR="5080" indent="-251460">
              <a:lnSpc>
                <a:spcPct val="139500"/>
              </a:lnSpc>
              <a:spcBef>
                <a:spcPts val="95"/>
              </a:spcBef>
              <a:buClr>
                <a:srgbClr val="D91E27"/>
              </a:buClr>
              <a:buSzPct val="68181"/>
              <a:buFont typeface="MS UI Gothic"/>
              <a:buChar char="➢"/>
              <a:tabLst>
                <a:tab pos="264160" algn="l"/>
                <a:tab pos="1231900" algn="l"/>
                <a:tab pos="2776855" algn="l"/>
                <a:tab pos="4103370" algn="l"/>
              </a:tabLst>
            </a:pPr>
            <a:r>
              <a:rPr sz="2200" spc="10" dirty="0">
                <a:latin typeface="Times New Roman"/>
                <a:cs typeface="Times New Roman"/>
              </a:rPr>
              <a:t>W</a:t>
            </a:r>
            <a:r>
              <a:rPr sz="2200" spc="-10" dirty="0">
                <a:latin typeface="Times New Roman"/>
                <a:cs typeface="Times New Roman"/>
              </a:rPr>
              <a:t>I</a:t>
            </a:r>
            <a:r>
              <a:rPr sz="2200" dirty="0">
                <a:latin typeface="Times New Roman"/>
                <a:cs typeface="Times New Roman"/>
              </a:rPr>
              <a:t>P</a:t>
            </a:r>
            <a:r>
              <a:rPr sz="2200" spc="5" dirty="0">
                <a:latin typeface="Times New Roman"/>
                <a:cs typeface="Times New Roman"/>
              </a:rPr>
              <a:t>O</a:t>
            </a:r>
            <a:r>
              <a:rPr sz="2200" dirty="0">
                <a:latin typeface="Times New Roman"/>
                <a:cs typeface="Times New Roman"/>
              </a:rPr>
              <a:t>	</a:t>
            </a:r>
            <a:r>
              <a:rPr sz="2200" spc="-5" dirty="0">
                <a:latin typeface="Times New Roman"/>
                <a:cs typeface="Times New Roman"/>
              </a:rPr>
              <a:t>ad</a:t>
            </a:r>
            <a:r>
              <a:rPr sz="2200" dirty="0">
                <a:latin typeface="Times New Roman"/>
                <a:cs typeface="Times New Roman"/>
              </a:rPr>
              <a:t>mi</a:t>
            </a:r>
            <a:r>
              <a:rPr sz="2200" spc="5" dirty="0">
                <a:latin typeface="Times New Roman"/>
                <a:cs typeface="Times New Roman"/>
              </a:rPr>
              <a:t>n</a:t>
            </a:r>
            <a:r>
              <a:rPr sz="2200" spc="-5" dirty="0">
                <a:latin typeface="Times New Roman"/>
                <a:cs typeface="Times New Roman"/>
              </a:rPr>
              <a:t>ist</a:t>
            </a:r>
            <a:r>
              <a:rPr sz="2200" spc="5" dirty="0">
                <a:latin typeface="Times New Roman"/>
                <a:cs typeface="Times New Roman"/>
              </a:rPr>
              <a:t>e</a:t>
            </a:r>
            <a:r>
              <a:rPr sz="2200" spc="-10" dirty="0">
                <a:latin typeface="Times New Roman"/>
                <a:cs typeface="Times New Roman"/>
              </a:rPr>
              <a:t>r</a:t>
            </a:r>
            <a:r>
              <a:rPr sz="2200" dirty="0">
                <a:latin typeface="Times New Roman"/>
                <a:cs typeface="Times New Roman"/>
              </a:rPr>
              <a:t>s	</a:t>
            </a:r>
            <a:r>
              <a:rPr sz="2200" spc="-10" dirty="0">
                <a:latin typeface="Times New Roman"/>
                <a:cs typeface="Times New Roman"/>
              </a:rPr>
              <a:t>f</a:t>
            </a:r>
            <a:r>
              <a:rPr sz="2200" spc="-5" dirty="0">
                <a:latin typeface="Times New Roman"/>
                <a:cs typeface="Times New Roman"/>
              </a:rPr>
              <a:t>e</a:t>
            </a:r>
            <a:r>
              <a:rPr sz="2200" spc="5" dirty="0">
                <a:latin typeface="Times New Roman"/>
                <a:cs typeface="Times New Roman"/>
              </a:rPr>
              <a:t>e</a:t>
            </a:r>
            <a:r>
              <a:rPr sz="2200" spc="-10" dirty="0">
                <a:latin typeface="Times New Roman"/>
                <a:cs typeface="Times New Roman"/>
              </a:rPr>
              <a:t>-</a:t>
            </a:r>
            <a:r>
              <a:rPr sz="2200" dirty="0">
                <a:latin typeface="Times New Roman"/>
                <a:cs typeface="Times New Roman"/>
              </a:rPr>
              <a:t>b</a:t>
            </a:r>
            <a:r>
              <a:rPr sz="2200" spc="5" dirty="0">
                <a:latin typeface="Times New Roman"/>
                <a:cs typeface="Times New Roman"/>
              </a:rPr>
              <a:t>a</a:t>
            </a:r>
            <a:r>
              <a:rPr sz="2200" spc="-5" dirty="0">
                <a:latin typeface="Times New Roman"/>
                <a:cs typeface="Times New Roman"/>
              </a:rPr>
              <a:t>s</a:t>
            </a:r>
            <a:r>
              <a:rPr sz="2200" spc="5" dirty="0">
                <a:latin typeface="Times New Roman"/>
                <a:cs typeface="Times New Roman"/>
              </a:rPr>
              <a:t>ed</a:t>
            </a:r>
            <a:r>
              <a:rPr sz="2200" dirty="0">
                <a:latin typeface="Times New Roman"/>
                <a:cs typeface="Times New Roman"/>
              </a:rPr>
              <a:t>	</a:t>
            </a:r>
            <a:r>
              <a:rPr sz="2200" spc="5" dirty="0">
                <a:latin typeface="Times New Roman"/>
                <a:cs typeface="Times New Roman"/>
              </a:rPr>
              <a:t>s</a:t>
            </a:r>
            <a:r>
              <a:rPr sz="2200" spc="-5" dirty="0">
                <a:latin typeface="Times New Roman"/>
                <a:cs typeface="Times New Roman"/>
              </a:rPr>
              <a:t>e</a:t>
            </a:r>
            <a:r>
              <a:rPr sz="2200" spc="-10" dirty="0">
                <a:latin typeface="Times New Roman"/>
                <a:cs typeface="Times New Roman"/>
              </a:rPr>
              <a:t>r</a:t>
            </a:r>
            <a:r>
              <a:rPr sz="2200" spc="5" dirty="0">
                <a:latin typeface="Times New Roman"/>
                <a:cs typeface="Times New Roman"/>
              </a:rPr>
              <a:t>v</a:t>
            </a:r>
            <a:r>
              <a:rPr sz="2200" spc="-5" dirty="0">
                <a:latin typeface="Times New Roman"/>
                <a:cs typeface="Times New Roman"/>
              </a:rPr>
              <a:t>ic</a:t>
            </a:r>
            <a:r>
              <a:rPr sz="2200" spc="5" dirty="0">
                <a:latin typeface="Times New Roman"/>
                <a:cs typeface="Times New Roman"/>
              </a:rPr>
              <a:t>e</a:t>
            </a:r>
            <a:r>
              <a:rPr sz="2200" spc="-5" dirty="0">
                <a:latin typeface="Times New Roman"/>
                <a:cs typeface="Times New Roman"/>
              </a:rPr>
              <a:t>s,  </a:t>
            </a:r>
            <a:r>
              <a:rPr sz="2200" dirty="0">
                <a:latin typeface="Times New Roman"/>
                <a:cs typeface="Times New Roman"/>
              </a:rPr>
              <a:t>agreements</a:t>
            </a:r>
            <a:endParaRPr sz="2200">
              <a:latin typeface="Times New Roman"/>
              <a:cs typeface="Times New Roman"/>
            </a:endParaRPr>
          </a:p>
        </p:txBody>
      </p:sp>
      <p:sp>
        <p:nvSpPr>
          <p:cNvPr id="4" name="object 4"/>
          <p:cNvSpPr txBox="1"/>
          <p:nvPr/>
        </p:nvSpPr>
        <p:spPr>
          <a:xfrm>
            <a:off x="5967145" y="848067"/>
            <a:ext cx="2865755" cy="362585"/>
          </a:xfrm>
          <a:prstGeom prst="rect">
            <a:avLst/>
          </a:prstGeom>
        </p:spPr>
        <p:txBody>
          <a:bodyPr vert="horz" wrap="square" lIns="0" tIns="13970" rIns="0" bIns="0" rtlCol="0">
            <a:spAutoFit/>
          </a:bodyPr>
          <a:lstStyle/>
          <a:p>
            <a:pPr marL="12700">
              <a:lnSpc>
                <a:spcPct val="100000"/>
              </a:lnSpc>
              <a:spcBef>
                <a:spcPts val="110"/>
              </a:spcBef>
              <a:tabLst>
                <a:tab pos="904240" algn="l"/>
                <a:tab pos="1435100" algn="l"/>
              </a:tabLst>
            </a:pPr>
            <a:r>
              <a:rPr sz="2200" dirty="0">
                <a:latin typeface="Times New Roman"/>
                <a:cs typeface="Times New Roman"/>
              </a:rPr>
              <a:t>based	on	international</a:t>
            </a:r>
            <a:endParaRPr sz="2200">
              <a:latin typeface="Times New Roman"/>
              <a:cs typeface="Times New Roman"/>
            </a:endParaRPr>
          </a:p>
        </p:txBody>
      </p:sp>
      <p:sp>
        <p:nvSpPr>
          <p:cNvPr id="5" name="object 5"/>
          <p:cNvSpPr txBox="1"/>
          <p:nvPr/>
        </p:nvSpPr>
        <p:spPr>
          <a:xfrm>
            <a:off x="650417" y="1824748"/>
            <a:ext cx="3181985" cy="362585"/>
          </a:xfrm>
          <a:prstGeom prst="rect">
            <a:avLst/>
          </a:prstGeom>
        </p:spPr>
        <p:txBody>
          <a:bodyPr vert="horz" wrap="square" lIns="0" tIns="13970" rIns="0" bIns="0" rtlCol="0">
            <a:spAutoFit/>
          </a:bodyPr>
          <a:lstStyle/>
          <a:p>
            <a:pPr marL="263525" indent="-251460">
              <a:lnSpc>
                <a:spcPct val="100000"/>
              </a:lnSpc>
              <a:spcBef>
                <a:spcPts val="110"/>
              </a:spcBef>
              <a:buClr>
                <a:srgbClr val="D91E27"/>
              </a:buClr>
              <a:buSzPct val="68181"/>
              <a:buFont typeface="MS UI Gothic"/>
              <a:buChar char="➢"/>
              <a:tabLst>
                <a:tab pos="264160" algn="l"/>
                <a:tab pos="1221740" algn="l"/>
                <a:tab pos="2163445" algn="l"/>
                <a:tab pos="2950210" algn="l"/>
              </a:tabLst>
            </a:pPr>
            <a:r>
              <a:rPr sz="2200" spc="10" dirty="0">
                <a:latin typeface="Times New Roman"/>
                <a:cs typeface="Times New Roman"/>
              </a:rPr>
              <a:t>W</a:t>
            </a:r>
            <a:r>
              <a:rPr sz="2200" dirty="0">
                <a:latin typeface="Times New Roman"/>
                <a:cs typeface="Times New Roman"/>
              </a:rPr>
              <a:t>hi</a:t>
            </a:r>
            <a:r>
              <a:rPr sz="2200" spc="-5" dirty="0">
                <a:latin typeface="Times New Roman"/>
                <a:cs typeface="Times New Roman"/>
              </a:rPr>
              <a:t>c</a:t>
            </a:r>
            <a:r>
              <a:rPr sz="2200" spc="5" dirty="0">
                <a:latin typeface="Times New Roman"/>
                <a:cs typeface="Times New Roman"/>
              </a:rPr>
              <a:t>h</a:t>
            </a:r>
            <a:r>
              <a:rPr sz="2200" dirty="0">
                <a:latin typeface="Times New Roman"/>
                <a:cs typeface="Times New Roman"/>
              </a:rPr>
              <a:t>	</a:t>
            </a:r>
            <a:r>
              <a:rPr sz="2200" spc="-5" dirty="0">
                <a:latin typeface="Times New Roman"/>
                <a:cs typeface="Times New Roman"/>
              </a:rPr>
              <a:t>en</a:t>
            </a:r>
            <a:r>
              <a:rPr sz="2200" spc="5" dirty="0">
                <a:latin typeface="Times New Roman"/>
                <a:cs typeface="Times New Roman"/>
              </a:rPr>
              <a:t>a</a:t>
            </a:r>
            <a:r>
              <a:rPr sz="2200" spc="-5" dirty="0">
                <a:latin typeface="Times New Roman"/>
                <a:cs typeface="Times New Roman"/>
              </a:rPr>
              <a:t>bl</a:t>
            </a:r>
            <a:r>
              <a:rPr sz="2200" dirty="0">
                <a:latin typeface="Times New Roman"/>
                <a:cs typeface="Times New Roman"/>
              </a:rPr>
              <a:t>e	</a:t>
            </a:r>
            <a:r>
              <a:rPr sz="2200" spc="5" dirty="0">
                <a:latin typeface="Times New Roman"/>
                <a:cs typeface="Times New Roman"/>
              </a:rPr>
              <a:t>u</a:t>
            </a:r>
            <a:r>
              <a:rPr sz="2200" spc="-5" dirty="0">
                <a:latin typeface="Times New Roman"/>
                <a:cs typeface="Times New Roman"/>
              </a:rPr>
              <a:t>se</a:t>
            </a:r>
            <a:r>
              <a:rPr sz="2200" spc="-10" dirty="0">
                <a:latin typeface="Times New Roman"/>
                <a:cs typeface="Times New Roman"/>
              </a:rPr>
              <a:t>r</a:t>
            </a:r>
            <a:r>
              <a:rPr sz="2200" dirty="0">
                <a:latin typeface="Times New Roman"/>
                <a:cs typeface="Times New Roman"/>
              </a:rPr>
              <a:t>s	</a:t>
            </a:r>
            <a:r>
              <a:rPr sz="2200" spc="-5" dirty="0">
                <a:latin typeface="Times New Roman"/>
                <a:cs typeface="Times New Roman"/>
              </a:rPr>
              <a:t>i</a:t>
            </a:r>
            <a:r>
              <a:rPr sz="2200" spc="5" dirty="0">
                <a:latin typeface="Times New Roman"/>
                <a:cs typeface="Times New Roman"/>
              </a:rPr>
              <a:t>n</a:t>
            </a:r>
            <a:endParaRPr sz="2200">
              <a:latin typeface="Times New Roman"/>
              <a:cs typeface="Times New Roman"/>
            </a:endParaRPr>
          </a:p>
        </p:txBody>
      </p:sp>
      <p:sp>
        <p:nvSpPr>
          <p:cNvPr id="6" name="object 6"/>
          <p:cNvSpPr txBox="1"/>
          <p:nvPr/>
        </p:nvSpPr>
        <p:spPr>
          <a:xfrm>
            <a:off x="4016255" y="1695513"/>
            <a:ext cx="3189605" cy="958215"/>
          </a:xfrm>
          <a:prstGeom prst="rect">
            <a:avLst/>
          </a:prstGeom>
        </p:spPr>
        <p:txBody>
          <a:bodyPr vert="horz" wrap="square" lIns="0" tIns="12700" rIns="0" bIns="0" rtlCol="0">
            <a:spAutoFit/>
          </a:bodyPr>
          <a:lstStyle/>
          <a:p>
            <a:pPr marL="100965" marR="5080" indent="-88900">
              <a:lnSpc>
                <a:spcPct val="139000"/>
              </a:lnSpc>
              <a:spcBef>
                <a:spcPts val="100"/>
              </a:spcBef>
              <a:tabLst>
                <a:tab pos="1111885" algn="l"/>
                <a:tab pos="1139190" algn="l"/>
                <a:tab pos="1758950" algn="l"/>
                <a:tab pos="2376805" algn="l"/>
                <a:tab pos="2802890" algn="l"/>
              </a:tabLst>
            </a:pPr>
            <a:r>
              <a:rPr sz="2200" spc="-5" dirty="0">
                <a:latin typeface="Times New Roman"/>
                <a:cs typeface="Times New Roman"/>
              </a:rPr>
              <a:t>m</a:t>
            </a:r>
            <a:r>
              <a:rPr sz="2200" spc="5" dirty="0">
                <a:latin typeface="Times New Roman"/>
                <a:cs typeface="Times New Roman"/>
              </a:rPr>
              <a:t>e</a:t>
            </a:r>
            <a:r>
              <a:rPr sz="2200" spc="-5" dirty="0">
                <a:latin typeface="Times New Roman"/>
                <a:cs typeface="Times New Roman"/>
              </a:rPr>
              <a:t>m</a:t>
            </a:r>
            <a:r>
              <a:rPr sz="2200" spc="5" dirty="0">
                <a:latin typeface="Times New Roman"/>
                <a:cs typeface="Times New Roman"/>
              </a:rPr>
              <a:t>b</a:t>
            </a:r>
            <a:r>
              <a:rPr sz="2200" spc="-5" dirty="0">
                <a:latin typeface="Times New Roman"/>
                <a:cs typeface="Times New Roman"/>
              </a:rPr>
              <a:t>e</a:t>
            </a:r>
            <a:r>
              <a:rPr sz="2200" dirty="0">
                <a:latin typeface="Times New Roman"/>
                <a:cs typeface="Times New Roman"/>
              </a:rPr>
              <a:t>r		</a:t>
            </a:r>
            <a:r>
              <a:rPr sz="2200" spc="-5" dirty="0">
                <a:latin typeface="Times New Roman"/>
                <a:cs typeface="Times New Roman"/>
              </a:rPr>
              <a:t>c</a:t>
            </a:r>
            <a:r>
              <a:rPr sz="2200" spc="5" dirty="0">
                <a:latin typeface="Times New Roman"/>
                <a:cs typeface="Times New Roman"/>
              </a:rPr>
              <a:t>o</a:t>
            </a:r>
            <a:r>
              <a:rPr sz="2200" dirty="0">
                <a:latin typeface="Times New Roman"/>
                <a:cs typeface="Times New Roman"/>
              </a:rPr>
              <a:t>u</a:t>
            </a:r>
            <a:r>
              <a:rPr sz="2200" spc="5" dirty="0">
                <a:latin typeface="Times New Roman"/>
                <a:cs typeface="Times New Roman"/>
              </a:rPr>
              <a:t>n</a:t>
            </a:r>
            <a:r>
              <a:rPr sz="2200" spc="-5" dirty="0">
                <a:latin typeface="Times New Roman"/>
                <a:cs typeface="Times New Roman"/>
              </a:rPr>
              <a:t>t</a:t>
            </a:r>
            <a:r>
              <a:rPr sz="2200" spc="-10" dirty="0">
                <a:latin typeface="Times New Roman"/>
                <a:cs typeface="Times New Roman"/>
              </a:rPr>
              <a:t>r</a:t>
            </a:r>
            <a:r>
              <a:rPr sz="2200" spc="-5" dirty="0">
                <a:latin typeface="Times New Roman"/>
                <a:cs typeface="Times New Roman"/>
              </a:rPr>
              <a:t>i</a:t>
            </a:r>
            <a:r>
              <a:rPr sz="2200" spc="5" dirty="0">
                <a:latin typeface="Times New Roman"/>
                <a:cs typeface="Times New Roman"/>
              </a:rPr>
              <a:t>e</a:t>
            </a:r>
            <a:r>
              <a:rPr sz="2200" dirty="0">
                <a:latin typeface="Times New Roman"/>
                <a:cs typeface="Times New Roman"/>
              </a:rPr>
              <a:t>s	</a:t>
            </a:r>
            <a:r>
              <a:rPr sz="2200" spc="-5" dirty="0">
                <a:latin typeface="Times New Roman"/>
                <a:cs typeface="Times New Roman"/>
              </a:rPr>
              <a:t>t</a:t>
            </a:r>
            <a:r>
              <a:rPr sz="2200" spc="5" dirty="0">
                <a:latin typeface="Times New Roman"/>
                <a:cs typeface="Times New Roman"/>
              </a:rPr>
              <a:t>o</a:t>
            </a:r>
            <a:r>
              <a:rPr sz="2200" dirty="0">
                <a:latin typeface="Times New Roman"/>
                <a:cs typeface="Times New Roman"/>
              </a:rPr>
              <a:t>	f</a:t>
            </a:r>
            <a:r>
              <a:rPr sz="2200" spc="-5" dirty="0">
                <a:latin typeface="Times New Roman"/>
                <a:cs typeface="Times New Roman"/>
              </a:rPr>
              <a:t>il</a:t>
            </a:r>
            <a:r>
              <a:rPr sz="2200" dirty="0">
                <a:latin typeface="Times New Roman"/>
                <a:cs typeface="Times New Roman"/>
              </a:rPr>
              <a:t>e  </a:t>
            </a:r>
            <a:r>
              <a:rPr sz="2200" spc="-10" dirty="0">
                <a:solidFill>
                  <a:srgbClr val="FF0000"/>
                </a:solidFill>
                <a:latin typeface="Times New Roman"/>
                <a:cs typeface="Times New Roman"/>
              </a:rPr>
              <a:t>(P</a:t>
            </a:r>
            <a:r>
              <a:rPr sz="2200" spc="5" dirty="0">
                <a:solidFill>
                  <a:srgbClr val="FF0000"/>
                </a:solidFill>
                <a:latin typeface="Times New Roman"/>
                <a:cs typeface="Times New Roman"/>
              </a:rPr>
              <a:t>C</a:t>
            </a:r>
            <a:r>
              <a:rPr sz="2200" spc="-10" dirty="0">
                <a:solidFill>
                  <a:srgbClr val="FF0000"/>
                </a:solidFill>
                <a:latin typeface="Times New Roman"/>
                <a:cs typeface="Times New Roman"/>
              </a:rPr>
              <a:t>T)</a:t>
            </a:r>
            <a:r>
              <a:rPr sz="2200" dirty="0">
                <a:solidFill>
                  <a:srgbClr val="FF0000"/>
                </a:solidFill>
                <a:latin typeface="Times New Roman"/>
                <a:cs typeface="Times New Roman"/>
              </a:rPr>
              <a:t>,	</a:t>
            </a:r>
            <a:r>
              <a:rPr sz="2200" spc="5" dirty="0">
                <a:solidFill>
                  <a:srgbClr val="FF0000"/>
                </a:solidFill>
                <a:latin typeface="Times New Roman"/>
                <a:cs typeface="Times New Roman"/>
              </a:rPr>
              <a:t>a</a:t>
            </a:r>
            <a:r>
              <a:rPr sz="2200" dirty="0">
                <a:solidFill>
                  <a:srgbClr val="FF0000"/>
                </a:solidFill>
                <a:latin typeface="Times New Roman"/>
                <a:cs typeface="Times New Roman"/>
              </a:rPr>
              <a:t>n</a:t>
            </a:r>
            <a:r>
              <a:rPr sz="2200" spc="5" dirty="0">
                <a:solidFill>
                  <a:srgbClr val="FF0000"/>
                </a:solidFill>
                <a:latin typeface="Times New Roman"/>
                <a:cs typeface="Times New Roman"/>
              </a:rPr>
              <a:t>d</a:t>
            </a:r>
            <a:r>
              <a:rPr sz="2200" dirty="0">
                <a:solidFill>
                  <a:srgbClr val="FF0000"/>
                </a:solidFill>
                <a:latin typeface="Times New Roman"/>
                <a:cs typeface="Times New Roman"/>
              </a:rPr>
              <a:t>	</a:t>
            </a:r>
            <a:r>
              <a:rPr sz="2200" spc="-5" dirty="0">
                <a:solidFill>
                  <a:srgbClr val="FF0000"/>
                </a:solidFill>
                <a:latin typeface="Times New Roman"/>
                <a:cs typeface="Times New Roman"/>
              </a:rPr>
              <a:t>in</a:t>
            </a:r>
            <a:r>
              <a:rPr sz="2200" dirty="0">
                <a:solidFill>
                  <a:srgbClr val="FF0000"/>
                </a:solidFill>
                <a:latin typeface="Times New Roman"/>
                <a:cs typeface="Times New Roman"/>
              </a:rPr>
              <a:t>t</a:t>
            </a:r>
            <a:r>
              <a:rPr sz="2200" spc="-5" dirty="0">
                <a:solidFill>
                  <a:srgbClr val="FF0000"/>
                </a:solidFill>
                <a:latin typeface="Times New Roman"/>
                <a:cs typeface="Times New Roman"/>
              </a:rPr>
              <a:t>e</a:t>
            </a:r>
            <a:r>
              <a:rPr sz="2200" spc="-10" dirty="0">
                <a:solidFill>
                  <a:srgbClr val="FF0000"/>
                </a:solidFill>
                <a:latin typeface="Times New Roman"/>
                <a:cs typeface="Times New Roman"/>
              </a:rPr>
              <a:t>r</a:t>
            </a:r>
            <a:r>
              <a:rPr sz="2200" spc="5" dirty="0">
                <a:solidFill>
                  <a:srgbClr val="FF0000"/>
                </a:solidFill>
                <a:latin typeface="Times New Roman"/>
                <a:cs typeface="Times New Roman"/>
              </a:rPr>
              <a:t>n</a:t>
            </a:r>
            <a:r>
              <a:rPr sz="2200" spc="-5" dirty="0">
                <a:solidFill>
                  <a:srgbClr val="FF0000"/>
                </a:solidFill>
                <a:latin typeface="Times New Roman"/>
                <a:cs typeface="Times New Roman"/>
              </a:rPr>
              <a:t>ati</a:t>
            </a:r>
            <a:r>
              <a:rPr sz="2200" spc="5" dirty="0">
                <a:solidFill>
                  <a:srgbClr val="FF0000"/>
                </a:solidFill>
                <a:latin typeface="Times New Roman"/>
                <a:cs typeface="Times New Roman"/>
              </a:rPr>
              <a:t>o</a:t>
            </a:r>
            <a:r>
              <a:rPr sz="2200" dirty="0">
                <a:solidFill>
                  <a:srgbClr val="FF0000"/>
                </a:solidFill>
                <a:latin typeface="Times New Roman"/>
                <a:cs typeface="Times New Roman"/>
              </a:rPr>
              <a:t>n</a:t>
            </a:r>
            <a:r>
              <a:rPr sz="2200" spc="5" dirty="0">
                <a:solidFill>
                  <a:srgbClr val="FF0000"/>
                </a:solidFill>
                <a:latin typeface="Times New Roman"/>
                <a:cs typeface="Times New Roman"/>
              </a:rPr>
              <a:t>a</a:t>
            </a:r>
            <a:r>
              <a:rPr sz="2200" dirty="0">
                <a:solidFill>
                  <a:srgbClr val="FF0000"/>
                </a:solidFill>
                <a:latin typeface="Times New Roman"/>
                <a:cs typeface="Times New Roman"/>
              </a:rPr>
              <a:t>l</a:t>
            </a:r>
            <a:endParaRPr sz="2200">
              <a:latin typeface="Times New Roman"/>
              <a:cs typeface="Times New Roman"/>
            </a:endParaRPr>
          </a:p>
        </p:txBody>
      </p:sp>
      <p:sp>
        <p:nvSpPr>
          <p:cNvPr id="7" name="object 7"/>
          <p:cNvSpPr txBox="1"/>
          <p:nvPr/>
        </p:nvSpPr>
        <p:spPr>
          <a:xfrm>
            <a:off x="7393940" y="1695513"/>
            <a:ext cx="1442720" cy="958215"/>
          </a:xfrm>
          <a:prstGeom prst="rect">
            <a:avLst/>
          </a:prstGeom>
        </p:spPr>
        <p:txBody>
          <a:bodyPr vert="horz" wrap="square" lIns="0" tIns="12700" rIns="0" bIns="0" rtlCol="0">
            <a:spAutoFit/>
          </a:bodyPr>
          <a:lstStyle/>
          <a:p>
            <a:pPr marL="39370" marR="5080" indent="-27305">
              <a:lnSpc>
                <a:spcPct val="139000"/>
              </a:lnSpc>
              <a:spcBef>
                <a:spcPts val="100"/>
              </a:spcBef>
            </a:pPr>
            <a:r>
              <a:rPr sz="2200" dirty="0">
                <a:solidFill>
                  <a:srgbClr val="FF0000"/>
                </a:solidFill>
                <a:latin typeface="Times New Roman"/>
                <a:cs typeface="Times New Roman"/>
              </a:rPr>
              <a:t>i</a:t>
            </a:r>
            <a:r>
              <a:rPr sz="2200" spc="-5" dirty="0">
                <a:solidFill>
                  <a:srgbClr val="FF0000"/>
                </a:solidFill>
                <a:latin typeface="Times New Roman"/>
                <a:cs typeface="Times New Roman"/>
              </a:rPr>
              <a:t>nte</a:t>
            </a:r>
            <a:r>
              <a:rPr sz="2200" dirty="0">
                <a:solidFill>
                  <a:srgbClr val="FF0000"/>
                </a:solidFill>
                <a:latin typeface="Times New Roman"/>
                <a:cs typeface="Times New Roman"/>
              </a:rPr>
              <a:t>rnat</a:t>
            </a:r>
            <a:r>
              <a:rPr sz="2200" spc="-5" dirty="0">
                <a:solidFill>
                  <a:srgbClr val="FF0000"/>
                </a:solidFill>
                <a:latin typeface="Times New Roman"/>
                <a:cs typeface="Times New Roman"/>
              </a:rPr>
              <a:t>io</a:t>
            </a:r>
            <a:r>
              <a:rPr sz="2200" spc="5" dirty="0">
                <a:solidFill>
                  <a:srgbClr val="FF0000"/>
                </a:solidFill>
                <a:latin typeface="Times New Roman"/>
                <a:cs typeface="Times New Roman"/>
              </a:rPr>
              <a:t>n</a:t>
            </a:r>
            <a:r>
              <a:rPr sz="2200" spc="-5" dirty="0">
                <a:solidFill>
                  <a:srgbClr val="FF0000"/>
                </a:solidFill>
                <a:latin typeface="Times New Roman"/>
                <a:cs typeface="Times New Roman"/>
              </a:rPr>
              <a:t>al  </a:t>
            </a:r>
            <a:r>
              <a:rPr sz="2200" dirty="0">
                <a:solidFill>
                  <a:srgbClr val="FF0000"/>
                </a:solidFill>
                <a:latin typeface="Times New Roman"/>
                <a:cs typeface="Times New Roman"/>
              </a:rPr>
              <a:t>r</a:t>
            </a:r>
            <a:r>
              <a:rPr sz="2200" spc="-5" dirty="0">
                <a:solidFill>
                  <a:srgbClr val="FF0000"/>
                </a:solidFill>
                <a:latin typeface="Times New Roman"/>
                <a:cs typeface="Times New Roman"/>
              </a:rPr>
              <a:t>egi</a:t>
            </a:r>
            <a:r>
              <a:rPr sz="2200" spc="5" dirty="0">
                <a:solidFill>
                  <a:srgbClr val="FF0000"/>
                </a:solidFill>
                <a:latin typeface="Times New Roman"/>
                <a:cs typeface="Times New Roman"/>
              </a:rPr>
              <a:t>s</a:t>
            </a:r>
            <a:r>
              <a:rPr sz="2200" spc="-5" dirty="0">
                <a:solidFill>
                  <a:srgbClr val="FF0000"/>
                </a:solidFill>
                <a:latin typeface="Times New Roman"/>
                <a:cs typeface="Times New Roman"/>
              </a:rPr>
              <a:t>t</a:t>
            </a:r>
            <a:r>
              <a:rPr sz="2200" spc="-10" dirty="0">
                <a:solidFill>
                  <a:srgbClr val="FF0000"/>
                </a:solidFill>
                <a:latin typeface="Times New Roman"/>
                <a:cs typeface="Times New Roman"/>
              </a:rPr>
              <a:t>r</a:t>
            </a:r>
            <a:r>
              <a:rPr sz="2200" spc="5" dirty="0">
                <a:solidFill>
                  <a:srgbClr val="FF0000"/>
                </a:solidFill>
                <a:latin typeface="Times New Roman"/>
                <a:cs typeface="Times New Roman"/>
              </a:rPr>
              <a:t>a</a:t>
            </a:r>
            <a:r>
              <a:rPr sz="2200" spc="-5" dirty="0">
                <a:solidFill>
                  <a:srgbClr val="FF0000"/>
                </a:solidFill>
                <a:latin typeface="Times New Roman"/>
                <a:cs typeface="Times New Roman"/>
              </a:rPr>
              <a:t>ti</a:t>
            </a:r>
            <a:r>
              <a:rPr sz="2200" spc="5" dirty="0">
                <a:solidFill>
                  <a:srgbClr val="FF0000"/>
                </a:solidFill>
                <a:latin typeface="Times New Roman"/>
                <a:cs typeface="Times New Roman"/>
              </a:rPr>
              <a:t>o</a:t>
            </a:r>
            <a:r>
              <a:rPr sz="2200" dirty="0">
                <a:solidFill>
                  <a:srgbClr val="FF0000"/>
                </a:solidFill>
                <a:latin typeface="Times New Roman"/>
                <a:cs typeface="Times New Roman"/>
              </a:rPr>
              <a:t>ns</a:t>
            </a:r>
            <a:endParaRPr sz="2200">
              <a:latin typeface="Times New Roman"/>
              <a:cs typeface="Times New Roman"/>
            </a:endParaRPr>
          </a:p>
        </p:txBody>
      </p:sp>
      <p:sp>
        <p:nvSpPr>
          <p:cNvPr id="8" name="object 8"/>
          <p:cNvSpPr txBox="1"/>
          <p:nvPr/>
        </p:nvSpPr>
        <p:spPr>
          <a:xfrm>
            <a:off x="901700" y="2161692"/>
            <a:ext cx="7929880" cy="958215"/>
          </a:xfrm>
          <a:prstGeom prst="rect">
            <a:avLst/>
          </a:prstGeom>
        </p:spPr>
        <p:txBody>
          <a:bodyPr vert="horz" wrap="square" lIns="0" tIns="142875" rIns="0" bIns="0" rtlCol="0">
            <a:spAutoFit/>
          </a:bodyPr>
          <a:lstStyle/>
          <a:p>
            <a:pPr marL="12700">
              <a:lnSpc>
                <a:spcPct val="100000"/>
              </a:lnSpc>
              <a:spcBef>
                <a:spcPts val="1125"/>
              </a:spcBef>
              <a:tabLst>
                <a:tab pos="1610360" algn="l"/>
                <a:tab pos="2178050" algn="l"/>
              </a:tabLst>
            </a:pPr>
            <a:r>
              <a:rPr sz="2200" dirty="0">
                <a:solidFill>
                  <a:srgbClr val="FF0000"/>
                </a:solidFill>
                <a:latin typeface="Times New Roman"/>
                <a:cs typeface="Times New Roman"/>
              </a:rPr>
              <a:t>applications	for	patents</a:t>
            </a:r>
            <a:endParaRPr sz="2200">
              <a:latin typeface="Times New Roman"/>
              <a:cs typeface="Times New Roman"/>
            </a:endParaRPr>
          </a:p>
          <a:p>
            <a:pPr marL="12700">
              <a:lnSpc>
                <a:spcPct val="100000"/>
              </a:lnSpc>
              <a:spcBef>
                <a:spcPts val="1035"/>
              </a:spcBef>
              <a:tabLst>
                <a:tab pos="1812289" algn="l"/>
                <a:tab pos="2957830" algn="l"/>
                <a:tab pos="4173854" algn="l"/>
                <a:tab pos="5243830" algn="l"/>
                <a:tab pos="6295390" algn="l"/>
                <a:tab pos="7511415" algn="l"/>
              </a:tabLst>
            </a:pPr>
            <a:r>
              <a:rPr sz="2200" spc="-10" dirty="0">
                <a:solidFill>
                  <a:srgbClr val="FF0000"/>
                </a:solidFill>
                <a:latin typeface="Times New Roman"/>
                <a:cs typeface="Times New Roman"/>
              </a:rPr>
              <a:t>f</a:t>
            </a:r>
            <a:r>
              <a:rPr sz="2200" spc="5" dirty="0">
                <a:solidFill>
                  <a:srgbClr val="FF0000"/>
                </a:solidFill>
                <a:latin typeface="Times New Roman"/>
                <a:cs typeface="Times New Roman"/>
              </a:rPr>
              <a:t>o</a:t>
            </a:r>
            <a:r>
              <a:rPr sz="2200" spc="-10" dirty="0">
                <a:solidFill>
                  <a:srgbClr val="FF0000"/>
                </a:solidFill>
                <a:latin typeface="Times New Roman"/>
                <a:cs typeface="Times New Roman"/>
              </a:rPr>
              <a:t>r</a:t>
            </a:r>
            <a:r>
              <a:rPr sz="2200" spc="-5" dirty="0">
                <a:solidFill>
                  <a:srgbClr val="FF0000"/>
                </a:solidFill>
                <a:latin typeface="Times New Roman"/>
                <a:cs typeface="Times New Roman"/>
              </a:rPr>
              <a:t>t</a:t>
            </a:r>
            <a:r>
              <a:rPr sz="2200" spc="-10" dirty="0">
                <a:solidFill>
                  <a:srgbClr val="FF0000"/>
                </a:solidFill>
                <a:latin typeface="Times New Roman"/>
                <a:cs typeface="Times New Roman"/>
              </a:rPr>
              <a:t>r</a:t>
            </a:r>
            <a:r>
              <a:rPr sz="2200" spc="5" dirty="0">
                <a:solidFill>
                  <a:srgbClr val="FF0000"/>
                </a:solidFill>
                <a:latin typeface="Times New Roman"/>
                <a:cs typeface="Times New Roman"/>
              </a:rPr>
              <a:t>a</a:t>
            </a:r>
            <a:r>
              <a:rPr sz="2200" dirty="0">
                <a:solidFill>
                  <a:srgbClr val="FF0000"/>
                </a:solidFill>
                <a:latin typeface="Times New Roman"/>
                <a:cs typeface="Times New Roman"/>
              </a:rPr>
              <a:t>d</a:t>
            </a:r>
            <a:r>
              <a:rPr sz="2200" spc="5" dirty="0">
                <a:solidFill>
                  <a:srgbClr val="FF0000"/>
                </a:solidFill>
                <a:latin typeface="Times New Roman"/>
                <a:cs typeface="Times New Roman"/>
              </a:rPr>
              <a:t>e</a:t>
            </a:r>
            <a:r>
              <a:rPr sz="2200" spc="-5" dirty="0">
                <a:solidFill>
                  <a:srgbClr val="FF0000"/>
                </a:solidFill>
                <a:latin typeface="Times New Roman"/>
                <a:cs typeface="Times New Roman"/>
              </a:rPr>
              <a:t>m</a:t>
            </a:r>
            <a:r>
              <a:rPr sz="2200" spc="5" dirty="0">
                <a:solidFill>
                  <a:srgbClr val="FF0000"/>
                </a:solidFill>
                <a:latin typeface="Times New Roman"/>
                <a:cs typeface="Times New Roman"/>
              </a:rPr>
              <a:t>a</a:t>
            </a:r>
            <a:r>
              <a:rPr sz="2200" spc="-10" dirty="0">
                <a:solidFill>
                  <a:srgbClr val="FF0000"/>
                </a:solidFill>
                <a:latin typeface="Times New Roman"/>
                <a:cs typeface="Times New Roman"/>
              </a:rPr>
              <a:t>r</a:t>
            </a:r>
            <a:r>
              <a:rPr sz="2200" dirty="0">
                <a:solidFill>
                  <a:srgbClr val="FF0000"/>
                </a:solidFill>
                <a:latin typeface="Times New Roman"/>
                <a:cs typeface="Times New Roman"/>
              </a:rPr>
              <a:t>ks	</a:t>
            </a:r>
            <a:r>
              <a:rPr sz="2200" spc="-10" dirty="0">
                <a:solidFill>
                  <a:srgbClr val="FF0000"/>
                </a:solidFill>
                <a:latin typeface="Times New Roman"/>
                <a:cs typeface="Times New Roman"/>
              </a:rPr>
              <a:t>(</a:t>
            </a:r>
            <a:r>
              <a:rPr sz="2200" spc="5" dirty="0">
                <a:solidFill>
                  <a:srgbClr val="FF0000"/>
                </a:solidFill>
                <a:latin typeface="Times New Roman"/>
                <a:cs typeface="Times New Roman"/>
              </a:rPr>
              <a:t>M</a:t>
            </a:r>
            <a:r>
              <a:rPr sz="2200" spc="-5" dirty="0">
                <a:solidFill>
                  <a:srgbClr val="FF0000"/>
                </a:solidFill>
                <a:latin typeface="Times New Roman"/>
                <a:cs typeface="Times New Roman"/>
              </a:rPr>
              <a:t>a</a:t>
            </a:r>
            <a:r>
              <a:rPr sz="2200" spc="5" dirty="0">
                <a:solidFill>
                  <a:srgbClr val="FF0000"/>
                </a:solidFill>
                <a:latin typeface="Times New Roman"/>
                <a:cs typeface="Times New Roman"/>
              </a:rPr>
              <a:t>d</a:t>
            </a:r>
            <a:r>
              <a:rPr sz="2200" spc="-10" dirty="0">
                <a:solidFill>
                  <a:srgbClr val="FF0000"/>
                </a:solidFill>
                <a:latin typeface="Times New Roman"/>
                <a:cs typeface="Times New Roman"/>
              </a:rPr>
              <a:t>r</a:t>
            </a:r>
            <a:r>
              <a:rPr sz="2200" spc="-5" dirty="0">
                <a:solidFill>
                  <a:srgbClr val="FF0000"/>
                </a:solidFill>
                <a:latin typeface="Times New Roman"/>
                <a:cs typeface="Times New Roman"/>
              </a:rPr>
              <a:t>i</a:t>
            </a:r>
            <a:r>
              <a:rPr sz="2200" spc="5" dirty="0">
                <a:solidFill>
                  <a:srgbClr val="FF0000"/>
                </a:solidFill>
                <a:latin typeface="Times New Roman"/>
                <a:cs typeface="Times New Roman"/>
              </a:rPr>
              <a:t>d</a:t>
            </a:r>
            <a:r>
              <a:rPr sz="2200" dirty="0">
                <a:solidFill>
                  <a:srgbClr val="FF0000"/>
                </a:solidFill>
                <a:latin typeface="Times New Roman"/>
                <a:cs typeface="Times New Roman"/>
              </a:rPr>
              <a:t>	</a:t>
            </a:r>
            <a:r>
              <a:rPr sz="2200" spc="-5" dirty="0">
                <a:solidFill>
                  <a:srgbClr val="FF0000"/>
                </a:solidFill>
                <a:latin typeface="Times New Roman"/>
                <a:cs typeface="Times New Roman"/>
              </a:rPr>
              <a:t>S</a:t>
            </a:r>
            <a:r>
              <a:rPr sz="2200" spc="5" dirty="0">
                <a:solidFill>
                  <a:srgbClr val="FF0000"/>
                </a:solidFill>
                <a:latin typeface="Times New Roman"/>
                <a:cs typeface="Times New Roman"/>
              </a:rPr>
              <a:t>y</a:t>
            </a:r>
            <a:r>
              <a:rPr sz="2200" spc="-5" dirty="0">
                <a:solidFill>
                  <a:srgbClr val="FF0000"/>
                </a:solidFill>
                <a:latin typeface="Times New Roman"/>
                <a:cs typeface="Times New Roman"/>
              </a:rPr>
              <a:t>st</a:t>
            </a:r>
            <a:r>
              <a:rPr sz="2200" spc="5" dirty="0">
                <a:solidFill>
                  <a:srgbClr val="FF0000"/>
                </a:solidFill>
                <a:latin typeface="Times New Roman"/>
                <a:cs typeface="Times New Roman"/>
              </a:rPr>
              <a:t>e</a:t>
            </a:r>
            <a:r>
              <a:rPr sz="2200" spc="-5" dirty="0">
                <a:solidFill>
                  <a:srgbClr val="FF0000"/>
                </a:solidFill>
                <a:latin typeface="Times New Roman"/>
                <a:cs typeface="Times New Roman"/>
              </a:rPr>
              <a:t>m</a:t>
            </a:r>
            <a:r>
              <a:rPr sz="2200" dirty="0">
                <a:solidFill>
                  <a:srgbClr val="FF0000"/>
                </a:solidFill>
                <a:latin typeface="Times New Roman"/>
                <a:cs typeface="Times New Roman"/>
              </a:rPr>
              <a:t>),	</a:t>
            </a:r>
            <a:r>
              <a:rPr sz="2200" spc="5" dirty="0">
                <a:solidFill>
                  <a:srgbClr val="FF0000"/>
                </a:solidFill>
                <a:latin typeface="Times New Roman"/>
                <a:cs typeface="Times New Roman"/>
              </a:rPr>
              <a:t>d</a:t>
            </a:r>
            <a:r>
              <a:rPr sz="2200" spc="-5" dirty="0">
                <a:solidFill>
                  <a:srgbClr val="FF0000"/>
                </a:solidFill>
                <a:latin typeface="Times New Roman"/>
                <a:cs typeface="Times New Roman"/>
              </a:rPr>
              <a:t>esi</a:t>
            </a:r>
            <a:r>
              <a:rPr sz="2200" spc="5" dirty="0">
                <a:solidFill>
                  <a:srgbClr val="FF0000"/>
                </a:solidFill>
                <a:latin typeface="Times New Roman"/>
                <a:cs typeface="Times New Roman"/>
              </a:rPr>
              <a:t>g</a:t>
            </a:r>
            <a:r>
              <a:rPr sz="2200" dirty="0">
                <a:solidFill>
                  <a:srgbClr val="FF0000"/>
                </a:solidFill>
                <a:latin typeface="Times New Roman"/>
                <a:cs typeface="Times New Roman"/>
              </a:rPr>
              <a:t>ns	</a:t>
            </a:r>
            <a:r>
              <a:rPr sz="2200" spc="-10" dirty="0">
                <a:solidFill>
                  <a:srgbClr val="FF0000"/>
                </a:solidFill>
                <a:latin typeface="Times New Roman"/>
                <a:cs typeface="Times New Roman"/>
              </a:rPr>
              <a:t>(</a:t>
            </a:r>
            <a:r>
              <a:rPr sz="2200" spc="5" dirty="0">
                <a:solidFill>
                  <a:srgbClr val="FF0000"/>
                </a:solidFill>
                <a:latin typeface="Times New Roman"/>
                <a:cs typeface="Times New Roman"/>
              </a:rPr>
              <a:t>H</a:t>
            </a:r>
            <a:r>
              <a:rPr sz="2200" spc="-5" dirty="0">
                <a:solidFill>
                  <a:srgbClr val="FF0000"/>
                </a:solidFill>
                <a:latin typeface="Times New Roman"/>
                <a:cs typeface="Times New Roman"/>
              </a:rPr>
              <a:t>ag</a:t>
            </a:r>
            <a:r>
              <a:rPr sz="2200" spc="5" dirty="0">
                <a:solidFill>
                  <a:srgbClr val="FF0000"/>
                </a:solidFill>
                <a:latin typeface="Times New Roman"/>
                <a:cs typeface="Times New Roman"/>
              </a:rPr>
              <a:t>ue</a:t>
            </a:r>
            <a:r>
              <a:rPr sz="2200" dirty="0">
                <a:solidFill>
                  <a:srgbClr val="FF0000"/>
                </a:solidFill>
                <a:latin typeface="Times New Roman"/>
                <a:cs typeface="Times New Roman"/>
              </a:rPr>
              <a:t>	Sys</a:t>
            </a:r>
            <a:r>
              <a:rPr sz="2200" spc="5" dirty="0">
                <a:solidFill>
                  <a:srgbClr val="FF0000"/>
                </a:solidFill>
                <a:latin typeface="Times New Roman"/>
                <a:cs typeface="Times New Roman"/>
              </a:rPr>
              <a:t>t</a:t>
            </a:r>
            <a:r>
              <a:rPr sz="2200" dirty="0">
                <a:solidFill>
                  <a:srgbClr val="FF0000"/>
                </a:solidFill>
                <a:latin typeface="Times New Roman"/>
                <a:cs typeface="Times New Roman"/>
              </a:rPr>
              <a:t>em</a:t>
            </a:r>
            <a:r>
              <a:rPr sz="2200" spc="-10" dirty="0">
                <a:solidFill>
                  <a:srgbClr val="FF0000"/>
                </a:solidFill>
                <a:latin typeface="Times New Roman"/>
                <a:cs typeface="Times New Roman"/>
              </a:rPr>
              <a:t>)</a:t>
            </a:r>
            <a:r>
              <a:rPr sz="2200" dirty="0">
                <a:solidFill>
                  <a:srgbClr val="FF0000"/>
                </a:solidFill>
                <a:latin typeface="Times New Roman"/>
                <a:cs typeface="Times New Roman"/>
              </a:rPr>
              <a:t>,	</a:t>
            </a:r>
            <a:r>
              <a:rPr sz="2200" spc="-5" dirty="0">
                <a:solidFill>
                  <a:srgbClr val="FF0000"/>
                </a:solidFill>
                <a:latin typeface="Times New Roman"/>
                <a:cs typeface="Times New Roman"/>
              </a:rPr>
              <a:t>a</a:t>
            </a:r>
            <a:r>
              <a:rPr sz="2200" spc="5" dirty="0">
                <a:solidFill>
                  <a:srgbClr val="FF0000"/>
                </a:solidFill>
                <a:latin typeface="Times New Roman"/>
                <a:cs typeface="Times New Roman"/>
              </a:rPr>
              <a:t>nd</a:t>
            </a:r>
            <a:endParaRPr sz="2200">
              <a:latin typeface="Times New Roman"/>
              <a:cs typeface="Times New Roman"/>
            </a:endParaRPr>
          </a:p>
        </p:txBody>
      </p:sp>
      <p:sp>
        <p:nvSpPr>
          <p:cNvPr id="9" name="object 9"/>
          <p:cNvSpPr txBox="1"/>
          <p:nvPr/>
        </p:nvSpPr>
        <p:spPr>
          <a:xfrm>
            <a:off x="625017" y="3051988"/>
            <a:ext cx="8233409" cy="2951480"/>
          </a:xfrm>
          <a:prstGeom prst="rect">
            <a:avLst/>
          </a:prstGeom>
        </p:spPr>
        <p:txBody>
          <a:bodyPr vert="horz" wrap="square" lIns="0" tIns="186055" rIns="0" bIns="0" rtlCol="0">
            <a:spAutoFit/>
          </a:bodyPr>
          <a:lstStyle/>
          <a:p>
            <a:pPr marL="288925" algn="just">
              <a:lnSpc>
                <a:spcPct val="100000"/>
              </a:lnSpc>
              <a:spcBef>
                <a:spcPts val="1465"/>
              </a:spcBef>
            </a:pPr>
            <a:r>
              <a:rPr sz="2200" dirty="0">
                <a:solidFill>
                  <a:srgbClr val="FF0000"/>
                </a:solidFill>
                <a:latin typeface="Times New Roman"/>
                <a:cs typeface="Times New Roman"/>
              </a:rPr>
              <a:t>appellations</a:t>
            </a:r>
            <a:r>
              <a:rPr sz="2200" spc="-15" dirty="0">
                <a:solidFill>
                  <a:srgbClr val="FF0000"/>
                </a:solidFill>
                <a:latin typeface="Times New Roman"/>
                <a:cs typeface="Times New Roman"/>
              </a:rPr>
              <a:t> </a:t>
            </a:r>
            <a:r>
              <a:rPr sz="2200" dirty="0">
                <a:solidFill>
                  <a:srgbClr val="FF0000"/>
                </a:solidFill>
                <a:latin typeface="Times New Roman"/>
                <a:cs typeface="Times New Roman"/>
              </a:rPr>
              <a:t>of</a:t>
            </a:r>
            <a:r>
              <a:rPr sz="2200" spc="-15" dirty="0">
                <a:solidFill>
                  <a:srgbClr val="FF0000"/>
                </a:solidFill>
                <a:latin typeface="Times New Roman"/>
                <a:cs typeface="Times New Roman"/>
              </a:rPr>
              <a:t> </a:t>
            </a:r>
            <a:r>
              <a:rPr sz="2200" dirty="0">
                <a:solidFill>
                  <a:srgbClr val="FF0000"/>
                </a:solidFill>
                <a:latin typeface="Times New Roman"/>
                <a:cs typeface="Times New Roman"/>
              </a:rPr>
              <a:t>origin</a:t>
            </a:r>
            <a:r>
              <a:rPr sz="2200" spc="-15" dirty="0">
                <a:solidFill>
                  <a:srgbClr val="FF0000"/>
                </a:solidFill>
                <a:latin typeface="Times New Roman"/>
                <a:cs typeface="Times New Roman"/>
              </a:rPr>
              <a:t> </a:t>
            </a:r>
            <a:r>
              <a:rPr sz="2200" dirty="0">
                <a:solidFill>
                  <a:srgbClr val="FF0000"/>
                </a:solidFill>
                <a:latin typeface="Times New Roman"/>
                <a:cs typeface="Times New Roman"/>
              </a:rPr>
              <a:t>(Lisbon</a:t>
            </a:r>
            <a:r>
              <a:rPr sz="2200" spc="-5" dirty="0">
                <a:solidFill>
                  <a:srgbClr val="FF0000"/>
                </a:solidFill>
                <a:latin typeface="Times New Roman"/>
                <a:cs typeface="Times New Roman"/>
              </a:rPr>
              <a:t> </a:t>
            </a:r>
            <a:r>
              <a:rPr sz="2200" dirty="0">
                <a:solidFill>
                  <a:srgbClr val="FF0000"/>
                </a:solidFill>
                <a:latin typeface="Times New Roman"/>
                <a:cs typeface="Times New Roman"/>
              </a:rPr>
              <a:t>System)</a:t>
            </a:r>
            <a:endParaRPr sz="2200">
              <a:latin typeface="Times New Roman"/>
              <a:cs typeface="Times New Roman"/>
            </a:endParaRPr>
          </a:p>
          <a:p>
            <a:pPr marL="288925" marR="30480" indent="-251460" algn="just">
              <a:lnSpc>
                <a:spcPct val="139000"/>
              </a:lnSpc>
              <a:spcBef>
                <a:spcPts val="345"/>
              </a:spcBef>
              <a:buClr>
                <a:srgbClr val="D91E27"/>
              </a:buClr>
              <a:buSzPct val="68181"/>
              <a:buFont typeface="MS UI Gothic"/>
              <a:buChar char="➢"/>
              <a:tabLst>
                <a:tab pos="289560" algn="l"/>
              </a:tabLst>
            </a:pPr>
            <a:r>
              <a:rPr sz="2200" dirty="0">
                <a:latin typeface="Times New Roman"/>
                <a:cs typeface="Times New Roman"/>
              </a:rPr>
              <a:t>WIPO administers four IP classification systems, which </a:t>
            </a:r>
            <a:r>
              <a:rPr sz="2200" spc="-5" dirty="0">
                <a:latin typeface="Times New Roman"/>
                <a:cs typeface="Times New Roman"/>
              </a:rPr>
              <a:t>organize </a:t>
            </a:r>
            <a:r>
              <a:rPr sz="2200" dirty="0">
                <a:latin typeface="Times New Roman"/>
                <a:cs typeface="Times New Roman"/>
              </a:rPr>
              <a:t>the </a:t>
            </a:r>
            <a:r>
              <a:rPr sz="2200" spc="5" dirty="0">
                <a:latin typeface="Times New Roman"/>
                <a:cs typeface="Times New Roman"/>
              </a:rPr>
              <a:t> </a:t>
            </a:r>
            <a:r>
              <a:rPr sz="2200" dirty="0">
                <a:latin typeface="Times New Roman"/>
                <a:cs typeface="Times New Roman"/>
              </a:rPr>
              <a:t>mass of information concering,</a:t>
            </a:r>
            <a:r>
              <a:rPr sz="2200" spc="5" dirty="0">
                <a:latin typeface="Times New Roman"/>
                <a:cs typeface="Times New Roman"/>
              </a:rPr>
              <a:t> </a:t>
            </a:r>
            <a:r>
              <a:rPr sz="2200" dirty="0">
                <a:solidFill>
                  <a:srgbClr val="FF0000"/>
                </a:solidFill>
                <a:latin typeface="Times New Roman"/>
                <a:cs typeface="Times New Roman"/>
              </a:rPr>
              <a:t>inventions, trademarks, and industrial </a:t>
            </a:r>
            <a:r>
              <a:rPr sz="2200" spc="-535" dirty="0">
                <a:solidFill>
                  <a:srgbClr val="FF0000"/>
                </a:solidFill>
                <a:latin typeface="Times New Roman"/>
                <a:cs typeface="Times New Roman"/>
              </a:rPr>
              <a:t> </a:t>
            </a:r>
            <a:r>
              <a:rPr sz="2200" dirty="0">
                <a:solidFill>
                  <a:srgbClr val="FF0000"/>
                </a:solidFill>
                <a:latin typeface="Times New Roman"/>
                <a:cs typeface="Times New Roman"/>
              </a:rPr>
              <a:t>designs</a:t>
            </a:r>
            <a:r>
              <a:rPr sz="2200" spc="5" dirty="0">
                <a:solidFill>
                  <a:srgbClr val="FF0000"/>
                </a:solidFill>
                <a:latin typeface="Times New Roman"/>
                <a:cs typeface="Times New Roman"/>
              </a:rPr>
              <a:t> </a:t>
            </a:r>
            <a:r>
              <a:rPr sz="2200" dirty="0">
                <a:solidFill>
                  <a:srgbClr val="FF0000"/>
                </a:solidFill>
                <a:latin typeface="Times New Roman"/>
                <a:cs typeface="Times New Roman"/>
              </a:rPr>
              <a:t>into</a:t>
            </a:r>
            <a:r>
              <a:rPr sz="2200" spc="-5" dirty="0">
                <a:solidFill>
                  <a:srgbClr val="FF0000"/>
                </a:solidFill>
                <a:latin typeface="Times New Roman"/>
                <a:cs typeface="Times New Roman"/>
              </a:rPr>
              <a:t> </a:t>
            </a:r>
            <a:r>
              <a:rPr sz="2200" dirty="0">
                <a:solidFill>
                  <a:srgbClr val="FF0000"/>
                </a:solidFill>
                <a:latin typeface="Times New Roman"/>
                <a:cs typeface="Times New Roman"/>
              </a:rPr>
              <a:t>indexed,</a:t>
            </a:r>
            <a:r>
              <a:rPr sz="2200" spc="5" dirty="0">
                <a:solidFill>
                  <a:srgbClr val="FF0000"/>
                </a:solidFill>
                <a:latin typeface="Times New Roman"/>
                <a:cs typeface="Times New Roman"/>
              </a:rPr>
              <a:t> </a:t>
            </a:r>
            <a:r>
              <a:rPr sz="2200" dirty="0">
                <a:solidFill>
                  <a:srgbClr val="FF0000"/>
                </a:solidFill>
                <a:latin typeface="Times New Roman"/>
                <a:cs typeface="Times New Roman"/>
              </a:rPr>
              <a:t>manageable</a:t>
            </a:r>
            <a:r>
              <a:rPr sz="2200" spc="5" dirty="0">
                <a:solidFill>
                  <a:srgbClr val="FF0000"/>
                </a:solidFill>
                <a:latin typeface="Times New Roman"/>
                <a:cs typeface="Times New Roman"/>
              </a:rPr>
              <a:t> </a:t>
            </a:r>
            <a:r>
              <a:rPr sz="2200" dirty="0">
                <a:solidFill>
                  <a:srgbClr val="FF0000"/>
                </a:solidFill>
                <a:latin typeface="Times New Roman"/>
                <a:cs typeface="Times New Roman"/>
              </a:rPr>
              <a:t>structures</a:t>
            </a:r>
            <a:r>
              <a:rPr sz="2200" spc="5" dirty="0">
                <a:solidFill>
                  <a:srgbClr val="FF0000"/>
                </a:solidFill>
                <a:latin typeface="Times New Roman"/>
                <a:cs typeface="Times New Roman"/>
              </a:rPr>
              <a:t> </a:t>
            </a:r>
            <a:r>
              <a:rPr sz="2200" dirty="0">
                <a:solidFill>
                  <a:srgbClr val="FF0000"/>
                </a:solidFill>
                <a:latin typeface="Times New Roman"/>
                <a:cs typeface="Times New Roman"/>
              </a:rPr>
              <a:t>for</a:t>
            </a:r>
            <a:r>
              <a:rPr sz="2200" spc="-10" dirty="0">
                <a:solidFill>
                  <a:srgbClr val="FF0000"/>
                </a:solidFill>
                <a:latin typeface="Times New Roman"/>
                <a:cs typeface="Times New Roman"/>
              </a:rPr>
              <a:t> </a:t>
            </a:r>
            <a:r>
              <a:rPr sz="2200" dirty="0">
                <a:solidFill>
                  <a:srgbClr val="FF0000"/>
                </a:solidFill>
                <a:latin typeface="Times New Roman"/>
                <a:cs typeface="Times New Roman"/>
              </a:rPr>
              <a:t>easy</a:t>
            </a:r>
            <a:r>
              <a:rPr sz="2200" spc="5" dirty="0">
                <a:solidFill>
                  <a:srgbClr val="FF0000"/>
                </a:solidFill>
                <a:latin typeface="Times New Roman"/>
                <a:cs typeface="Times New Roman"/>
              </a:rPr>
              <a:t> </a:t>
            </a:r>
            <a:r>
              <a:rPr sz="2200" spc="-5" dirty="0">
                <a:solidFill>
                  <a:srgbClr val="FF0000"/>
                </a:solidFill>
                <a:latin typeface="Times New Roman"/>
                <a:cs typeface="Times New Roman"/>
              </a:rPr>
              <a:t>retrieval</a:t>
            </a:r>
            <a:endParaRPr sz="2200">
              <a:latin typeface="Times New Roman"/>
              <a:cs typeface="Times New Roman"/>
            </a:endParaRPr>
          </a:p>
          <a:p>
            <a:pPr marL="288925" marR="32384" indent="-251460" algn="just">
              <a:lnSpc>
                <a:spcPct val="138900"/>
              </a:lnSpc>
              <a:spcBef>
                <a:spcPts val="345"/>
              </a:spcBef>
              <a:buClr>
                <a:srgbClr val="D91E27"/>
              </a:buClr>
              <a:buSzPct val="68181"/>
              <a:buFont typeface="MS UI Gothic"/>
              <a:buChar char="➢"/>
              <a:tabLst>
                <a:tab pos="289560" algn="l"/>
              </a:tabLst>
            </a:pPr>
            <a:r>
              <a:rPr sz="2200" spc="-20" dirty="0">
                <a:solidFill>
                  <a:srgbClr val="FF0000"/>
                </a:solidFill>
                <a:latin typeface="Times New Roman"/>
                <a:cs typeface="Times New Roman"/>
              </a:rPr>
              <a:t>WIPO’s </a:t>
            </a:r>
            <a:r>
              <a:rPr sz="2200" dirty="0">
                <a:solidFill>
                  <a:srgbClr val="FF0000"/>
                </a:solidFill>
                <a:latin typeface="Times New Roman"/>
                <a:cs typeface="Times New Roman"/>
              </a:rPr>
              <a:t>Arbitration </a:t>
            </a:r>
            <a:r>
              <a:rPr sz="2200" spc="5" dirty="0">
                <a:solidFill>
                  <a:srgbClr val="FF0000"/>
                </a:solidFill>
                <a:latin typeface="Times New Roman"/>
                <a:cs typeface="Times New Roman"/>
              </a:rPr>
              <a:t>and </a:t>
            </a:r>
            <a:r>
              <a:rPr sz="2200" dirty="0">
                <a:solidFill>
                  <a:srgbClr val="FF0000"/>
                </a:solidFill>
                <a:latin typeface="Times New Roman"/>
                <a:cs typeface="Times New Roman"/>
              </a:rPr>
              <a:t>Mediation Center </a:t>
            </a:r>
            <a:r>
              <a:rPr sz="2200" spc="-10" dirty="0">
                <a:solidFill>
                  <a:srgbClr val="FF0000"/>
                </a:solidFill>
                <a:latin typeface="Times New Roman"/>
                <a:cs typeface="Times New Roman"/>
              </a:rPr>
              <a:t>offers </a:t>
            </a:r>
            <a:r>
              <a:rPr sz="2200" dirty="0">
                <a:solidFill>
                  <a:srgbClr val="FF0000"/>
                </a:solidFill>
                <a:latin typeface="Times New Roman"/>
                <a:cs typeface="Times New Roman"/>
              </a:rPr>
              <a:t>dispute resolution </a:t>
            </a:r>
            <a:r>
              <a:rPr sz="2200" spc="5" dirty="0">
                <a:solidFill>
                  <a:srgbClr val="FF0000"/>
                </a:solidFill>
                <a:latin typeface="Times New Roman"/>
                <a:cs typeface="Times New Roman"/>
              </a:rPr>
              <a:t> </a:t>
            </a:r>
            <a:r>
              <a:rPr sz="2200" dirty="0">
                <a:solidFill>
                  <a:srgbClr val="FF0000"/>
                </a:solidFill>
                <a:latin typeface="Times New Roman"/>
                <a:cs typeface="Times New Roman"/>
              </a:rPr>
              <a:t>services</a:t>
            </a:r>
            <a:r>
              <a:rPr sz="2200" spc="-5" dirty="0">
                <a:solidFill>
                  <a:srgbClr val="FF0000"/>
                </a:solidFill>
                <a:latin typeface="Times New Roman"/>
                <a:cs typeface="Times New Roman"/>
              </a:rPr>
              <a:t> </a:t>
            </a:r>
            <a:r>
              <a:rPr sz="2200" dirty="0">
                <a:solidFill>
                  <a:srgbClr val="FF0000"/>
                </a:solidFill>
                <a:latin typeface="Times New Roman"/>
                <a:cs typeface="Times New Roman"/>
              </a:rPr>
              <a:t>to business</a:t>
            </a:r>
            <a:r>
              <a:rPr sz="2200" spc="-5" dirty="0">
                <a:solidFill>
                  <a:srgbClr val="FF0000"/>
                </a:solidFill>
                <a:latin typeface="Times New Roman"/>
                <a:cs typeface="Times New Roman"/>
              </a:rPr>
              <a:t> </a:t>
            </a:r>
            <a:r>
              <a:rPr sz="2200" spc="5" dirty="0">
                <a:solidFill>
                  <a:srgbClr val="FF0000"/>
                </a:solidFill>
                <a:latin typeface="Times New Roman"/>
                <a:cs typeface="Times New Roman"/>
              </a:rPr>
              <a:t>and</a:t>
            </a:r>
            <a:r>
              <a:rPr sz="2200" dirty="0">
                <a:solidFill>
                  <a:srgbClr val="FF0000"/>
                </a:solidFill>
                <a:latin typeface="Times New Roman"/>
                <a:cs typeface="Times New Roman"/>
              </a:rPr>
              <a:t> indiviauals ,</a:t>
            </a:r>
            <a:r>
              <a:rPr sz="2200" spc="5" dirty="0">
                <a:solidFill>
                  <a:srgbClr val="FF0000"/>
                </a:solidFill>
                <a:latin typeface="Times New Roman"/>
                <a:cs typeface="Times New Roman"/>
              </a:rPr>
              <a:t> </a:t>
            </a:r>
            <a:r>
              <a:rPr sz="2200" dirty="0">
                <a:solidFill>
                  <a:srgbClr val="FF0000"/>
                </a:solidFill>
                <a:latin typeface="Times New Roman"/>
                <a:cs typeface="Times New Roman"/>
              </a:rPr>
              <a:t>including domain name</a:t>
            </a:r>
            <a:r>
              <a:rPr sz="2200" spc="5" dirty="0">
                <a:solidFill>
                  <a:srgbClr val="FF0000"/>
                </a:solidFill>
                <a:latin typeface="Times New Roman"/>
                <a:cs typeface="Times New Roman"/>
              </a:rPr>
              <a:t> </a:t>
            </a:r>
            <a:r>
              <a:rPr sz="2200" dirty="0">
                <a:solidFill>
                  <a:srgbClr val="FF0000"/>
                </a:solidFill>
                <a:latin typeface="Times New Roman"/>
                <a:cs typeface="Times New Roman"/>
              </a:rPr>
              <a:t>disputes</a:t>
            </a:r>
            <a:endParaRPr sz="22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820" y="477609"/>
            <a:ext cx="7596505" cy="407034"/>
          </a:xfrm>
          <a:prstGeom prst="rect">
            <a:avLst/>
          </a:prstGeom>
        </p:spPr>
        <p:txBody>
          <a:bodyPr vert="horz" wrap="square" lIns="0" tIns="12700" rIns="0" bIns="0" rtlCol="0">
            <a:spAutoFit/>
          </a:bodyPr>
          <a:lstStyle/>
          <a:p>
            <a:pPr marL="12700">
              <a:lnSpc>
                <a:spcPct val="100000"/>
              </a:lnSpc>
              <a:spcBef>
                <a:spcPts val="100"/>
              </a:spcBef>
              <a:tabLst>
                <a:tab pos="468630" algn="l"/>
              </a:tabLst>
            </a:pPr>
            <a:r>
              <a:rPr sz="1750" spc="-5" dirty="0">
                <a:solidFill>
                  <a:srgbClr val="2D30BD"/>
                </a:solidFill>
                <a:latin typeface="Times New Roman"/>
                <a:cs typeface="Times New Roman"/>
              </a:rPr>
              <a:t>3)	</a:t>
            </a:r>
            <a:r>
              <a:rPr sz="2500" spc="-5" dirty="0">
                <a:solidFill>
                  <a:srgbClr val="BF0000"/>
                </a:solidFill>
                <a:latin typeface="Times New Roman"/>
                <a:cs typeface="Times New Roman"/>
              </a:rPr>
              <a:t>Encouraging</a:t>
            </a:r>
            <a:r>
              <a:rPr sz="2500" spc="-15" dirty="0">
                <a:solidFill>
                  <a:srgbClr val="BF0000"/>
                </a:solidFill>
                <a:latin typeface="Times New Roman"/>
                <a:cs typeface="Times New Roman"/>
              </a:rPr>
              <a:t> </a:t>
            </a:r>
            <a:r>
              <a:rPr sz="2500" spc="-5" dirty="0">
                <a:solidFill>
                  <a:srgbClr val="BF0000"/>
                </a:solidFill>
                <a:latin typeface="Times New Roman"/>
                <a:cs typeface="Times New Roman"/>
              </a:rPr>
              <a:t>the</a:t>
            </a:r>
            <a:r>
              <a:rPr sz="2500" spc="-10" dirty="0">
                <a:solidFill>
                  <a:srgbClr val="BF0000"/>
                </a:solidFill>
                <a:latin typeface="Times New Roman"/>
                <a:cs typeface="Times New Roman"/>
              </a:rPr>
              <a:t> </a:t>
            </a:r>
            <a:r>
              <a:rPr sz="2500" spc="-5" dirty="0">
                <a:solidFill>
                  <a:srgbClr val="BF0000"/>
                </a:solidFill>
                <a:latin typeface="Times New Roman"/>
                <a:cs typeface="Times New Roman"/>
              </a:rPr>
              <a:t>use</a:t>
            </a:r>
            <a:r>
              <a:rPr sz="2500" spc="-10" dirty="0">
                <a:solidFill>
                  <a:srgbClr val="BF0000"/>
                </a:solidFill>
                <a:latin typeface="Times New Roman"/>
                <a:cs typeface="Times New Roman"/>
              </a:rPr>
              <a:t> </a:t>
            </a:r>
            <a:r>
              <a:rPr sz="2500" spc="-5" dirty="0">
                <a:solidFill>
                  <a:srgbClr val="BF0000"/>
                </a:solidFill>
                <a:latin typeface="Times New Roman"/>
                <a:cs typeface="Times New Roman"/>
              </a:rPr>
              <a:t>of</a:t>
            </a:r>
            <a:r>
              <a:rPr sz="2500" spc="-15" dirty="0">
                <a:solidFill>
                  <a:srgbClr val="BF0000"/>
                </a:solidFill>
                <a:latin typeface="Times New Roman"/>
                <a:cs typeface="Times New Roman"/>
              </a:rPr>
              <a:t> </a:t>
            </a:r>
            <a:r>
              <a:rPr sz="2500" dirty="0">
                <a:solidFill>
                  <a:srgbClr val="BF0000"/>
                </a:solidFill>
                <a:latin typeface="Times New Roman"/>
                <a:cs typeface="Times New Roman"/>
              </a:rPr>
              <a:t>IP</a:t>
            </a:r>
            <a:r>
              <a:rPr sz="2500" spc="-145" dirty="0">
                <a:solidFill>
                  <a:srgbClr val="BF0000"/>
                </a:solidFill>
                <a:latin typeface="Times New Roman"/>
                <a:cs typeface="Times New Roman"/>
              </a:rPr>
              <a:t> </a:t>
            </a:r>
            <a:r>
              <a:rPr sz="2500" spc="-5" dirty="0">
                <a:solidFill>
                  <a:srgbClr val="BF0000"/>
                </a:solidFill>
                <a:latin typeface="Times New Roman"/>
                <a:cs typeface="Times New Roman"/>
              </a:rPr>
              <a:t>for</a:t>
            </a:r>
            <a:r>
              <a:rPr sz="2500" spc="-45" dirty="0">
                <a:solidFill>
                  <a:srgbClr val="BF0000"/>
                </a:solidFill>
                <a:latin typeface="Times New Roman"/>
                <a:cs typeface="Times New Roman"/>
              </a:rPr>
              <a:t> </a:t>
            </a:r>
            <a:r>
              <a:rPr sz="2500" spc="-10" dirty="0">
                <a:solidFill>
                  <a:srgbClr val="BF0000"/>
                </a:solidFill>
                <a:latin typeface="Times New Roman"/>
                <a:cs typeface="Times New Roman"/>
              </a:rPr>
              <a:t>economic </a:t>
            </a:r>
            <a:r>
              <a:rPr sz="2500" spc="-5" dirty="0">
                <a:solidFill>
                  <a:srgbClr val="BF0000"/>
                </a:solidFill>
                <a:latin typeface="Times New Roman"/>
                <a:cs typeface="Times New Roman"/>
              </a:rPr>
              <a:t>development</a:t>
            </a:r>
            <a:endParaRPr sz="2500">
              <a:latin typeface="Times New Roman"/>
              <a:cs typeface="Times New Roman"/>
            </a:endParaRPr>
          </a:p>
        </p:txBody>
      </p:sp>
      <p:sp>
        <p:nvSpPr>
          <p:cNvPr id="3" name="object 3"/>
          <p:cNvSpPr txBox="1"/>
          <p:nvPr/>
        </p:nvSpPr>
        <p:spPr>
          <a:xfrm>
            <a:off x="659015" y="902497"/>
            <a:ext cx="8226425" cy="4854575"/>
          </a:xfrm>
          <a:prstGeom prst="rect">
            <a:avLst/>
          </a:prstGeom>
        </p:spPr>
        <p:txBody>
          <a:bodyPr vert="horz" wrap="square" lIns="0" tIns="12065" rIns="0" bIns="0" rtlCol="0">
            <a:spAutoFit/>
          </a:bodyPr>
          <a:lstStyle/>
          <a:p>
            <a:pPr marL="289560" marR="55880" indent="-226695" algn="just">
              <a:lnSpc>
                <a:spcPct val="139000"/>
              </a:lnSpc>
              <a:spcBef>
                <a:spcPts val="95"/>
              </a:spcBef>
              <a:buClr>
                <a:srgbClr val="D91E27"/>
              </a:buClr>
              <a:buSzPct val="69565"/>
              <a:buFont typeface="MS UI Gothic"/>
              <a:buChar char="➢"/>
              <a:tabLst>
                <a:tab pos="290195" algn="l"/>
              </a:tabLst>
            </a:pPr>
            <a:r>
              <a:rPr sz="2300" spc="-5" dirty="0">
                <a:latin typeface="Times New Roman"/>
                <a:cs typeface="Times New Roman"/>
              </a:rPr>
              <a:t>WIPO</a:t>
            </a:r>
            <a:r>
              <a:rPr sz="2300" dirty="0">
                <a:latin typeface="Times New Roman"/>
                <a:cs typeface="Times New Roman"/>
              </a:rPr>
              <a:t> </a:t>
            </a:r>
            <a:r>
              <a:rPr sz="2300" spc="-5" dirty="0">
                <a:latin typeface="Times New Roman"/>
                <a:cs typeface="Times New Roman"/>
              </a:rPr>
              <a:t>runs</a:t>
            </a:r>
            <a:r>
              <a:rPr sz="2300" dirty="0">
                <a:latin typeface="Times New Roman"/>
                <a:cs typeface="Times New Roman"/>
              </a:rPr>
              <a:t> </a:t>
            </a:r>
            <a:r>
              <a:rPr sz="2300" spc="-5" dirty="0">
                <a:latin typeface="Times New Roman"/>
                <a:cs typeface="Times New Roman"/>
              </a:rPr>
              <a:t>a</a:t>
            </a:r>
            <a:r>
              <a:rPr sz="2300" dirty="0">
                <a:latin typeface="Times New Roman"/>
                <a:cs typeface="Times New Roman"/>
              </a:rPr>
              <a:t> </a:t>
            </a:r>
            <a:r>
              <a:rPr sz="2300" spc="-5" dirty="0">
                <a:latin typeface="Times New Roman"/>
                <a:cs typeface="Times New Roman"/>
              </a:rPr>
              <a:t>range</a:t>
            </a:r>
            <a:r>
              <a:rPr sz="2300" dirty="0">
                <a:latin typeface="Times New Roman"/>
                <a:cs typeface="Times New Roman"/>
              </a:rPr>
              <a:t> </a:t>
            </a:r>
            <a:r>
              <a:rPr sz="2300" spc="-5" dirty="0">
                <a:latin typeface="Times New Roman"/>
                <a:cs typeface="Times New Roman"/>
              </a:rPr>
              <a:t>of</a:t>
            </a:r>
            <a:r>
              <a:rPr sz="2300" dirty="0">
                <a:latin typeface="Times New Roman"/>
                <a:cs typeface="Times New Roman"/>
              </a:rPr>
              <a:t> </a:t>
            </a:r>
            <a:r>
              <a:rPr sz="2300" spc="-5" dirty="0">
                <a:latin typeface="Times New Roman"/>
                <a:cs typeface="Times New Roman"/>
              </a:rPr>
              <a:t>programmes</a:t>
            </a:r>
            <a:r>
              <a:rPr sz="2300" dirty="0">
                <a:latin typeface="Times New Roman"/>
                <a:cs typeface="Times New Roman"/>
              </a:rPr>
              <a:t> </a:t>
            </a:r>
            <a:r>
              <a:rPr sz="2300" spc="-5" dirty="0">
                <a:solidFill>
                  <a:srgbClr val="FF0000"/>
                </a:solidFill>
                <a:latin typeface="Times New Roman"/>
                <a:cs typeface="Times New Roman"/>
              </a:rPr>
              <a:t>aimed</a:t>
            </a:r>
            <a:r>
              <a:rPr sz="2300" dirty="0">
                <a:solidFill>
                  <a:srgbClr val="FF0000"/>
                </a:solidFill>
                <a:latin typeface="Times New Roman"/>
                <a:cs typeface="Times New Roman"/>
              </a:rPr>
              <a:t> at</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increasing</a:t>
            </a:r>
            <a:r>
              <a:rPr sz="2300" spc="565" dirty="0">
                <a:solidFill>
                  <a:srgbClr val="FF0000"/>
                </a:solidFill>
                <a:latin typeface="Times New Roman"/>
                <a:cs typeface="Times New Roman"/>
              </a:rPr>
              <a:t> </a:t>
            </a:r>
            <a:r>
              <a:rPr sz="2300" spc="-5" dirty="0">
                <a:solidFill>
                  <a:srgbClr val="FF0000"/>
                </a:solidFill>
                <a:latin typeface="Times New Roman"/>
                <a:cs typeface="Times New Roman"/>
              </a:rPr>
              <a:t>the </a:t>
            </a:r>
            <a:r>
              <a:rPr sz="2300" dirty="0">
                <a:solidFill>
                  <a:srgbClr val="FF0000"/>
                </a:solidFill>
                <a:latin typeface="Times New Roman"/>
                <a:cs typeface="Times New Roman"/>
              </a:rPr>
              <a:t> </a:t>
            </a:r>
            <a:r>
              <a:rPr sz="2300" spc="-10" dirty="0">
                <a:solidFill>
                  <a:srgbClr val="FF0000"/>
                </a:solidFill>
                <a:latin typeface="Times New Roman"/>
                <a:cs typeface="Times New Roman"/>
              </a:rPr>
              <a:t>effective </a:t>
            </a:r>
            <a:r>
              <a:rPr sz="2300" spc="-5" dirty="0">
                <a:solidFill>
                  <a:srgbClr val="FF0000"/>
                </a:solidFill>
                <a:latin typeface="Times New Roman"/>
                <a:cs typeface="Times New Roman"/>
              </a:rPr>
              <a:t>use of </a:t>
            </a:r>
            <a:r>
              <a:rPr sz="2300" spc="-10" dirty="0">
                <a:solidFill>
                  <a:srgbClr val="FF0000"/>
                </a:solidFill>
                <a:latin typeface="Times New Roman"/>
                <a:cs typeface="Times New Roman"/>
              </a:rPr>
              <a:t>IP </a:t>
            </a:r>
            <a:r>
              <a:rPr sz="2300" spc="-5" dirty="0">
                <a:latin typeface="Times New Roman"/>
                <a:cs typeface="Times New Roman"/>
              </a:rPr>
              <a:t>by developing nations </a:t>
            </a:r>
            <a:r>
              <a:rPr sz="2300" dirty="0">
                <a:latin typeface="Times New Roman"/>
                <a:cs typeface="Times New Roman"/>
              </a:rPr>
              <a:t>as </a:t>
            </a:r>
            <a:r>
              <a:rPr sz="2300" spc="-5" dirty="0">
                <a:latin typeface="Times New Roman"/>
                <a:cs typeface="Times New Roman"/>
              </a:rPr>
              <a:t>a tool </a:t>
            </a:r>
            <a:r>
              <a:rPr sz="2300" spc="-5" dirty="0">
                <a:solidFill>
                  <a:srgbClr val="FF0000"/>
                </a:solidFill>
                <a:latin typeface="Times New Roman"/>
                <a:cs typeface="Times New Roman"/>
              </a:rPr>
              <a:t>for economic </a:t>
            </a:r>
            <a:r>
              <a:rPr sz="2300" dirty="0">
                <a:solidFill>
                  <a:srgbClr val="FF0000"/>
                </a:solidFill>
                <a:latin typeface="Times New Roman"/>
                <a:cs typeface="Times New Roman"/>
              </a:rPr>
              <a:t> </a:t>
            </a:r>
            <a:r>
              <a:rPr sz="2300" spc="-5" dirty="0">
                <a:solidFill>
                  <a:srgbClr val="FF0000"/>
                </a:solidFill>
                <a:latin typeface="Times New Roman"/>
                <a:cs typeface="Times New Roman"/>
              </a:rPr>
              <a:t>development</a:t>
            </a:r>
            <a:endParaRPr sz="2300">
              <a:latin typeface="Times New Roman"/>
              <a:cs typeface="Times New Roman"/>
            </a:endParaRPr>
          </a:p>
          <a:p>
            <a:pPr marL="289560" indent="-226695" algn="just">
              <a:lnSpc>
                <a:spcPct val="100000"/>
              </a:lnSpc>
              <a:spcBef>
                <a:spcPts val="1420"/>
              </a:spcBef>
              <a:buClr>
                <a:srgbClr val="D91E27"/>
              </a:buClr>
              <a:buSzPct val="69565"/>
              <a:buFont typeface="MS UI Gothic"/>
              <a:buChar char="➢"/>
              <a:tabLst>
                <a:tab pos="290195" algn="l"/>
              </a:tabLst>
            </a:pPr>
            <a:r>
              <a:rPr sz="2300" spc="-5" dirty="0">
                <a:latin typeface="Times New Roman"/>
                <a:cs typeface="Times New Roman"/>
              </a:rPr>
              <a:t>Programmes</a:t>
            </a:r>
            <a:r>
              <a:rPr sz="2300" spc="-20" dirty="0">
                <a:latin typeface="Times New Roman"/>
                <a:cs typeface="Times New Roman"/>
              </a:rPr>
              <a:t> </a:t>
            </a:r>
            <a:r>
              <a:rPr sz="2300" spc="-10" dirty="0">
                <a:latin typeface="Times New Roman"/>
                <a:cs typeface="Times New Roman"/>
              </a:rPr>
              <a:t>include,</a:t>
            </a:r>
            <a:endParaRPr sz="2300">
              <a:latin typeface="Times New Roman"/>
              <a:cs typeface="Times New Roman"/>
            </a:endParaRPr>
          </a:p>
          <a:p>
            <a:pPr marL="1487805" marR="56515" lvl="1" indent="-455930" algn="just">
              <a:lnSpc>
                <a:spcPct val="138500"/>
              </a:lnSpc>
              <a:spcBef>
                <a:spcPts val="360"/>
              </a:spcBef>
              <a:buClr>
                <a:srgbClr val="EA631A"/>
              </a:buClr>
              <a:buSzPct val="69047"/>
              <a:buAutoNum type="alphaLcParenR"/>
              <a:tabLst>
                <a:tab pos="1488440" algn="l"/>
              </a:tabLst>
            </a:pPr>
            <a:r>
              <a:rPr sz="2100" spc="-20" dirty="0">
                <a:solidFill>
                  <a:srgbClr val="FF0000"/>
                </a:solidFill>
                <a:latin typeface="Times New Roman"/>
                <a:cs typeface="Times New Roman"/>
              </a:rPr>
              <a:t>Technical</a:t>
            </a:r>
            <a:r>
              <a:rPr sz="2100" spc="-15" dirty="0">
                <a:solidFill>
                  <a:srgbClr val="FF0000"/>
                </a:solidFill>
                <a:latin typeface="Times New Roman"/>
                <a:cs typeface="Times New Roman"/>
              </a:rPr>
              <a:t> </a:t>
            </a:r>
            <a:r>
              <a:rPr sz="2100" spc="-5" dirty="0">
                <a:solidFill>
                  <a:srgbClr val="FF0000"/>
                </a:solidFill>
                <a:latin typeface="Times New Roman"/>
                <a:cs typeface="Times New Roman"/>
              </a:rPr>
              <a:t>assistance</a:t>
            </a:r>
            <a:r>
              <a:rPr sz="2100" dirty="0">
                <a:solidFill>
                  <a:srgbClr val="FF0000"/>
                </a:solidFill>
                <a:latin typeface="Times New Roman"/>
                <a:cs typeface="Times New Roman"/>
              </a:rPr>
              <a:t> in</a:t>
            </a:r>
            <a:r>
              <a:rPr sz="2100" spc="5" dirty="0">
                <a:solidFill>
                  <a:srgbClr val="FF0000"/>
                </a:solidFill>
                <a:latin typeface="Times New Roman"/>
                <a:cs typeface="Times New Roman"/>
              </a:rPr>
              <a:t> </a:t>
            </a:r>
            <a:r>
              <a:rPr sz="2100" dirty="0">
                <a:solidFill>
                  <a:srgbClr val="FF0000"/>
                </a:solidFill>
                <a:latin typeface="Times New Roman"/>
                <a:cs typeface="Times New Roman"/>
              </a:rPr>
              <a:t>support</a:t>
            </a:r>
            <a:r>
              <a:rPr sz="2100" spc="5" dirty="0">
                <a:solidFill>
                  <a:srgbClr val="FF0000"/>
                </a:solidFill>
                <a:latin typeface="Times New Roman"/>
                <a:cs typeface="Times New Roman"/>
              </a:rPr>
              <a:t> </a:t>
            </a:r>
            <a:r>
              <a:rPr sz="2100" dirty="0">
                <a:solidFill>
                  <a:srgbClr val="FF0000"/>
                </a:solidFill>
                <a:latin typeface="Times New Roman"/>
                <a:cs typeface="Times New Roman"/>
              </a:rPr>
              <a:t>of</a:t>
            </a:r>
            <a:r>
              <a:rPr sz="2100" spc="5" dirty="0">
                <a:solidFill>
                  <a:srgbClr val="FF0000"/>
                </a:solidFill>
                <a:latin typeface="Times New Roman"/>
                <a:cs typeface="Times New Roman"/>
              </a:rPr>
              <a:t> </a:t>
            </a:r>
            <a:r>
              <a:rPr sz="2100" spc="-5" dirty="0">
                <a:solidFill>
                  <a:srgbClr val="FF0000"/>
                </a:solidFill>
                <a:latin typeface="Times New Roman"/>
                <a:cs typeface="Times New Roman"/>
              </a:rPr>
              <a:t>member</a:t>
            </a:r>
            <a:r>
              <a:rPr sz="2100" spc="520" dirty="0">
                <a:solidFill>
                  <a:srgbClr val="FF0000"/>
                </a:solidFill>
                <a:latin typeface="Times New Roman"/>
                <a:cs typeface="Times New Roman"/>
              </a:rPr>
              <a:t> </a:t>
            </a:r>
            <a:r>
              <a:rPr sz="2100" dirty="0">
                <a:solidFill>
                  <a:srgbClr val="FF0000"/>
                </a:solidFill>
                <a:latin typeface="Times New Roman"/>
                <a:cs typeface="Times New Roman"/>
              </a:rPr>
              <a:t>countries </a:t>
            </a:r>
            <a:r>
              <a:rPr sz="2100" spc="5" dirty="0">
                <a:solidFill>
                  <a:srgbClr val="FF0000"/>
                </a:solidFill>
                <a:latin typeface="Times New Roman"/>
                <a:cs typeface="Times New Roman"/>
              </a:rPr>
              <a:t> </a:t>
            </a:r>
            <a:r>
              <a:rPr sz="2100" dirty="0">
                <a:solidFill>
                  <a:srgbClr val="FF0000"/>
                </a:solidFill>
                <a:latin typeface="Times New Roman"/>
                <a:cs typeface="Times New Roman"/>
              </a:rPr>
              <a:t>initiatives</a:t>
            </a:r>
            <a:r>
              <a:rPr sz="2100" spc="-10" dirty="0">
                <a:solidFill>
                  <a:srgbClr val="FF0000"/>
                </a:solidFill>
                <a:latin typeface="Times New Roman"/>
                <a:cs typeface="Times New Roman"/>
              </a:rPr>
              <a:t> </a:t>
            </a:r>
            <a:r>
              <a:rPr sz="2100" dirty="0">
                <a:solidFill>
                  <a:srgbClr val="FF0000"/>
                </a:solidFill>
                <a:latin typeface="Times New Roman"/>
                <a:cs typeface="Times New Roman"/>
              </a:rPr>
              <a:t>to improve</a:t>
            </a:r>
            <a:r>
              <a:rPr sz="2100" spc="-5" dirty="0">
                <a:solidFill>
                  <a:srgbClr val="FF0000"/>
                </a:solidFill>
                <a:latin typeface="Times New Roman"/>
                <a:cs typeface="Times New Roman"/>
              </a:rPr>
              <a:t> </a:t>
            </a:r>
            <a:r>
              <a:rPr sz="2100" dirty="0">
                <a:solidFill>
                  <a:srgbClr val="FF0000"/>
                </a:solidFill>
                <a:latin typeface="Times New Roman"/>
                <a:cs typeface="Times New Roman"/>
              </a:rPr>
              <a:t>their</a:t>
            </a:r>
            <a:r>
              <a:rPr sz="2100" spc="-10" dirty="0">
                <a:solidFill>
                  <a:srgbClr val="FF0000"/>
                </a:solidFill>
                <a:latin typeface="Times New Roman"/>
                <a:cs typeface="Times New Roman"/>
              </a:rPr>
              <a:t> </a:t>
            </a:r>
            <a:r>
              <a:rPr sz="2100" dirty="0">
                <a:solidFill>
                  <a:srgbClr val="FF0000"/>
                </a:solidFill>
                <a:latin typeface="Times New Roman"/>
                <a:cs typeface="Times New Roman"/>
              </a:rPr>
              <a:t>IP</a:t>
            </a:r>
            <a:r>
              <a:rPr sz="2100" spc="-80" dirty="0">
                <a:solidFill>
                  <a:srgbClr val="FF0000"/>
                </a:solidFill>
                <a:latin typeface="Times New Roman"/>
                <a:cs typeface="Times New Roman"/>
              </a:rPr>
              <a:t> </a:t>
            </a:r>
            <a:r>
              <a:rPr sz="2100" spc="-5" dirty="0">
                <a:solidFill>
                  <a:srgbClr val="FF0000"/>
                </a:solidFill>
                <a:latin typeface="Times New Roman"/>
                <a:cs typeface="Times New Roman"/>
              </a:rPr>
              <a:t>legislative</a:t>
            </a:r>
            <a:endParaRPr sz="2100">
              <a:latin typeface="Times New Roman"/>
              <a:cs typeface="Times New Roman"/>
            </a:endParaRPr>
          </a:p>
          <a:p>
            <a:pPr marL="1487805" lvl="1" indent="-455930" algn="just">
              <a:lnSpc>
                <a:spcPct val="100000"/>
              </a:lnSpc>
              <a:spcBef>
                <a:spcPts val="1310"/>
              </a:spcBef>
              <a:buClr>
                <a:srgbClr val="EA631A"/>
              </a:buClr>
              <a:buSzPct val="69047"/>
              <a:buAutoNum type="alphaLcParenR"/>
              <a:tabLst>
                <a:tab pos="1488440" algn="l"/>
              </a:tabLst>
            </a:pPr>
            <a:r>
              <a:rPr sz="2100" dirty="0">
                <a:solidFill>
                  <a:srgbClr val="FF0000"/>
                </a:solidFill>
                <a:latin typeface="Times New Roman"/>
                <a:cs typeface="Times New Roman"/>
              </a:rPr>
              <a:t>Institutional</a:t>
            </a:r>
            <a:r>
              <a:rPr sz="2100" spc="-20" dirty="0">
                <a:solidFill>
                  <a:srgbClr val="FF0000"/>
                </a:solidFill>
                <a:latin typeface="Times New Roman"/>
                <a:cs typeface="Times New Roman"/>
              </a:rPr>
              <a:t> </a:t>
            </a:r>
            <a:r>
              <a:rPr sz="2100" dirty="0">
                <a:solidFill>
                  <a:srgbClr val="FF0000"/>
                </a:solidFill>
                <a:latin typeface="Times New Roman"/>
                <a:cs typeface="Times New Roman"/>
              </a:rPr>
              <a:t>and human</a:t>
            </a:r>
            <a:r>
              <a:rPr sz="2100" spc="-15" dirty="0">
                <a:solidFill>
                  <a:srgbClr val="FF0000"/>
                </a:solidFill>
                <a:latin typeface="Times New Roman"/>
                <a:cs typeface="Times New Roman"/>
              </a:rPr>
              <a:t> </a:t>
            </a:r>
            <a:r>
              <a:rPr sz="2100" dirty="0">
                <a:solidFill>
                  <a:srgbClr val="FF0000"/>
                </a:solidFill>
                <a:latin typeface="Times New Roman"/>
                <a:cs typeface="Times New Roman"/>
              </a:rPr>
              <a:t>resources</a:t>
            </a:r>
            <a:r>
              <a:rPr sz="2100" spc="-10" dirty="0">
                <a:solidFill>
                  <a:srgbClr val="FF0000"/>
                </a:solidFill>
                <a:latin typeface="Times New Roman"/>
                <a:cs typeface="Times New Roman"/>
              </a:rPr>
              <a:t> </a:t>
            </a:r>
            <a:r>
              <a:rPr sz="2100" spc="-5" dirty="0">
                <a:solidFill>
                  <a:srgbClr val="FF0000"/>
                </a:solidFill>
                <a:latin typeface="Times New Roman"/>
                <a:cs typeface="Times New Roman"/>
              </a:rPr>
              <a:t>framework</a:t>
            </a:r>
            <a:endParaRPr sz="2100">
              <a:latin typeface="Times New Roman"/>
              <a:cs typeface="Times New Roman"/>
            </a:endParaRPr>
          </a:p>
          <a:p>
            <a:pPr marL="1487805" lvl="1" indent="-455930" algn="just">
              <a:lnSpc>
                <a:spcPct val="100000"/>
              </a:lnSpc>
              <a:spcBef>
                <a:spcPts val="1320"/>
              </a:spcBef>
              <a:buClr>
                <a:srgbClr val="EA631A"/>
              </a:buClr>
              <a:buSzPct val="69047"/>
              <a:buAutoNum type="alphaLcParenR"/>
              <a:tabLst>
                <a:tab pos="1488440" algn="l"/>
              </a:tabLst>
            </a:pPr>
            <a:r>
              <a:rPr sz="2100" spc="-5" dirty="0">
                <a:solidFill>
                  <a:srgbClr val="FF0000"/>
                </a:solidFill>
                <a:latin typeface="Times New Roman"/>
                <a:cs typeface="Times New Roman"/>
              </a:rPr>
              <a:t>Strategies</a:t>
            </a:r>
            <a:r>
              <a:rPr sz="2100" spc="-10" dirty="0">
                <a:solidFill>
                  <a:srgbClr val="FF0000"/>
                </a:solidFill>
                <a:latin typeface="Times New Roman"/>
                <a:cs typeface="Times New Roman"/>
              </a:rPr>
              <a:t> </a:t>
            </a:r>
            <a:r>
              <a:rPr sz="2100" spc="-5" dirty="0">
                <a:solidFill>
                  <a:srgbClr val="FF0000"/>
                </a:solidFill>
                <a:latin typeface="Times New Roman"/>
                <a:cs typeface="Times New Roman"/>
              </a:rPr>
              <a:t>for</a:t>
            </a:r>
            <a:r>
              <a:rPr sz="2100" spc="-10" dirty="0">
                <a:solidFill>
                  <a:srgbClr val="FF0000"/>
                </a:solidFill>
                <a:latin typeface="Times New Roman"/>
                <a:cs typeface="Times New Roman"/>
              </a:rPr>
              <a:t> </a:t>
            </a:r>
            <a:r>
              <a:rPr sz="2100" dirty="0">
                <a:solidFill>
                  <a:srgbClr val="FF0000"/>
                </a:solidFill>
                <a:latin typeface="Times New Roman"/>
                <a:cs typeface="Times New Roman"/>
              </a:rPr>
              <a:t>innovation</a:t>
            </a:r>
            <a:r>
              <a:rPr sz="2100" spc="5" dirty="0">
                <a:solidFill>
                  <a:srgbClr val="FF0000"/>
                </a:solidFill>
                <a:latin typeface="Times New Roman"/>
                <a:cs typeface="Times New Roman"/>
              </a:rPr>
              <a:t> </a:t>
            </a:r>
            <a:r>
              <a:rPr sz="2100" dirty="0">
                <a:solidFill>
                  <a:srgbClr val="FF0000"/>
                </a:solidFill>
                <a:latin typeface="Times New Roman"/>
                <a:cs typeface="Times New Roman"/>
              </a:rPr>
              <a:t>promotion and</a:t>
            </a:r>
            <a:r>
              <a:rPr sz="2100" spc="5" dirty="0">
                <a:solidFill>
                  <a:srgbClr val="FF0000"/>
                </a:solidFill>
                <a:latin typeface="Times New Roman"/>
                <a:cs typeface="Times New Roman"/>
              </a:rPr>
              <a:t> </a:t>
            </a:r>
            <a:r>
              <a:rPr sz="2100" spc="-5" dirty="0">
                <a:solidFill>
                  <a:srgbClr val="FF0000"/>
                </a:solidFill>
                <a:latin typeface="Times New Roman"/>
                <a:cs typeface="Times New Roman"/>
              </a:rPr>
              <a:t>IP</a:t>
            </a:r>
            <a:r>
              <a:rPr sz="2100" spc="-80" dirty="0">
                <a:solidFill>
                  <a:srgbClr val="FF0000"/>
                </a:solidFill>
                <a:latin typeface="Times New Roman"/>
                <a:cs typeface="Times New Roman"/>
              </a:rPr>
              <a:t> </a:t>
            </a:r>
            <a:r>
              <a:rPr sz="2100" dirty="0">
                <a:solidFill>
                  <a:srgbClr val="FF0000"/>
                </a:solidFill>
                <a:latin typeface="Times New Roman"/>
                <a:cs typeface="Times New Roman"/>
              </a:rPr>
              <a:t>exploitation</a:t>
            </a:r>
            <a:endParaRPr sz="2100">
              <a:latin typeface="Times New Roman"/>
              <a:cs typeface="Times New Roman"/>
            </a:endParaRPr>
          </a:p>
          <a:p>
            <a:pPr marL="1487805" marR="59690" lvl="1" indent="-455930" algn="just">
              <a:lnSpc>
                <a:spcPct val="138500"/>
              </a:lnSpc>
              <a:spcBef>
                <a:spcPts val="350"/>
              </a:spcBef>
              <a:buClr>
                <a:srgbClr val="EA631A"/>
              </a:buClr>
              <a:buSzPct val="69047"/>
              <a:buAutoNum type="alphaLcParenR"/>
              <a:tabLst>
                <a:tab pos="1488440" algn="l"/>
              </a:tabLst>
            </a:pPr>
            <a:r>
              <a:rPr sz="2100" dirty="0">
                <a:solidFill>
                  <a:srgbClr val="FF0000"/>
                </a:solidFill>
                <a:latin typeface="Times New Roman"/>
                <a:cs typeface="Times New Roman"/>
              </a:rPr>
              <a:t>Economic</a:t>
            </a:r>
            <a:r>
              <a:rPr sz="2100" spc="5" dirty="0">
                <a:solidFill>
                  <a:srgbClr val="FF0000"/>
                </a:solidFill>
                <a:latin typeface="Times New Roman"/>
                <a:cs typeface="Times New Roman"/>
              </a:rPr>
              <a:t> </a:t>
            </a:r>
            <a:r>
              <a:rPr sz="2100" dirty="0">
                <a:solidFill>
                  <a:srgbClr val="FF0000"/>
                </a:solidFill>
                <a:latin typeface="Times New Roman"/>
                <a:cs typeface="Times New Roman"/>
              </a:rPr>
              <a:t>studies</a:t>
            </a:r>
            <a:r>
              <a:rPr sz="2100" spc="5" dirty="0">
                <a:solidFill>
                  <a:srgbClr val="FF0000"/>
                </a:solidFill>
                <a:latin typeface="Times New Roman"/>
                <a:cs typeface="Times New Roman"/>
              </a:rPr>
              <a:t> </a:t>
            </a:r>
            <a:r>
              <a:rPr sz="2100" dirty="0">
                <a:solidFill>
                  <a:srgbClr val="FF0000"/>
                </a:solidFill>
                <a:latin typeface="Times New Roman"/>
                <a:cs typeface="Times New Roman"/>
              </a:rPr>
              <a:t>and</a:t>
            </a:r>
            <a:r>
              <a:rPr sz="2100" spc="5" dirty="0">
                <a:solidFill>
                  <a:srgbClr val="FF0000"/>
                </a:solidFill>
                <a:latin typeface="Times New Roman"/>
                <a:cs typeface="Times New Roman"/>
              </a:rPr>
              <a:t> </a:t>
            </a:r>
            <a:r>
              <a:rPr sz="2100" dirty="0">
                <a:solidFill>
                  <a:srgbClr val="FF0000"/>
                </a:solidFill>
                <a:latin typeface="Times New Roman"/>
                <a:cs typeface="Times New Roman"/>
              </a:rPr>
              <a:t>material</a:t>
            </a:r>
            <a:r>
              <a:rPr sz="2100" spc="5" dirty="0">
                <a:solidFill>
                  <a:srgbClr val="FF0000"/>
                </a:solidFill>
                <a:latin typeface="Times New Roman"/>
                <a:cs typeface="Times New Roman"/>
              </a:rPr>
              <a:t> </a:t>
            </a:r>
            <a:r>
              <a:rPr sz="2100" dirty="0">
                <a:solidFill>
                  <a:srgbClr val="FF0000"/>
                </a:solidFill>
                <a:latin typeface="Times New Roman"/>
                <a:cs typeface="Times New Roman"/>
              </a:rPr>
              <a:t>to</a:t>
            </a:r>
            <a:r>
              <a:rPr sz="2100" spc="5" dirty="0">
                <a:solidFill>
                  <a:srgbClr val="FF0000"/>
                </a:solidFill>
                <a:latin typeface="Times New Roman"/>
                <a:cs typeface="Times New Roman"/>
              </a:rPr>
              <a:t> </a:t>
            </a:r>
            <a:r>
              <a:rPr sz="2100" dirty="0">
                <a:solidFill>
                  <a:srgbClr val="FF0000"/>
                </a:solidFill>
                <a:latin typeface="Times New Roman"/>
                <a:cs typeface="Times New Roman"/>
              </a:rPr>
              <a:t>inform</a:t>
            </a:r>
            <a:r>
              <a:rPr sz="2100" spc="5" dirty="0">
                <a:solidFill>
                  <a:srgbClr val="FF0000"/>
                </a:solidFill>
                <a:latin typeface="Times New Roman"/>
                <a:cs typeface="Times New Roman"/>
              </a:rPr>
              <a:t> </a:t>
            </a:r>
            <a:r>
              <a:rPr sz="2100" dirty="0">
                <a:solidFill>
                  <a:srgbClr val="FF0000"/>
                </a:solidFill>
                <a:latin typeface="Times New Roman"/>
                <a:cs typeface="Times New Roman"/>
              </a:rPr>
              <a:t>public</a:t>
            </a:r>
            <a:r>
              <a:rPr sz="2100" spc="525" dirty="0">
                <a:solidFill>
                  <a:srgbClr val="FF0000"/>
                </a:solidFill>
                <a:latin typeface="Times New Roman"/>
                <a:cs typeface="Times New Roman"/>
              </a:rPr>
              <a:t> </a:t>
            </a:r>
            <a:r>
              <a:rPr sz="2100" dirty="0">
                <a:solidFill>
                  <a:srgbClr val="FF0000"/>
                </a:solidFill>
                <a:latin typeface="Times New Roman"/>
                <a:cs typeface="Times New Roman"/>
              </a:rPr>
              <a:t>policy </a:t>
            </a:r>
            <a:r>
              <a:rPr sz="2100" spc="5" dirty="0">
                <a:solidFill>
                  <a:srgbClr val="FF0000"/>
                </a:solidFill>
                <a:latin typeface="Times New Roman"/>
                <a:cs typeface="Times New Roman"/>
              </a:rPr>
              <a:t> </a:t>
            </a:r>
            <a:r>
              <a:rPr sz="2100" dirty="0">
                <a:solidFill>
                  <a:srgbClr val="FF0000"/>
                </a:solidFill>
                <a:latin typeface="Times New Roman"/>
                <a:cs typeface="Times New Roman"/>
              </a:rPr>
              <a:t>choices</a:t>
            </a:r>
            <a:endParaRPr sz="21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0461" y="1441691"/>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594258" y="1417574"/>
            <a:ext cx="6377305" cy="375920"/>
          </a:xfrm>
          <a:prstGeom prst="rect">
            <a:avLst/>
          </a:prstGeom>
        </p:spPr>
        <p:txBody>
          <a:bodyPr vert="horz" wrap="square" lIns="0" tIns="12065" rIns="0" bIns="0" rtlCol="0">
            <a:spAutoFit/>
          </a:bodyPr>
          <a:lstStyle/>
          <a:p>
            <a:pPr marL="12700">
              <a:lnSpc>
                <a:spcPct val="100000"/>
              </a:lnSpc>
              <a:spcBef>
                <a:spcPts val="95"/>
              </a:spcBef>
            </a:pPr>
            <a:r>
              <a:rPr sz="2300" spc="-5" dirty="0">
                <a:latin typeface="Times New Roman"/>
                <a:cs typeface="Times New Roman"/>
              </a:rPr>
              <a:t>Intellectual</a:t>
            </a:r>
            <a:r>
              <a:rPr sz="2300" spc="-10" dirty="0">
                <a:latin typeface="Times New Roman"/>
                <a:cs typeface="Times New Roman"/>
              </a:rPr>
              <a:t> </a:t>
            </a:r>
            <a:r>
              <a:rPr sz="2300" spc="-5" dirty="0">
                <a:latin typeface="Times New Roman"/>
                <a:cs typeface="Times New Roman"/>
              </a:rPr>
              <a:t>property</a:t>
            </a:r>
            <a:r>
              <a:rPr sz="2300" dirty="0">
                <a:latin typeface="Times New Roman"/>
                <a:cs typeface="Times New Roman"/>
              </a:rPr>
              <a:t> </a:t>
            </a:r>
            <a:r>
              <a:rPr sz="2300" spc="-5" dirty="0">
                <a:latin typeface="Times New Roman"/>
                <a:cs typeface="Times New Roman"/>
              </a:rPr>
              <a:t>shall include the</a:t>
            </a:r>
            <a:r>
              <a:rPr sz="2300" dirty="0">
                <a:latin typeface="Times New Roman"/>
                <a:cs typeface="Times New Roman"/>
              </a:rPr>
              <a:t> </a:t>
            </a:r>
            <a:r>
              <a:rPr sz="2300" spc="-10" dirty="0">
                <a:latin typeface="Times New Roman"/>
                <a:cs typeface="Times New Roman"/>
              </a:rPr>
              <a:t>rights</a:t>
            </a:r>
            <a:r>
              <a:rPr sz="2300" dirty="0">
                <a:latin typeface="Times New Roman"/>
                <a:cs typeface="Times New Roman"/>
              </a:rPr>
              <a:t> </a:t>
            </a:r>
            <a:r>
              <a:rPr sz="2300" spc="-5" dirty="0">
                <a:latin typeface="Times New Roman"/>
                <a:cs typeface="Times New Roman"/>
              </a:rPr>
              <a:t>relating</a:t>
            </a:r>
            <a:r>
              <a:rPr sz="2300" dirty="0">
                <a:latin typeface="Times New Roman"/>
                <a:cs typeface="Times New Roman"/>
              </a:rPr>
              <a:t> </a:t>
            </a:r>
            <a:r>
              <a:rPr sz="2300" spc="-10" dirty="0">
                <a:latin typeface="Times New Roman"/>
                <a:cs typeface="Times New Roman"/>
              </a:rPr>
              <a:t>to</a:t>
            </a:r>
            <a:endParaRPr sz="2300">
              <a:latin typeface="Times New Roman"/>
              <a:cs typeface="Times New Roman"/>
            </a:endParaRPr>
          </a:p>
        </p:txBody>
      </p:sp>
      <p:sp>
        <p:nvSpPr>
          <p:cNvPr id="4" name="object 4"/>
          <p:cNvSpPr txBox="1"/>
          <p:nvPr/>
        </p:nvSpPr>
        <p:spPr>
          <a:xfrm>
            <a:off x="596785" y="1766491"/>
            <a:ext cx="8301990" cy="3776345"/>
          </a:xfrm>
          <a:prstGeom prst="rect">
            <a:avLst/>
          </a:prstGeom>
        </p:spPr>
        <p:txBody>
          <a:bodyPr vert="horz" wrap="square" lIns="0" tIns="97790" rIns="0" bIns="0" rtlCol="0">
            <a:spAutoFit/>
          </a:bodyPr>
          <a:lstStyle/>
          <a:p>
            <a:pPr marL="467359" indent="-455295" algn="just">
              <a:lnSpc>
                <a:spcPct val="100000"/>
              </a:lnSpc>
              <a:spcBef>
                <a:spcPts val="770"/>
              </a:spcBef>
              <a:buClr>
                <a:srgbClr val="2D30BD"/>
              </a:buClr>
              <a:buAutoNum type="arabicParenR"/>
              <a:tabLst>
                <a:tab pos="467995" algn="l"/>
              </a:tabLst>
            </a:pPr>
            <a:r>
              <a:rPr sz="2300" spc="-20" dirty="0">
                <a:latin typeface="Times New Roman"/>
                <a:cs typeface="Times New Roman"/>
              </a:rPr>
              <a:t>Literary,</a:t>
            </a:r>
            <a:r>
              <a:rPr sz="2300" spc="-10" dirty="0">
                <a:latin typeface="Times New Roman"/>
                <a:cs typeface="Times New Roman"/>
              </a:rPr>
              <a:t> artistic</a:t>
            </a:r>
            <a:r>
              <a:rPr sz="2300" spc="-15" dirty="0">
                <a:latin typeface="Times New Roman"/>
                <a:cs typeface="Times New Roman"/>
              </a:rPr>
              <a:t> </a:t>
            </a:r>
            <a:r>
              <a:rPr sz="2300" spc="-5" dirty="0">
                <a:latin typeface="Times New Roman"/>
                <a:cs typeface="Times New Roman"/>
              </a:rPr>
              <a:t>and</a:t>
            </a:r>
            <a:r>
              <a:rPr sz="2300" spc="-10" dirty="0">
                <a:latin typeface="Times New Roman"/>
                <a:cs typeface="Times New Roman"/>
              </a:rPr>
              <a:t> </a:t>
            </a:r>
            <a:r>
              <a:rPr sz="2300" spc="-5" dirty="0">
                <a:latin typeface="Times New Roman"/>
                <a:cs typeface="Times New Roman"/>
              </a:rPr>
              <a:t>scientific</a:t>
            </a:r>
            <a:r>
              <a:rPr sz="2300" spc="-20" dirty="0">
                <a:latin typeface="Times New Roman"/>
                <a:cs typeface="Times New Roman"/>
              </a:rPr>
              <a:t> </a:t>
            </a:r>
            <a:r>
              <a:rPr sz="2300" dirty="0">
                <a:latin typeface="Times New Roman"/>
                <a:cs typeface="Times New Roman"/>
              </a:rPr>
              <a:t>works;</a:t>
            </a:r>
            <a:endParaRPr sz="2300">
              <a:latin typeface="Times New Roman"/>
              <a:cs typeface="Times New Roman"/>
            </a:endParaRPr>
          </a:p>
          <a:p>
            <a:pPr marL="467359" indent="-455295" algn="just">
              <a:lnSpc>
                <a:spcPct val="100000"/>
              </a:lnSpc>
              <a:spcBef>
                <a:spcPts val="670"/>
              </a:spcBef>
              <a:buClr>
                <a:srgbClr val="2D30BD"/>
              </a:buClr>
              <a:buAutoNum type="arabicParenR"/>
              <a:tabLst>
                <a:tab pos="467995" algn="l"/>
              </a:tabLst>
            </a:pPr>
            <a:r>
              <a:rPr sz="2300" spc="-5" dirty="0">
                <a:latin typeface="Times New Roman"/>
                <a:cs typeface="Times New Roman"/>
              </a:rPr>
              <a:t>Performances</a:t>
            </a:r>
            <a:r>
              <a:rPr sz="2300" dirty="0">
                <a:latin typeface="Times New Roman"/>
                <a:cs typeface="Times New Roman"/>
              </a:rPr>
              <a:t> </a:t>
            </a:r>
            <a:r>
              <a:rPr sz="2300" spc="-5" dirty="0">
                <a:latin typeface="Times New Roman"/>
                <a:cs typeface="Times New Roman"/>
              </a:rPr>
              <a:t>of</a:t>
            </a:r>
            <a:r>
              <a:rPr sz="2300" spc="5" dirty="0">
                <a:latin typeface="Times New Roman"/>
                <a:cs typeface="Times New Roman"/>
              </a:rPr>
              <a:t> </a:t>
            </a:r>
            <a:r>
              <a:rPr sz="2300" spc="-5" dirty="0">
                <a:latin typeface="Times New Roman"/>
                <a:cs typeface="Times New Roman"/>
              </a:rPr>
              <a:t>performing</a:t>
            </a:r>
            <a:r>
              <a:rPr sz="2300" dirty="0">
                <a:latin typeface="Times New Roman"/>
                <a:cs typeface="Times New Roman"/>
              </a:rPr>
              <a:t> </a:t>
            </a:r>
            <a:r>
              <a:rPr sz="2300" spc="-5" dirty="0">
                <a:latin typeface="Times New Roman"/>
                <a:cs typeface="Times New Roman"/>
              </a:rPr>
              <a:t>artists,</a:t>
            </a:r>
            <a:r>
              <a:rPr sz="2300" spc="5" dirty="0">
                <a:latin typeface="Times New Roman"/>
                <a:cs typeface="Times New Roman"/>
              </a:rPr>
              <a:t> </a:t>
            </a:r>
            <a:r>
              <a:rPr sz="2300" spc="-5" dirty="0">
                <a:latin typeface="Times New Roman"/>
                <a:cs typeface="Times New Roman"/>
              </a:rPr>
              <a:t>phonograms,</a:t>
            </a:r>
            <a:r>
              <a:rPr sz="2300" spc="5" dirty="0">
                <a:latin typeface="Times New Roman"/>
                <a:cs typeface="Times New Roman"/>
              </a:rPr>
              <a:t> </a:t>
            </a:r>
            <a:r>
              <a:rPr sz="2300" spc="-5" dirty="0">
                <a:latin typeface="Times New Roman"/>
                <a:cs typeface="Times New Roman"/>
              </a:rPr>
              <a:t>and</a:t>
            </a:r>
            <a:r>
              <a:rPr sz="2300" dirty="0">
                <a:latin typeface="Times New Roman"/>
                <a:cs typeface="Times New Roman"/>
              </a:rPr>
              <a:t> </a:t>
            </a:r>
            <a:r>
              <a:rPr sz="2300" spc="-5" dirty="0">
                <a:latin typeface="Times New Roman"/>
                <a:cs typeface="Times New Roman"/>
              </a:rPr>
              <a:t>broadcasts;</a:t>
            </a:r>
            <a:endParaRPr sz="2300">
              <a:latin typeface="Times New Roman"/>
              <a:cs typeface="Times New Roman"/>
            </a:endParaRPr>
          </a:p>
          <a:p>
            <a:pPr marL="467359" marR="9525" indent="-455295" algn="just">
              <a:lnSpc>
                <a:spcPct val="112300"/>
              </a:lnSpc>
              <a:spcBef>
                <a:spcPts val="320"/>
              </a:spcBef>
              <a:buClr>
                <a:srgbClr val="2D30BD"/>
              </a:buClr>
              <a:buAutoNum type="arabicParenR"/>
              <a:tabLst>
                <a:tab pos="467995" algn="l"/>
              </a:tabLst>
            </a:pPr>
            <a:r>
              <a:rPr sz="2300" spc="-5" dirty="0">
                <a:latin typeface="Times New Roman"/>
                <a:cs typeface="Times New Roman"/>
              </a:rPr>
              <a:t>Inventions </a:t>
            </a:r>
            <a:r>
              <a:rPr sz="2300" spc="-10" dirty="0">
                <a:latin typeface="Times New Roman"/>
                <a:cs typeface="Times New Roman"/>
              </a:rPr>
              <a:t>in </a:t>
            </a:r>
            <a:r>
              <a:rPr sz="2300" spc="-5" dirty="0">
                <a:latin typeface="Times New Roman"/>
                <a:cs typeface="Times New Roman"/>
              </a:rPr>
              <a:t>all fields of human </a:t>
            </a:r>
            <a:r>
              <a:rPr sz="2300" spc="-15" dirty="0">
                <a:latin typeface="Times New Roman"/>
                <a:cs typeface="Times New Roman"/>
              </a:rPr>
              <a:t>endeavour, </a:t>
            </a:r>
            <a:r>
              <a:rPr sz="2300" spc="-10" dirty="0">
                <a:latin typeface="Times New Roman"/>
                <a:cs typeface="Times New Roman"/>
              </a:rPr>
              <a:t>scientific </a:t>
            </a:r>
            <a:r>
              <a:rPr sz="2300" spc="-5" dirty="0">
                <a:latin typeface="Times New Roman"/>
                <a:cs typeface="Times New Roman"/>
              </a:rPr>
              <a:t>discoveries; </a:t>
            </a:r>
            <a:r>
              <a:rPr sz="2300" dirty="0">
                <a:latin typeface="Times New Roman"/>
                <a:cs typeface="Times New Roman"/>
              </a:rPr>
              <a:t> </a:t>
            </a:r>
            <a:r>
              <a:rPr sz="2300" spc="-5" dirty="0">
                <a:latin typeface="Times New Roman"/>
                <a:cs typeface="Times New Roman"/>
              </a:rPr>
              <a:t>industrial</a:t>
            </a:r>
            <a:r>
              <a:rPr sz="2300" spc="-15" dirty="0">
                <a:latin typeface="Times New Roman"/>
                <a:cs typeface="Times New Roman"/>
              </a:rPr>
              <a:t> </a:t>
            </a:r>
            <a:r>
              <a:rPr sz="2300" spc="-5" dirty="0">
                <a:latin typeface="Times New Roman"/>
                <a:cs typeface="Times New Roman"/>
              </a:rPr>
              <a:t>designs;</a:t>
            </a:r>
            <a:endParaRPr sz="2300">
              <a:latin typeface="Times New Roman"/>
              <a:cs typeface="Times New Roman"/>
            </a:endParaRPr>
          </a:p>
          <a:p>
            <a:pPr marL="467359" marR="5080" indent="-455295" algn="just">
              <a:lnSpc>
                <a:spcPct val="112400"/>
              </a:lnSpc>
              <a:spcBef>
                <a:spcPts val="330"/>
              </a:spcBef>
              <a:buClr>
                <a:srgbClr val="2D30BD"/>
              </a:buClr>
              <a:buAutoNum type="arabicParenR"/>
              <a:tabLst>
                <a:tab pos="467995" algn="l"/>
              </a:tabLst>
            </a:pPr>
            <a:r>
              <a:rPr sz="2300" spc="-10" dirty="0">
                <a:latin typeface="Times New Roman"/>
                <a:cs typeface="Times New Roman"/>
              </a:rPr>
              <a:t>Trademarks,</a:t>
            </a:r>
            <a:r>
              <a:rPr sz="2300" spc="-5" dirty="0">
                <a:latin typeface="Times New Roman"/>
                <a:cs typeface="Times New Roman"/>
              </a:rPr>
              <a:t> service</a:t>
            </a:r>
            <a:r>
              <a:rPr sz="2300" dirty="0">
                <a:latin typeface="Times New Roman"/>
                <a:cs typeface="Times New Roman"/>
              </a:rPr>
              <a:t> </a:t>
            </a:r>
            <a:r>
              <a:rPr sz="2300" spc="-5" dirty="0">
                <a:latin typeface="Times New Roman"/>
                <a:cs typeface="Times New Roman"/>
              </a:rPr>
              <a:t>marks</a:t>
            </a:r>
            <a:r>
              <a:rPr sz="2300" dirty="0">
                <a:latin typeface="Times New Roman"/>
                <a:cs typeface="Times New Roman"/>
              </a:rPr>
              <a:t> and</a:t>
            </a:r>
            <a:r>
              <a:rPr sz="2300" spc="5" dirty="0">
                <a:latin typeface="Times New Roman"/>
                <a:cs typeface="Times New Roman"/>
              </a:rPr>
              <a:t> </a:t>
            </a:r>
            <a:r>
              <a:rPr sz="2300" spc="-5" dirty="0">
                <a:latin typeface="Times New Roman"/>
                <a:cs typeface="Times New Roman"/>
              </a:rPr>
              <a:t>commercial</a:t>
            </a:r>
            <a:r>
              <a:rPr sz="2300" dirty="0">
                <a:latin typeface="Times New Roman"/>
                <a:cs typeface="Times New Roman"/>
              </a:rPr>
              <a:t> </a:t>
            </a:r>
            <a:r>
              <a:rPr sz="2300" spc="-5" dirty="0">
                <a:latin typeface="Times New Roman"/>
                <a:cs typeface="Times New Roman"/>
              </a:rPr>
              <a:t>names</a:t>
            </a:r>
            <a:r>
              <a:rPr sz="2300" dirty="0">
                <a:latin typeface="Times New Roman"/>
                <a:cs typeface="Times New Roman"/>
              </a:rPr>
              <a:t> </a:t>
            </a:r>
            <a:r>
              <a:rPr sz="2300" spc="-10" dirty="0">
                <a:latin typeface="Times New Roman"/>
                <a:cs typeface="Times New Roman"/>
              </a:rPr>
              <a:t>and </a:t>
            </a:r>
            <a:r>
              <a:rPr sz="2300" spc="-5" dirty="0">
                <a:latin typeface="Times New Roman"/>
                <a:cs typeface="Times New Roman"/>
              </a:rPr>
              <a:t> designations;</a:t>
            </a:r>
            <a:endParaRPr sz="2300">
              <a:latin typeface="Times New Roman"/>
              <a:cs typeface="Times New Roman"/>
            </a:endParaRPr>
          </a:p>
          <a:p>
            <a:pPr marL="467359" marR="12065" indent="-455295" algn="just">
              <a:lnSpc>
                <a:spcPct val="112400"/>
              </a:lnSpc>
              <a:spcBef>
                <a:spcPts val="315"/>
              </a:spcBef>
              <a:buClr>
                <a:srgbClr val="2D30BD"/>
              </a:buClr>
              <a:buAutoNum type="arabicParenR"/>
              <a:tabLst>
                <a:tab pos="467995" algn="l"/>
              </a:tabLst>
            </a:pPr>
            <a:r>
              <a:rPr sz="2300" spc="-5" dirty="0">
                <a:latin typeface="Times New Roman"/>
                <a:cs typeface="Times New Roman"/>
              </a:rPr>
              <a:t>Protection against unfair competition and all other rights resulting </a:t>
            </a:r>
            <a:r>
              <a:rPr sz="2300" dirty="0">
                <a:latin typeface="Times New Roman"/>
                <a:cs typeface="Times New Roman"/>
              </a:rPr>
              <a:t> </a:t>
            </a:r>
            <a:r>
              <a:rPr sz="2300" spc="-5" dirty="0">
                <a:latin typeface="Times New Roman"/>
                <a:cs typeface="Times New Roman"/>
              </a:rPr>
              <a:t>from internal activity </a:t>
            </a:r>
            <a:r>
              <a:rPr sz="2300" spc="-10" dirty="0">
                <a:latin typeface="Times New Roman"/>
                <a:cs typeface="Times New Roman"/>
              </a:rPr>
              <a:t>in </a:t>
            </a:r>
            <a:r>
              <a:rPr sz="2300" spc="-5" dirty="0">
                <a:latin typeface="Times New Roman"/>
                <a:cs typeface="Times New Roman"/>
              </a:rPr>
              <a:t>the industrial, scientific, literacy or </a:t>
            </a:r>
            <a:r>
              <a:rPr sz="2300" spc="-10" dirty="0">
                <a:latin typeface="Times New Roman"/>
                <a:cs typeface="Times New Roman"/>
              </a:rPr>
              <a:t>artistic </a:t>
            </a:r>
            <a:r>
              <a:rPr sz="2300" spc="-560" dirty="0">
                <a:latin typeface="Times New Roman"/>
                <a:cs typeface="Times New Roman"/>
              </a:rPr>
              <a:t> </a:t>
            </a:r>
            <a:r>
              <a:rPr sz="2300" spc="-5" dirty="0">
                <a:latin typeface="Times New Roman"/>
                <a:cs typeface="Times New Roman"/>
              </a:rPr>
              <a:t>fields </a:t>
            </a:r>
            <a:r>
              <a:rPr sz="2300" spc="-35" dirty="0">
                <a:latin typeface="Times New Roman"/>
                <a:cs typeface="Times New Roman"/>
              </a:rPr>
              <a:t>(World</a:t>
            </a:r>
            <a:r>
              <a:rPr sz="2300" spc="-5" dirty="0">
                <a:latin typeface="Times New Roman"/>
                <a:cs typeface="Times New Roman"/>
              </a:rPr>
              <a:t> Intellectual</a:t>
            </a:r>
            <a:r>
              <a:rPr sz="2300" dirty="0">
                <a:latin typeface="Times New Roman"/>
                <a:cs typeface="Times New Roman"/>
              </a:rPr>
              <a:t> </a:t>
            </a:r>
            <a:r>
              <a:rPr sz="2300" spc="-5" dirty="0">
                <a:latin typeface="Times New Roman"/>
                <a:cs typeface="Times New Roman"/>
              </a:rPr>
              <a:t>Property</a:t>
            </a:r>
            <a:r>
              <a:rPr sz="2300" spc="-10" dirty="0">
                <a:latin typeface="Times New Roman"/>
                <a:cs typeface="Times New Roman"/>
              </a:rPr>
              <a:t> </a:t>
            </a:r>
            <a:r>
              <a:rPr sz="2300" spc="-5" dirty="0">
                <a:latin typeface="Times New Roman"/>
                <a:cs typeface="Times New Roman"/>
              </a:rPr>
              <a:t>Rights</a:t>
            </a:r>
            <a:r>
              <a:rPr sz="2300" spc="-35" dirty="0">
                <a:latin typeface="Times New Roman"/>
                <a:cs typeface="Times New Roman"/>
              </a:rPr>
              <a:t> </a:t>
            </a:r>
            <a:r>
              <a:rPr sz="2300" spc="-15" dirty="0">
                <a:latin typeface="Times New Roman"/>
                <a:cs typeface="Times New Roman"/>
              </a:rPr>
              <a:t>Treaties,</a:t>
            </a:r>
            <a:r>
              <a:rPr sz="2300" spc="-5" dirty="0">
                <a:latin typeface="Times New Roman"/>
                <a:cs typeface="Times New Roman"/>
              </a:rPr>
              <a:t> n.d)</a:t>
            </a:r>
            <a:endParaRPr sz="2300">
              <a:latin typeface="Times New Roman"/>
              <a:cs typeface="Times New Roman"/>
            </a:endParaRPr>
          </a:p>
        </p:txBody>
      </p:sp>
      <p:sp>
        <p:nvSpPr>
          <p:cNvPr id="5" name="object 5"/>
          <p:cNvSpPr txBox="1"/>
          <p:nvPr/>
        </p:nvSpPr>
        <p:spPr>
          <a:xfrm>
            <a:off x="307340" y="481571"/>
            <a:ext cx="7878445" cy="482600"/>
          </a:xfrm>
          <a:prstGeom prst="rect">
            <a:avLst/>
          </a:prstGeom>
        </p:spPr>
        <p:txBody>
          <a:bodyPr vert="horz" wrap="square" lIns="0" tIns="12700" rIns="0" bIns="0" rtlCol="0">
            <a:spAutoFit/>
          </a:bodyPr>
          <a:lstStyle/>
          <a:p>
            <a:pPr marL="582930" indent="-570865">
              <a:lnSpc>
                <a:spcPct val="100000"/>
              </a:lnSpc>
              <a:spcBef>
                <a:spcPts val="100"/>
              </a:spcBef>
              <a:buClr>
                <a:srgbClr val="2D30BD"/>
              </a:buClr>
              <a:buFont typeface="MS UI Gothic"/>
              <a:buChar char="❖"/>
              <a:tabLst>
                <a:tab pos="582295" algn="l"/>
                <a:tab pos="583565" algn="l"/>
              </a:tabLst>
            </a:pPr>
            <a:r>
              <a:rPr sz="3000" b="1" spc="-5" dirty="0">
                <a:solidFill>
                  <a:srgbClr val="BF0000"/>
                </a:solidFill>
                <a:latin typeface="Times New Roman"/>
                <a:cs typeface="Times New Roman"/>
              </a:rPr>
              <a:t>Intellectual</a:t>
            </a:r>
            <a:r>
              <a:rPr sz="3000" b="1" spc="-10" dirty="0">
                <a:solidFill>
                  <a:srgbClr val="BF0000"/>
                </a:solidFill>
                <a:latin typeface="Times New Roman"/>
                <a:cs typeface="Times New Roman"/>
              </a:rPr>
              <a:t> </a:t>
            </a:r>
            <a:r>
              <a:rPr sz="3000" b="1" spc="-15" dirty="0">
                <a:solidFill>
                  <a:srgbClr val="BF0000"/>
                </a:solidFill>
                <a:latin typeface="Times New Roman"/>
                <a:cs typeface="Times New Roman"/>
              </a:rPr>
              <a:t>property</a:t>
            </a:r>
            <a:r>
              <a:rPr sz="3000" b="1" dirty="0">
                <a:solidFill>
                  <a:srgbClr val="BF0000"/>
                </a:solidFill>
                <a:latin typeface="Times New Roman"/>
                <a:cs typeface="Times New Roman"/>
              </a:rPr>
              <a:t> </a:t>
            </a:r>
            <a:r>
              <a:rPr sz="3000" b="1" spc="-10" dirty="0">
                <a:solidFill>
                  <a:srgbClr val="BF0000"/>
                </a:solidFill>
                <a:latin typeface="Times New Roman"/>
                <a:cs typeface="Times New Roman"/>
              </a:rPr>
              <a:t>rights </a:t>
            </a:r>
            <a:r>
              <a:rPr sz="3000" b="1" dirty="0">
                <a:solidFill>
                  <a:srgbClr val="BF0000"/>
                </a:solidFill>
                <a:latin typeface="Times New Roman"/>
                <a:cs typeface="Times New Roman"/>
              </a:rPr>
              <a:t>and </a:t>
            </a:r>
            <a:r>
              <a:rPr sz="3000" b="1" spc="-5" dirty="0">
                <a:solidFill>
                  <a:srgbClr val="BF0000"/>
                </a:solidFill>
                <a:latin typeface="Times New Roman"/>
                <a:cs typeface="Times New Roman"/>
              </a:rPr>
              <a:t>development</a:t>
            </a:r>
            <a:endParaRPr sz="30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85635" y="5938913"/>
            <a:ext cx="4916170" cy="919480"/>
            <a:chOff x="485635" y="5938913"/>
            <a:chExt cx="4916170" cy="919480"/>
          </a:xfrm>
        </p:grpSpPr>
        <p:sp>
          <p:nvSpPr>
            <p:cNvPr id="3" name="object 3"/>
            <p:cNvSpPr/>
            <p:nvPr/>
          </p:nvSpPr>
          <p:spPr>
            <a:xfrm>
              <a:off x="498957" y="5945035"/>
              <a:ext cx="4902835" cy="913130"/>
            </a:xfrm>
            <a:custGeom>
              <a:avLst/>
              <a:gdLst/>
              <a:ahLst/>
              <a:cxnLst/>
              <a:rect l="l" t="t" r="r" b="b"/>
              <a:pathLst>
                <a:path w="4902835" h="913129">
                  <a:moveTo>
                    <a:pt x="83745" y="20913"/>
                  </a:moveTo>
                  <a:lnTo>
                    <a:pt x="3640038" y="912964"/>
                  </a:lnTo>
                  <a:lnTo>
                    <a:pt x="4902232" y="912964"/>
                  </a:lnTo>
                  <a:lnTo>
                    <a:pt x="83745" y="20913"/>
                  </a:lnTo>
                  <a:close/>
                </a:path>
                <a:path w="4902835" h="913129">
                  <a:moveTo>
                    <a:pt x="368" y="0"/>
                  </a:moveTo>
                  <a:lnTo>
                    <a:pt x="0" y="5410"/>
                  </a:lnTo>
                  <a:lnTo>
                    <a:pt x="83745" y="20913"/>
                  </a:lnTo>
                  <a:lnTo>
                    <a:pt x="368" y="0"/>
                  </a:lnTo>
                  <a:close/>
                </a:path>
              </a:pathLst>
            </a:custGeom>
            <a:solidFill>
              <a:srgbClr val="9F9FDA">
                <a:alpha val="39999"/>
              </a:srgbClr>
            </a:solidFill>
          </p:spPr>
          <p:txBody>
            <a:bodyPr wrap="square" lIns="0" tIns="0" rIns="0" bIns="0" rtlCol="0"/>
            <a:lstStyle/>
            <a:p>
              <a:endParaRPr/>
            </a:p>
          </p:txBody>
        </p:sp>
        <p:sp>
          <p:nvSpPr>
            <p:cNvPr id="4" name="object 4"/>
            <p:cNvSpPr/>
            <p:nvPr/>
          </p:nvSpPr>
          <p:spPr>
            <a:xfrm>
              <a:off x="485635" y="5938913"/>
              <a:ext cx="3657600" cy="919480"/>
            </a:xfrm>
            <a:custGeom>
              <a:avLst/>
              <a:gdLst/>
              <a:ahLst/>
              <a:cxnLst/>
              <a:rect l="l" t="t" r="r" b="b"/>
              <a:pathLst>
                <a:path w="3657600" h="919479">
                  <a:moveTo>
                    <a:pt x="0" y="0"/>
                  </a:moveTo>
                  <a:lnTo>
                    <a:pt x="7569" y="6121"/>
                  </a:lnTo>
                  <a:lnTo>
                    <a:pt x="2872125" y="919086"/>
                  </a:lnTo>
                  <a:lnTo>
                    <a:pt x="3657395" y="919086"/>
                  </a:lnTo>
                  <a:lnTo>
                    <a:pt x="0" y="0"/>
                  </a:lnTo>
                  <a:close/>
                </a:path>
              </a:pathLst>
            </a:custGeom>
            <a:solidFill>
              <a:srgbClr val="000000"/>
            </a:solidFill>
          </p:spPr>
          <p:txBody>
            <a:bodyPr wrap="square" lIns="0" tIns="0" rIns="0" bIns="0" rtlCol="0"/>
            <a:lstStyle/>
            <a:p>
              <a:endParaRPr/>
            </a:p>
          </p:txBody>
        </p:sp>
      </p:grpSp>
      <p:grpSp>
        <p:nvGrpSpPr>
          <p:cNvPr id="5" name="object 5"/>
          <p:cNvGrpSpPr/>
          <p:nvPr/>
        </p:nvGrpSpPr>
        <p:grpSpPr>
          <a:xfrm>
            <a:off x="-6119" y="5784467"/>
            <a:ext cx="3364865" cy="1080135"/>
            <a:chOff x="-6119" y="5784467"/>
            <a:chExt cx="3364865" cy="1080135"/>
          </a:xfrm>
        </p:grpSpPr>
        <p:sp>
          <p:nvSpPr>
            <p:cNvPr id="6" name="object 6"/>
            <p:cNvSpPr/>
            <p:nvPr/>
          </p:nvSpPr>
          <p:spPr>
            <a:xfrm>
              <a:off x="0" y="5831065"/>
              <a:ext cx="3236595" cy="1027430"/>
            </a:xfrm>
            <a:custGeom>
              <a:avLst/>
              <a:gdLst/>
              <a:ahLst/>
              <a:cxnLst/>
              <a:rect l="l" t="t" r="r" b="b"/>
              <a:pathLst>
                <a:path w="3236595" h="1027429">
                  <a:moveTo>
                    <a:pt x="3235972" y="1026934"/>
                  </a:moveTo>
                  <a:lnTo>
                    <a:pt x="3192869" y="1013256"/>
                  </a:lnTo>
                  <a:lnTo>
                    <a:pt x="3039478" y="964577"/>
                  </a:lnTo>
                  <a:lnTo>
                    <a:pt x="2836443" y="900150"/>
                  </a:lnTo>
                  <a:lnTo>
                    <a:pt x="2633395" y="835710"/>
                  </a:lnTo>
                  <a:lnTo>
                    <a:pt x="2553043" y="810209"/>
                  </a:lnTo>
                  <a:lnTo>
                    <a:pt x="2430361" y="771283"/>
                  </a:lnTo>
                  <a:lnTo>
                    <a:pt x="2227326" y="706843"/>
                  </a:lnTo>
                  <a:lnTo>
                    <a:pt x="2024278" y="642404"/>
                  </a:lnTo>
                  <a:lnTo>
                    <a:pt x="1913255" y="607174"/>
                  </a:lnTo>
                  <a:lnTo>
                    <a:pt x="1821243" y="577977"/>
                  </a:lnTo>
                  <a:lnTo>
                    <a:pt x="1618195" y="513537"/>
                  </a:lnTo>
                  <a:lnTo>
                    <a:pt x="1415161" y="449110"/>
                  </a:lnTo>
                  <a:lnTo>
                    <a:pt x="1273479" y="404139"/>
                  </a:lnTo>
                  <a:lnTo>
                    <a:pt x="1212126" y="384670"/>
                  </a:lnTo>
                  <a:lnTo>
                    <a:pt x="1009078" y="320243"/>
                  </a:lnTo>
                  <a:lnTo>
                    <a:pt x="806043" y="255803"/>
                  </a:lnTo>
                  <a:lnTo>
                    <a:pt x="633653" y="201091"/>
                  </a:lnTo>
                  <a:lnTo>
                    <a:pt x="602996" y="191363"/>
                  </a:lnTo>
                  <a:lnTo>
                    <a:pt x="399961" y="126936"/>
                  </a:lnTo>
                  <a:lnTo>
                    <a:pt x="196926" y="62496"/>
                  </a:lnTo>
                  <a:lnTo>
                    <a:pt x="0" y="0"/>
                  </a:lnTo>
                  <a:lnTo>
                    <a:pt x="0" y="201091"/>
                  </a:lnTo>
                  <a:lnTo>
                    <a:pt x="0" y="404139"/>
                  </a:lnTo>
                  <a:lnTo>
                    <a:pt x="0" y="607174"/>
                  </a:lnTo>
                  <a:lnTo>
                    <a:pt x="0" y="810209"/>
                  </a:lnTo>
                  <a:lnTo>
                    <a:pt x="0" y="1013256"/>
                  </a:lnTo>
                  <a:lnTo>
                    <a:pt x="0" y="1026934"/>
                  </a:lnTo>
                  <a:lnTo>
                    <a:pt x="196926" y="1026934"/>
                  </a:lnTo>
                  <a:lnTo>
                    <a:pt x="3039478" y="1026934"/>
                  </a:lnTo>
                  <a:lnTo>
                    <a:pt x="3235972" y="1026934"/>
                  </a:lnTo>
                  <a:close/>
                </a:path>
              </a:pathLst>
            </a:custGeom>
            <a:solidFill>
              <a:srgbClr val="000000">
                <a:alpha val="17498"/>
              </a:srgbClr>
            </a:solidFill>
          </p:spPr>
          <p:txBody>
            <a:bodyPr wrap="square" lIns="0" tIns="0" rIns="0" bIns="0" rtlCol="0"/>
            <a:lstStyle/>
            <a:p>
              <a:endParaRPr/>
            </a:p>
          </p:txBody>
        </p:sp>
        <p:pic>
          <p:nvPicPr>
            <p:cNvPr id="7" name="object 7"/>
            <p:cNvPicPr/>
            <p:nvPr/>
          </p:nvPicPr>
          <p:blipFill>
            <a:blip r:embed="rId2" cstate="print"/>
            <a:stretch>
              <a:fillRect/>
            </a:stretch>
          </p:blipFill>
          <p:spPr>
            <a:xfrm>
              <a:off x="0" y="5792914"/>
              <a:ext cx="806030" cy="200723"/>
            </a:xfrm>
            <a:prstGeom prst="rect">
              <a:avLst/>
            </a:prstGeom>
          </p:spPr>
        </p:pic>
        <p:pic>
          <p:nvPicPr>
            <p:cNvPr id="8" name="object 8"/>
            <p:cNvPicPr/>
            <p:nvPr/>
          </p:nvPicPr>
          <p:blipFill>
            <a:blip r:embed="rId3" cstate="print"/>
            <a:stretch>
              <a:fillRect/>
            </a:stretch>
          </p:blipFill>
          <p:spPr>
            <a:xfrm>
              <a:off x="0" y="5993650"/>
              <a:ext cx="1415161" cy="203034"/>
            </a:xfrm>
            <a:prstGeom prst="rect">
              <a:avLst/>
            </a:prstGeom>
          </p:spPr>
        </p:pic>
        <p:pic>
          <p:nvPicPr>
            <p:cNvPr id="9" name="object 9"/>
            <p:cNvPicPr/>
            <p:nvPr/>
          </p:nvPicPr>
          <p:blipFill>
            <a:blip r:embed="rId4" cstate="print"/>
            <a:stretch>
              <a:fillRect/>
            </a:stretch>
          </p:blipFill>
          <p:spPr>
            <a:xfrm>
              <a:off x="0" y="6196685"/>
              <a:ext cx="2024278" cy="203034"/>
            </a:xfrm>
            <a:prstGeom prst="rect">
              <a:avLst/>
            </a:prstGeom>
          </p:spPr>
        </p:pic>
        <p:pic>
          <p:nvPicPr>
            <p:cNvPr id="10" name="object 10"/>
            <p:cNvPicPr/>
            <p:nvPr/>
          </p:nvPicPr>
          <p:blipFill>
            <a:blip r:embed="rId5" cstate="print"/>
            <a:stretch>
              <a:fillRect/>
            </a:stretch>
          </p:blipFill>
          <p:spPr>
            <a:xfrm>
              <a:off x="0" y="6399720"/>
              <a:ext cx="2633395" cy="203034"/>
            </a:xfrm>
            <a:prstGeom prst="rect">
              <a:avLst/>
            </a:prstGeom>
          </p:spPr>
        </p:pic>
        <p:pic>
          <p:nvPicPr>
            <p:cNvPr id="11" name="object 11"/>
            <p:cNvPicPr/>
            <p:nvPr/>
          </p:nvPicPr>
          <p:blipFill>
            <a:blip r:embed="rId6" cstate="print"/>
            <a:stretch>
              <a:fillRect/>
            </a:stretch>
          </p:blipFill>
          <p:spPr>
            <a:xfrm>
              <a:off x="0" y="6602768"/>
              <a:ext cx="3356229" cy="255231"/>
            </a:xfrm>
            <a:prstGeom prst="rect">
              <a:avLst/>
            </a:prstGeom>
          </p:spPr>
        </p:pic>
        <p:sp>
          <p:nvSpPr>
            <p:cNvPr id="12" name="object 12"/>
            <p:cNvSpPr/>
            <p:nvPr/>
          </p:nvSpPr>
          <p:spPr>
            <a:xfrm>
              <a:off x="0" y="5810742"/>
              <a:ext cx="3289300" cy="1047750"/>
            </a:xfrm>
            <a:custGeom>
              <a:avLst/>
              <a:gdLst/>
              <a:ahLst/>
              <a:cxnLst/>
              <a:rect l="l" t="t" r="r" b="b"/>
              <a:pathLst>
                <a:path w="3289300" h="1047750">
                  <a:moveTo>
                    <a:pt x="0" y="0"/>
                  </a:moveTo>
                  <a:lnTo>
                    <a:pt x="3288828" y="1047257"/>
                  </a:lnTo>
                </a:path>
              </a:pathLst>
            </a:custGeom>
            <a:ln w="12239">
              <a:solidFill>
                <a:srgbClr val="000000"/>
              </a:solidFill>
            </a:ln>
          </p:spPr>
          <p:txBody>
            <a:bodyPr wrap="square" lIns="0" tIns="0" rIns="0" bIns="0" rtlCol="0"/>
            <a:lstStyle/>
            <a:p>
              <a:endParaRPr/>
            </a:p>
          </p:txBody>
        </p:sp>
        <p:sp>
          <p:nvSpPr>
            <p:cNvPr id="13" name="object 13"/>
            <p:cNvSpPr/>
            <p:nvPr/>
          </p:nvSpPr>
          <p:spPr>
            <a:xfrm>
              <a:off x="0" y="5790587"/>
              <a:ext cx="3352165" cy="1067435"/>
            </a:xfrm>
            <a:custGeom>
              <a:avLst/>
              <a:gdLst/>
              <a:ahLst/>
              <a:cxnLst/>
              <a:rect l="l" t="t" r="r" b="b"/>
              <a:pathLst>
                <a:path w="3352165" h="1067434">
                  <a:moveTo>
                    <a:pt x="0" y="0"/>
                  </a:moveTo>
                  <a:lnTo>
                    <a:pt x="3352123" y="1067412"/>
                  </a:lnTo>
                </a:path>
              </a:pathLst>
            </a:custGeom>
            <a:ln w="12239">
              <a:solidFill>
                <a:srgbClr val="181A83"/>
              </a:solidFill>
            </a:ln>
          </p:spPr>
          <p:txBody>
            <a:bodyPr wrap="square" lIns="0" tIns="0" rIns="0" bIns="0" rtlCol="0"/>
            <a:lstStyle/>
            <a:p>
              <a:endParaRPr/>
            </a:p>
          </p:txBody>
        </p:sp>
      </p:grpSp>
      <p:sp>
        <p:nvSpPr>
          <p:cNvPr id="14" name="object 14"/>
          <p:cNvSpPr txBox="1"/>
          <p:nvPr/>
        </p:nvSpPr>
        <p:spPr>
          <a:xfrm>
            <a:off x="8846896" y="6357505"/>
            <a:ext cx="204470"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1E487C"/>
                </a:solidFill>
                <a:latin typeface="Times New Roman"/>
                <a:cs typeface="Times New Roman"/>
              </a:rPr>
              <a:t>5</a:t>
            </a:r>
            <a:r>
              <a:rPr sz="1400" dirty="0">
                <a:solidFill>
                  <a:srgbClr val="1E487C"/>
                </a:solidFill>
                <a:latin typeface="Times New Roman"/>
                <a:cs typeface="Times New Roman"/>
              </a:rPr>
              <a:t>4</a:t>
            </a:r>
            <a:endParaRPr sz="1400">
              <a:latin typeface="Times New Roman"/>
              <a:cs typeface="Times New Roman"/>
            </a:endParaRPr>
          </a:p>
        </p:txBody>
      </p:sp>
      <p:sp>
        <p:nvSpPr>
          <p:cNvPr id="15" name="object 15"/>
          <p:cNvSpPr txBox="1">
            <a:spLocks noGrp="1"/>
          </p:cNvSpPr>
          <p:nvPr>
            <p:ph type="title"/>
          </p:nvPr>
        </p:nvSpPr>
        <p:spPr>
          <a:xfrm>
            <a:off x="1657337" y="527291"/>
            <a:ext cx="1609090" cy="695960"/>
          </a:xfrm>
          <a:prstGeom prst="rect">
            <a:avLst/>
          </a:prstGeom>
        </p:spPr>
        <p:txBody>
          <a:bodyPr vert="horz" wrap="square" lIns="0" tIns="12700" rIns="0" bIns="0" rtlCol="0">
            <a:spAutoFit/>
          </a:bodyPr>
          <a:lstStyle/>
          <a:p>
            <a:pPr marL="12700">
              <a:lnSpc>
                <a:spcPct val="100000"/>
              </a:lnSpc>
              <a:spcBef>
                <a:spcPts val="100"/>
              </a:spcBef>
            </a:pPr>
            <a:r>
              <a:rPr sz="4400" b="0" spc="-5" dirty="0">
                <a:solidFill>
                  <a:srgbClr val="C8201D"/>
                </a:solidFill>
                <a:latin typeface="Arial MT"/>
                <a:cs typeface="Arial MT"/>
              </a:rPr>
              <a:t>Rights</a:t>
            </a:r>
            <a:endParaRPr sz="4400">
              <a:latin typeface="Arial MT"/>
              <a:cs typeface="Arial MT"/>
            </a:endParaRPr>
          </a:p>
        </p:txBody>
      </p:sp>
      <p:sp>
        <p:nvSpPr>
          <p:cNvPr id="16" name="object 16"/>
          <p:cNvSpPr txBox="1"/>
          <p:nvPr/>
        </p:nvSpPr>
        <p:spPr>
          <a:xfrm>
            <a:off x="1704505" y="2118499"/>
            <a:ext cx="208279" cy="245110"/>
          </a:xfrm>
          <a:prstGeom prst="rect">
            <a:avLst/>
          </a:prstGeom>
        </p:spPr>
        <p:txBody>
          <a:bodyPr vert="horz" wrap="square" lIns="0" tIns="11430" rIns="0" bIns="0" rtlCol="0">
            <a:spAutoFit/>
          </a:bodyPr>
          <a:lstStyle/>
          <a:p>
            <a:pPr marL="12700">
              <a:lnSpc>
                <a:spcPct val="100000"/>
              </a:lnSpc>
              <a:spcBef>
                <a:spcPts val="90"/>
              </a:spcBef>
            </a:pPr>
            <a:r>
              <a:rPr sz="1450" spc="-10" dirty="0">
                <a:latin typeface="MS UI Gothic"/>
                <a:cs typeface="MS UI Gothic"/>
              </a:rPr>
              <a:t>●</a:t>
            </a:r>
            <a:endParaRPr sz="1450">
              <a:latin typeface="MS UI Gothic"/>
              <a:cs typeface="MS UI Gothic"/>
            </a:endParaRPr>
          </a:p>
        </p:txBody>
      </p:sp>
      <p:sp>
        <p:nvSpPr>
          <p:cNvPr id="17" name="object 17"/>
          <p:cNvSpPr txBox="1"/>
          <p:nvPr/>
        </p:nvSpPr>
        <p:spPr>
          <a:xfrm>
            <a:off x="2001659" y="1914064"/>
            <a:ext cx="5020945" cy="2526665"/>
          </a:xfrm>
          <a:prstGeom prst="rect">
            <a:avLst/>
          </a:prstGeom>
        </p:spPr>
        <p:txBody>
          <a:bodyPr vert="horz" wrap="square" lIns="0" tIns="112395" rIns="0" bIns="0" rtlCol="0">
            <a:spAutoFit/>
          </a:bodyPr>
          <a:lstStyle/>
          <a:p>
            <a:pPr marL="38100">
              <a:lnSpc>
                <a:spcPct val="100000"/>
              </a:lnSpc>
              <a:spcBef>
                <a:spcPts val="885"/>
              </a:spcBef>
            </a:pPr>
            <a:r>
              <a:rPr sz="3200" spc="-65" dirty="0">
                <a:latin typeface="Arial MT"/>
                <a:cs typeface="Arial MT"/>
              </a:rPr>
              <a:t>Two</a:t>
            </a:r>
            <a:r>
              <a:rPr sz="3200" spc="-25" dirty="0">
                <a:latin typeface="Arial MT"/>
                <a:cs typeface="Arial MT"/>
              </a:rPr>
              <a:t> </a:t>
            </a:r>
            <a:r>
              <a:rPr sz="3200" spc="-10" dirty="0">
                <a:latin typeface="Arial MT"/>
                <a:cs typeface="Arial MT"/>
              </a:rPr>
              <a:t>Kinds</a:t>
            </a:r>
            <a:r>
              <a:rPr sz="3200" spc="-15" dirty="0">
                <a:latin typeface="Arial MT"/>
                <a:cs typeface="Arial MT"/>
              </a:rPr>
              <a:t> </a:t>
            </a:r>
            <a:r>
              <a:rPr sz="3200" spc="-5" dirty="0">
                <a:latin typeface="Arial MT"/>
                <a:cs typeface="Arial MT"/>
              </a:rPr>
              <a:t>of</a:t>
            </a:r>
            <a:r>
              <a:rPr sz="3200" spc="-25" dirty="0">
                <a:latin typeface="Arial MT"/>
                <a:cs typeface="Arial MT"/>
              </a:rPr>
              <a:t> </a:t>
            </a:r>
            <a:r>
              <a:rPr sz="3200" spc="-5" dirty="0">
                <a:latin typeface="Arial MT"/>
                <a:cs typeface="Arial MT"/>
              </a:rPr>
              <a:t>Rights</a:t>
            </a:r>
            <a:endParaRPr sz="3200">
              <a:latin typeface="Arial MT"/>
              <a:cs typeface="Arial MT"/>
            </a:endParaRPr>
          </a:p>
          <a:p>
            <a:pPr marL="348615" indent="-285115">
              <a:lnSpc>
                <a:spcPct val="100000"/>
              </a:lnSpc>
              <a:spcBef>
                <a:spcPts val="690"/>
              </a:spcBef>
              <a:buSzPct val="96428"/>
              <a:buFont typeface="MS UI Gothic"/>
              <a:buChar char="➢"/>
              <a:tabLst>
                <a:tab pos="349250" algn="l"/>
              </a:tabLst>
            </a:pPr>
            <a:r>
              <a:rPr sz="2800" spc="-5" dirty="0">
                <a:latin typeface="Arial MT"/>
                <a:cs typeface="Arial MT"/>
              </a:rPr>
              <a:t>Moral</a:t>
            </a:r>
            <a:r>
              <a:rPr sz="2800" spc="-40" dirty="0">
                <a:latin typeface="Arial MT"/>
                <a:cs typeface="Arial MT"/>
              </a:rPr>
              <a:t> </a:t>
            </a:r>
            <a:r>
              <a:rPr sz="2800" spc="-5" dirty="0">
                <a:latin typeface="Arial MT"/>
                <a:cs typeface="Arial MT"/>
              </a:rPr>
              <a:t>Rights</a:t>
            </a:r>
            <a:endParaRPr sz="2800">
              <a:latin typeface="Arial MT"/>
              <a:cs typeface="Arial MT"/>
            </a:endParaRPr>
          </a:p>
          <a:p>
            <a:pPr marL="801370" lvl="1" indent="-280670">
              <a:lnSpc>
                <a:spcPct val="100000"/>
              </a:lnSpc>
              <a:spcBef>
                <a:spcPts val="600"/>
              </a:spcBef>
              <a:buSzPct val="95833"/>
              <a:buFont typeface="MS UI Gothic"/>
              <a:buChar char="❖"/>
              <a:tabLst>
                <a:tab pos="802005" algn="l"/>
              </a:tabLst>
            </a:pPr>
            <a:r>
              <a:rPr sz="2400" spc="-135" dirty="0">
                <a:latin typeface="Arial MT"/>
                <a:cs typeface="Arial MT"/>
              </a:rPr>
              <a:t>To</a:t>
            </a:r>
            <a:r>
              <a:rPr sz="2400" spc="-25" dirty="0">
                <a:latin typeface="Arial MT"/>
                <a:cs typeface="Arial MT"/>
              </a:rPr>
              <a:t> </a:t>
            </a:r>
            <a:r>
              <a:rPr sz="2400" spc="-5" dirty="0">
                <a:latin typeface="Arial MT"/>
                <a:cs typeface="Arial MT"/>
              </a:rPr>
              <a:t>protect</a:t>
            </a:r>
            <a:r>
              <a:rPr sz="2400" spc="-15" dirty="0">
                <a:latin typeface="Arial MT"/>
                <a:cs typeface="Arial MT"/>
              </a:rPr>
              <a:t> </a:t>
            </a:r>
            <a:r>
              <a:rPr sz="2400" spc="-5" dirty="0">
                <a:latin typeface="Arial MT"/>
                <a:cs typeface="Arial MT"/>
              </a:rPr>
              <a:t>personality</a:t>
            </a:r>
            <a:r>
              <a:rPr sz="2400" spc="-15" dirty="0">
                <a:latin typeface="Arial MT"/>
                <a:cs typeface="Arial MT"/>
              </a:rPr>
              <a:t> </a:t>
            </a:r>
            <a:r>
              <a:rPr sz="2400" dirty="0">
                <a:latin typeface="Arial MT"/>
                <a:cs typeface="Arial MT"/>
              </a:rPr>
              <a:t>of</a:t>
            </a:r>
            <a:r>
              <a:rPr sz="2400" spc="-20" dirty="0">
                <a:latin typeface="Arial MT"/>
                <a:cs typeface="Arial MT"/>
              </a:rPr>
              <a:t> </a:t>
            </a:r>
            <a:r>
              <a:rPr sz="2400" spc="-5" dirty="0">
                <a:latin typeface="Arial MT"/>
                <a:cs typeface="Arial MT"/>
              </a:rPr>
              <a:t>author</a:t>
            </a:r>
            <a:endParaRPr sz="2400">
              <a:latin typeface="Arial MT"/>
              <a:cs typeface="Arial MT"/>
            </a:endParaRPr>
          </a:p>
          <a:p>
            <a:pPr marL="348615" indent="-285115">
              <a:lnSpc>
                <a:spcPct val="100000"/>
              </a:lnSpc>
              <a:spcBef>
                <a:spcPts val="695"/>
              </a:spcBef>
              <a:buSzPct val="96428"/>
              <a:buFont typeface="MS UI Gothic"/>
              <a:buChar char="➢"/>
              <a:tabLst>
                <a:tab pos="349250" algn="l"/>
              </a:tabLst>
            </a:pPr>
            <a:r>
              <a:rPr sz="2800" spc="-5" dirty="0">
                <a:latin typeface="Arial MT"/>
                <a:cs typeface="Arial MT"/>
              </a:rPr>
              <a:t>Economic</a:t>
            </a:r>
            <a:r>
              <a:rPr sz="2800" spc="-30" dirty="0">
                <a:latin typeface="Arial MT"/>
                <a:cs typeface="Arial MT"/>
              </a:rPr>
              <a:t> </a:t>
            </a:r>
            <a:r>
              <a:rPr sz="2800" spc="-5" dirty="0">
                <a:latin typeface="Arial MT"/>
                <a:cs typeface="Arial MT"/>
              </a:rPr>
              <a:t>Rights</a:t>
            </a:r>
            <a:endParaRPr sz="2800">
              <a:latin typeface="Arial MT"/>
              <a:cs typeface="Arial MT"/>
            </a:endParaRPr>
          </a:p>
          <a:p>
            <a:pPr marL="801370" lvl="1" indent="-280670">
              <a:lnSpc>
                <a:spcPct val="100000"/>
              </a:lnSpc>
              <a:spcBef>
                <a:spcPts val="600"/>
              </a:spcBef>
              <a:buSzPct val="95833"/>
              <a:buFont typeface="MS UI Gothic"/>
              <a:buChar char="❖"/>
              <a:tabLst>
                <a:tab pos="802005" algn="l"/>
              </a:tabLst>
            </a:pPr>
            <a:r>
              <a:rPr sz="2400" spc="-135" dirty="0">
                <a:latin typeface="Arial MT"/>
                <a:cs typeface="Arial MT"/>
              </a:rPr>
              <a:t>To</a:t>
            </a:r>
            <a:r>
              <a:rPr sz="2400" spc="-30" dirty="0">
                <a:latin typeface="Arial MT"/>
                <a:cs typeface="Arial MT"/>
              </a:rPr>
              <a:t> </a:t>
            </a:r>
            <a:r>
              <a:rPr sz="2400" spc="-5" dirty="0">
                <a:latin typeface="Arial MT"/>
                <a:cs typeface="Arial MT"/>
              </a:rPr>
              <a:t>bring</a:t>
            </a:r>
            <a:r>
              <a:rPr sz="2400" spc="-25" dirty="0">
                <a:latin typeface="Arial MT"/>
                <a:cs typeface="Arial MT"/>
              </a:rPr>
              <a:t> </a:t>
            </a:r>
            <a:r>
              <a:rPr sz="2400" spc="-5" dirty="0">
                <a:latin typeface="Arial MT"/>
                <a:cs typeface="Arial MT"/>
              </a:rPr>
              <a:t>economic</a:t>
            </a:r>
            <a:r>
              <a:rPr sz="2400" spc="-10" dirty="0">
                <a:latin typeface="Arial MT"/>
                <a:cs typeface="Arial MT"/>
              </a:rPr>
              <a:t> </a:t>
            </a:r>
            <a:r>
              <a:rPr sz="2400" spc="-5" dirty="0">
                <a:latin typeface="Arial MT"/>
                <a:cs typeface="Arial MT"/>
              </a:rPr>
              <a:t>benefits</a:t>
            </a:r>
            <a:endParaRPr sz="2400">
              <a:latin typeface="Arial MT"/>
              <a:cs typeface="Arial MT"/>
            </a:endParaRPr>
          </a:p>
        </p:txBody>
      </p:sp>
      <p:sp>
        <p:nvSpPr>
          <p:cNvPr id="18" name="object 18"/>
          <p:cNvSpPr txBox="1"/>
          <p:nvPr/>
        </p:nvSpPr>
        <p:spPr>
          <a:xfrm>
            <a:off x="8431453" y="6435255"/>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54</a:t>
            </a:r>
            <a:endParaRPr sz="1200">
              <a:latin typeface="Times New Roman"/>
              <a:cs typeface="Times New Roman"/>
            </a:endParaRPr>
          </a:p>
        </p:txBody>
      </p:sp>
      <p:sp>
        <p:nvSpPr>
          <p:cNvPr id="19" name="object 19"/>
          <p:cNvSpPr txBox="1"/>
          <p:nvPr/>
        </p:nvSpPr>
        <p:spPr>
          <a:xfrm>
            <a:off x="3417735" y="6435255"/>
            <a:ext cx="2306320"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88888"/>
                </a:solidFill>
                <a:latin typeface="Times New Roman"/>
                <a:cs typeface="Times New Roman"/>
              </a:rPr>
              <a:t>CUTS</a:t>
            </a:r>
            <a:r>
              <a:rPr sz="1200" spc="-35" dirty="0">
                <a:solidFill>
                  <a:srgbClr val="888888"/>
                </a:solidFill>
                <a:latin typeface="Times New Roman"/>
                <a:cs typeface="Times New Roman"/>
              </a:rPr>
              <a:t> </a:t>
            </a:r>
            <a:r>
              <a:rPr sz="1200" spc="-10" dirty="0">
                <a:solidFill>
                  <a:srgbClr val="888888"/>
                </a:solidFill>
                <a:latin typeface="Times New Roman"/>
                <a:cs typeface="Times New Roman"/>
              </a:rPr>
              <a:t>Training</a:t>
            </a:r>
            <a:r>
              <a:rPr sz="1200" spc="-5" dirty="0">
                <a:solidFill>
                  <a:srgbClr val="888888"/>
                </a:solidFill>
                <a:latin typeface="Times New Roman"/>
                <a:cs typeface="Times New Roman"/>
              </a:rPr>
              <a:t> Programme</a:t>
            </a:r>
            <a:r>
              <a:rPr sz="1200" spc="-10" dirty="0">
                <a:solidFill>
                  <a:srgbClr val="888888"/>
                </a:solidFill>
                <a:latin typeface="Times New Roman"/>
                <a:cs typeface="Times New Roman"/>
              </a:rPr>
              <a:t> </a:t>
            </a:r>
            <a:r>
              <a:rPr sz="1200" dirty="0">
                <a:solidFill>
                  <a:srgbClr val="888888"/>
                </a:solidFill>
                <a:latin typeface="Times New Roman"/>
                <a:cs typeface="Times New Roman"/>
              </a:rPr>
              <a:t>14</a:t>
            </a:r>
            <a:r>
              <a:rPr sz="1200" spc="-5" dirty="0">
                <a:solidFill>
                  <a:srgbClr val="888888"/>
                </a:solidFill>
                <a:latin typeface="Times New Roman"/>
                <a:cs typeface="Times New Roman"/>
              </a:rPr>
              <a:t> Jul </a:t>
            </a:r>
            <a:r>
              <a:rPr sz="1200" spc="-30" dirty="0">
                <a:solidFill>
                  <a:srgbClr val="888888"/>
                </a:solidFill>
                <a:latin typeface="Times New Roman"/>
                <a:cs typeface="Times New Roman"/>
              </a:rPr>
              <a:t>11</a:t>
            </a:r>
            <a:endParaRPr sz="12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5995" y="979563"/>
            <a:ext cx="8060766" cy="5570994"/>
          </a:xfrm>
          <a:prstGeom prst="rect">
            <a:avLst/>
          </a:prstGeom>
        </p:spPr>
      </p:pic>
      <p:sp>
        <p:nvSpPr>
          <p:cNvPr id="3" name="object 3"/>
          <p:cNvSpPr txBox="1">
            <a:spLocks noGrp="1"/>
          </p:cNvSpPr>
          <p:nvPr>
            <p:ph type="title"/>
          </p:nvPr>
        </p:nvSpPr>
        <p:spPr>
          <a:xfrm>
            <a:off x="444500" y="377189"/>
            <a:ext cx="1957070" cy="452755"/>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BF0000"/>
                </a:solidFill>
                <a:latin typeface="Times New Roman"/>
                <a:cs typeface="Times New Roman"/>
              </a:rPr>
              <a:t>In</a:t>
            </a:r>
            <a:r>
              <a:rPr sz="2800" spc="5" dirty="0">
                <a:solidFill>
                  <a:srgbClr val="BF0000"/>
                </a:solidFill>
                <a:latin typeface="Times New Roman"/>
                <a:cs typeface="Times New Roman"/>
              </a:rPr>
              <a:t>t</a:t>
            </a:r>
            <a:r>
              <a:rPr sz="2800" spc="-55" dirty="0">
                <a:solidFill>
                  <a:srgbClr val="BF0000"/>
                </a:solidFill>
                <a:latin typeface="Times New Roman"/>
                <a:cs typeface="Times New Roman"/>
              </a:rPr>
              <a:t>r</a:t>
            </a:r>
            <a:r>
              <a:rPr sz="2800" dirty="0">
                <a:solidFill>
                  <a:srgbClr val="BF0000"/>
                </a:solidFill>
                <a:latin typeface="Times New Roman"/>
                <a:cs typeface="Times New Roman"/>
              </a:rPr>
              <a:t>oduc</a:t>
            </a:r>
            <a:r>
              <a:rPr sz="2800" spc="-5" dirty="0">
                <a:solidFill>
                  <a:srgbClr val="BF0000"/>
                </a:solidFill>
                <a:latin typeface="Times New Roman"/>
                <a:cs typeface="Times New Roman"/>
              </a:rPr>
              <a:t>t</a:t>
            </a:r>
            <a:r>
              <a:rPr sz="2800" dirty="0">
                <a:solidFill>
                  <a:srgbClr val="BF0000"/>
                </a:solidFill>
                <a:latin typeface="Times New Roman"/>
                <a:cs typeface="Times New Roman"/>
              </a:rPr>
              <a:t>i</a:t>
            </a:r>
            <a:r>
              <a:rPr sz="2800" spc="5" dirty="0">
                <a:solidFill>
                  <a:srgbClr val="BF0000"/>
                </a:solidFill>
                <a:latin typeface="Times New Roman"/>
                <a:cs typeface="Times New Roman"/>
              </a:rPr>
              <a:t>o</a:t>
            </a:r>
            <a:r>
              <a:rPr sz="2800" dirty="0">
                <a:solidFill>
                  <a:srgbClr val="BF0000"/>
                </a:solidFill>
                <a:latin typeface="Times New Roman"/>
                <a:cs typeface="Times New Roman"/>
              </a:rPr>
              <a:t>n</a:t>
            </a:r>
            <a:endParaRPr sz="28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6420" y="1534210"/>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671664" y="1482100"/>
            <a:ext cx="7920990" cy="1979295"/>
          </a:xfrm>
          <a:prstGeom prst="rect">
            <a:avLst/>
          </a:prstGeom>
        </p:spPr>
        <p:txBody>
          <a:bodyPr vert="horz" wrap="square" lIns="0" tIns="12065" rIns="0" bIns="0" rtlCol="0">
            <a:spAutoFit/>
          </a:bodyPr>
          <a:lstStyle/>
          <a:p>
            <a:pPr marL="12700" marR="6985" algn="just">
              <a:lnSpc>
                <a:spcPct val="108400"/>
              </a:lnSpc>
              <a:spcBef>
                <a:spcPts val="95"/>
              </a:spcBef>
            </a:pPr>
            <a:r>
              <a:rPr sz="2300" spc="-5" dirty="0">
                <a:latin typeface="Times New Roman"/>
                <a:cs typeface="Times New Roman"/>
              </a:rPr>
              <a:t>Like movable </a:t>
            </a:r>
            <a:r>
              <a:rPr sz="2300" dirty="0">
                <a:latin typeface="Times New Roman"/>
                <a:cs typeface="Times New Roman"/>
              </a:rPr>
              <a:t>and </a:t>
            </a:r>
            <a:r>
              <a:rPr sz="2300" spc="-5" dirty="0">
                <a:latin typeface="Times New Roman"/>
                <a:cs typeface="Times New Roman"/>
              </a:rPr>
              <a:t>immovable properties</a:t>
            </a:r>
            <a:r>
              <a:rPr sz="2300" spc="565" dirty="0">
                <a:latin typeface="Times New Roman"/>
                <a:cs typeface="Times New Roman"/>
              </a:rPr>
              <a:t> </a:t>
            </a:r>
            <a:r>
              <a:rPr sz="2300" spc="-5" dirty="0">
                <a:latin typeface="Times New Roman"/>
                <a:cs typeface="Times New Roman"/>
              </a:rPr>
              <a:t>intellectual property </a:t>
            </a:r>
            <a:r>
              <a:rPr sz="2300" spc="-10" dirty="0">
                <a:latin typeface="Times New Roman"/>
                <a:cs typeface="Times New Roman"/>
              </a:rPr>
              <a:t>is </a:t>
            </a:r>
            <a:r>
              <a:rPr sz="2300" spc="-5" dirty="0">
                <a:latin typeface="Times New Roman"/>
                <a:cs typeface="Times New Roman"/>
              </a:rPr>
              <a:t> also</a:t>
            </a:r>
            <a:r>
              <a:rPr sz="2300" dirty="0">
                <a:latin typeface="Times New Roman"/>
                <a:cs typeface="Times New Roman"/>
              </a:rPr>
              <a:t> </a:t>
            </a:r>
            <a:r>
              <a:rPr sz="2300" spc="-5" dirty="0">
                <a:latin typeface="Times New Roman"/>
                <a:cs typeface="Times New Roman"/>
              </a:rPr>
              <a:t>the</a:t>
            </a:r>
            <a:r>
              <a:rPr sz="2300" spc="-10" dirty="0">
                <a:latin typeface="Times New Roman"/>
                <a:cs typeface="Times New Roman"/>
              </a:rPr>
              <a:t> </a:t>
            </a:r>
            <a:r>
              <a:rPr sz="2300" spc="-5" dirty="0">
                <a:latin typeface="Times New Roman"/>
                <a:cs typeface="Times New Roman"/>
              </a:rPr>
              <a:t>result of</a:t>
            </a:r>
            <a:r>
              <a:rPr sz="2300" spc="5" dirty="0">
                <a:latin typeface="Times New Roman"/>
                <a:cs typeface="Times New Roman"/>
              </a:rPr>
              <a:t> </a:t>
            </a:r>
            <a:r>
              <a:rPr sz="2300" spc="-15" dirty="0">
                <a:latin typeface="Times New Roman"/>
                <a:cs typeface="Times New Roman"/>
              </a:rPr>
              <a:t>effort</a:t>
            </a:r>
            <a:r>
              <a:rPr sz="2300" spc="-5" dirty="0">
                <a:latin typeface="Times New Roman"/>
                <a:cs typeface="Times New Roman"/>
              </a:rPr>
              <a:t> by</a:t>
            </a:r>
            <a:r>
              <a:rPr sz="2300" dirty="0">
                <a:latin typeface="Times New Roman"/>
                <a:cs typeface="Times New Roman"/>
              </a:rPr>
              <a:t> </a:t>
            </a:r>
            <a:r>
              <a:rPr sz="2300" spc="-5" dirty="0">
                <a:latin typeface="Times New Roman"/>
                <a:cs typeface="Times New Roman"/>
              </a:rPr>
              <a:t>one</a:t>
            </a:r>
            <a:r>
              <a:rPr sz="2300" spc="5" dirty="0">
                <a:latin typeface="Times New Roman"/>
                <a:cs typeface="Times New Roman"/>
              </a:rPr>
              <a:t> </a:t>
            </a:r>
            <a:r>
              <a:rPr sz="2300" spc="-5" dirty="0">
                <a:latin typeface="Times New Roman"/>
                <a:cs typeface="Times New Roman"/>
              </a:rPr>
              <a:t>or more human</a:t>
            </a:r>
            <a:r>
              <a:rPr sz="2300" dirty="0">
                <a:latin typeface="Times New Roman"/>
                <a:cs typeface="Times New Roman"/>
              </a:rPr>
              <a:t> </a:t>
            </a:r>
            <a:r>
              <a:rPr sz="2300" spc="-5" dirty="0">
                <a:latin typeface="Times New Roman"/>
                <a:cs typeface="Times New Roman"/>
              </a:rPr>
              <a:t>beings</a:t>
            </a:r>
            <a:endParaRPr sz="2300">
              <a:latin typeface="Times New Roman"/>
              <a:cs typeface="Times New Roman"/>
            </a:endParaRPr>
          </a:p>
          <a:p>
            <a:pPr marL="12700" marR="5080" algn="just">
              <a:lnSpc>
                <a:spcPct val="108700"/>
              </a:lnSpc>
              <a:spcBef>
                <a:spcPts val="400"/>
              </a:spcBef>
            </a:pPr>
            <a:r>
              <a:rPr sz="2300" spc="-5" dirty="0">
                <a:latin typeface="Times New Roman"/>
                <a:cs typeface="Times New Roman"/>
              </a:rPr>
              <a:t>Therefore,</a:t>
            </a:r>
            <a:r>
              <a:rPr sz="2300" spc="310" dirty="0">
                <a:latin typeface="Times New Roman"/>
                <a:cs typeface="Times New Roman"/>
              </a:rPr>
              <a:t> </a:t>
            </a:r>
            <a:r>
              <a:rPr sz="2300" spc="-5" dirty="0">
                <a:latin typeface="Times New Roman"/>
                <a:cs typeface="Times New Roman"/>
              </a:rPr>
              <a:t>like</a:t>
            </a:r>
            <a:r>
              <a:rPr sz="2300" spc="300" dirty="0">
                <a:latin typeface="Times New Roman"/>
                <a:cs typeface="Times New Roman"/>
              </a:rPr>
              <a:t> </a:t>
            </a:r>
            <a:r>
              <a:rPr sz="2300" spc="-5" dirty="0">
                <a:latin typeface="Times New Roman"/>
                <a:cs typeface="Times New Roman"/>
              </a:rPr>
              <a:t>the</a:t>
            </a:r>
            <a:r>
              <a:rPr sz="2300" spc="315" dirty="0">
                <a:latin typeface="Times New Roman"/>
                <a:cs typeface="Times New Roman"/>
              </a:rPr>
              <a:t> </a:t>
            </a:r>
            <a:r>
              <a:rPr sz="2300" spc="-5" dirty="0">
                <a:latin typeface="Times New Roman"/>
                <a:cs typeface="Times New Roman"/>
              </a:rPr>
              <a:t>producers</a:t>
            </a:r>
            <a:r>
              <a:rPr sz="2300" spc="315" dirty="0">
                <a:latin typeface="Times New Roman"/>
                <a:cs typeface="Times New Roman"/>
              </a:rPr>
              <a:t> </a:t>
            </a:r>
            <a:r>
              <a:rPr sz="2300" spc="-5" dirty="0">
                <a:latin typeface="Times New Roman"/>
                <a:cs typeface="Times New Roman"/>
              </a:rPr>
              <a:t>of</a:t>
            </a:r>
            <a:r>
              <a:rPr sz="2300" spc="315" dirty="0">
                <a:latin typeface="Times New Roman"/>
                <a:cs typeface="Times New Roman"/>
              </a:rPr>
              <a:t> </a:t>
            </a:r>
            <a:r>
              <a:rPr sz="2300" spc="-5" dirty="0">
                <a:latin typeface="Times New Roman"/>
                <a:cs typeface="Times New Roman"/>
              </a:rPr>
              <a:t>the</a:t>
            </a:r>
            <a:r>
              <a:rPr sz="2300" spc="305" dirty="0">
                <a:latin typeface="Times New Roman"/>
                <a:cs typeface="Times New Roman"/>
              </a:rPr>
              <a:t> </a:t>
            </a:r>
            <a:r>
              <a:rPr sz="2300" spc="-5" dirty="0">
                <a:latin typeface="Times New Roman"/>
                <a:cs typeface="Times New Roman"/>
              </a:rPr>
              <a:t>two</a:t>
            </a:r>
            <a:r>
              <a:rPr sz="2300" spc="315" dirty="0">
                <a:latin typeface="Times New Roman"/>
                <a:cs typeface="Times New Roman"/>
              </a:rPr>
              <a:t> </a:t>
            </a:r>
            <a:r>
              <a:rPr sz="2300" spc="-5" dirty="0">
                <a:latin typeface="Times New Roman"/>
                <a:cs typeface="Times New Roman"/>
              </a:rPr>
              <a:t>other</a:t>
            </a:r>
            <a:r>
              <a:rPr sz="2300" spc="310" dirty="0">
                <a:latin typeface="Times New Roman"/>
                <a:cs typeface="Times New Roman"/>
              </a:rPr>
              <a:t> </a:t>
            </a:r>
            <a:r>
              <a:rPr sz="2300" spc="-5" dirty="0">
                <a:latin typeface="Times New Roman"/>
                <a:cs typeface="Times New Roman"/>
              </a:rPr>
              <a:t>forms</a:t>
            </a:r>
            <a:r>
              <a:rPr sz="2300" spc="310" dirty="0">
                <a:latin typeface="Times New Roman"/>
                <a:cs typeface="Times New Roman"/>
              </a:rPr>
              <a:t> </a:t>
            </a:r>
            <a:r>
              <a:rPr sz="2300" dirty="0">
                <a:latin typeface="Times New Roman"/>
                <a:cs typeface="Times New Roman"/>
              </a:rPr>
              <a:t>of</a:t>
            </a:r>
            <a:r>
              <a:rPr sz="2300" spc="310" dirty="0">
                <a:latin typeface="Times New Roman"/>
                <a:cs typeface="Times New Roman"/>
              </a:rPr>
              <a:t> </a:t>
            </a:r>
            <a:r>
              <a:rPr sz="2300" spc="-20" dirty="0">
                <a:latin typeface="Times New Roman"/>
                <a:cs typeface="Times New Roman"/>
              </a:rPr>
              <a:t>property, </a:t>
            </a:r>
            <a:r>
              <a:rPr sz="2300" spc="-560" dirty="0">
                <a:latin typeface="Times New Roman"/>
                <a:cs typeface="Times New Roman"/>
              </a:rPr>
              <a:t> </a:t>
            </a:r>
            <a:r>
              <a:rPr sz="2300" spc="-5" dirty="0">
                <a:solidFill>
                  <a:srgbClr val="FF0000"/>
                </a:solidFill>
                <a:latin typeface="Times New Roman"/>
                <a:cs typeface="Times New Roman"/>
              </a:rPr>
              <a:t>the creators of intellectual property also have the right </a:t>
            </a:r>
            <a:r>
              <a:rPr sz="2300" spc="-10" dirty="0">
                <a:solidFill>
                  <a:srgbClr val="FF0000"/>
                </a:solidFill>
                <a:latin typeface="Times New Roman"/>
                <a:cs typeface="Times New Roman"/>
              </a:rPr>
              <a:t>to </a:t>
            </a:r>
            <a:r>
              <a:rPr sz="2300" spc="-5" dirty="0">
                <a:solidFill>
                  <a:srgbClr val="FF0000"/>
                </a:solidFill>
                <a:latin typeface="Times New Roman"/>
                <a:cs typeface="Times New Roman"/>
              </a:rPr>
              <a:t>insist on </a:t>
            </a:r>
            <a:r>
              <a:rPr sz="2300" dirty="0">
                <a:solidFill>
                  <a:srgbClr val="FF0000"/>
                </a:solidFill>
                <a:latin typeface="Times New Roman"/>
                <a:cs typeface="Times New Roman"/>
              </a:rPr>
              <a:t> </a:t>
            </a:r>
            <a:r>
              <a:rPr sz="2300" spc="-5" dirty="0">
                <a:solidFill>
                  <a:srgbClr val="FF0000"/>
                </a:solidFill>
                <a:latin typeface="Times New Roman"/>
                <a:cs typeface="Times New Roman"/>
              </a:rPr>
              <a:t>payment for</a:t>
            </a:r>
            <a:r>
              <a:rPr sz="2300"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product</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of</a:t>
            </a:r>
            <a:r>
              <a:rPr sz="2300" dirty="0">
                <a:solidFill>
                  <a:srgbClr val="FF0000"/>
                </a:solidFill>
                <a:latin typeface="Times New Roman"/>
                <a:cs typeface="Times New Roman"/>
              </a:rPr>
              <a:t> </a:t>
            </a:r>
            <a:r>
              <a:rPr sz="2300" spc="-5" dirty="0">
                <a:solidFill>
                  <a:srgbClr val="FF0000"/>
                </a:solidFill>
                <a:latin typeface="Times New Roman"/>
                <a:cs typeface="Times New Roman"/>
              </a:rPr>
              <a:t>their labour</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or for</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dirty="0">
                <a:solidFill>
                  <a:srgbClr val="FF0000"/>
                </a:solidFill>
                <a:latin typeface="Times New Roman"/>
                <a:cs typeface="Times New Roman"/>
              </a:rPr>
              <a:t> </a:t>
            </a:r>
            <a:r>
              <a:rPr sz="2300" spc="-5" dirty="0">
                <a:solidFill>
                  <a:srgbClr val="FF0000"/>
                </a:solidFill>
                <a:latin typeface="Times New Roman"/>
                <a:cs typeface="Times New Roman"/>
              </a:rPr>
              <a:t>labour</a:t>
            </a:r>
            <a:r>
              <a:rPr sz="2300" spc="5" dirty="0">
                <a:solidFill>
                  <a:srgbClr val="FF0000"/>
                </a:solidFill>
                <a:latin typeface="Times New Roman"/>
                <a:cs typeface="Times New Roman"/>
              </a:rPr>
              <a:t> </a:t>
            </a:r>
            <a:r>
              <a:rPr sz="2300" spc="-10" dirty="0">
                <a:solidFill>
                  <a:srgbClr val="FF0000"/>
                </a:solidFill>
                <a:latin typeface="Times New Roman"/>
                <a:cs typeface="Times New Roman"/>
              </a:rPr>
              <a:t>itself</a:t>
            </a:r>
            <a:endParaRPr sz="2300">
              <a:latin typeface="Times New Roman"/>
              <a:cs typeface="Times New Roman"/>
            </a:endParaRPr>
          </a:p>
        </p:txBody>
      </p:sp>
      <p:sp>
        <p:nvSpPr>
          <p:cNvPr id="4" name="object 4"/>
          <p:cNvSpPr txBox="1"/>
          <p:nvPr/>
        </p:nvSpPr>
        <p:spPr>
          <a:xfrm>
            <a:off x="416420" y="234709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416420" y="3540848"/>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671664" y="3486223"/>
            <a:ext cx="7920990" cy="1981835"/>
          </a:xfrm>
          <a:prstGeom prst="rect">
            <a:avLst/>
          </a:prstGeom>
        </p:spPr>
        <p:txBody>
          <a:bodyPr vert="horz" wrap="square" lIns="0" tIns="12700" rIns="0" bIns="0" rtlCol="0">
            <a:spAutoFit/>
          </a:bodyPr>
          <a:lstStyle/>
          <a:p>
            <a:pPr marL="12700" marR="5080" algn="just">
              <a:lnSpc>
                <a:spcPct val="108700"/>
              </a:lnSpc>
              <a:spcBef>
                <a:spcPts val="100"/>
              </a:spcBef>
            </a:pPr>
            <a:r>
              <a:rPr sz="2300" spc="-5" dirty="0">
                <a:latin typeface="Times New Roman"/>
                <a:cs typeface="Times New Roman"/>
              </a:rPr>
              <a:t>Remuneration</a:t>
            </a:r>
            <a:r>
              <a:rPr sz="2300" dirty="0">
                <a:latin typeface="Times New Roman"/>
                <a:cs typeface="Times New Roman"/>
              </a:rPr>
              <a:t> </a:t>
            </a:r>
            <a:r>
              <a:rPr sz="2300" spc="-5" dirty="0">
                <a:latin typeface="Times New Roman"/>
                <a:cs typeface="Times New Roman"/>
              </a:rPr>
              <a:t>for</a:t>
            </a:r>
            <a:r>
              <a:rPr sz="2300" dirty="0">
                <a:latin typeface="Times New Roman"/>
                <a:cs typeface="Times New Roman"/>
              </a:rPr>
              <a:t> </a:t>
            </a:r>
            <a:r>
              <a:rPr sz="2300" spc="-5" dirty="0">
                <a:latin typeface="Times New Roman"/>
                <a:cs typeface="Times New Roman"/>
              </a:rPr>
              <a:t>creation</a:t>
            </a:r>
            <a:r>
              <a:rPr sz="2300" dirty="0">
                <a:latin typeface="Times New Roman"/>
                <a:cs typeface="Times New Roman"/>
              </a:rPr>
              <a:t> </a:t>
            </a:r>
            <a:r>
              <a:rPr sz="2300" spc="-5" dirty="0">
                <a:latin typeface="Times New Roman"/>
                <a:cs typeface="Times New Roman"/>
              </a:rPr>
              <a:t>of</a:t>
            </a:r>
            <a:r>
              <a:rPr sz="2300" dirty="0">
                <a:latin typeface="Times New Roman"/>
                <a:cs typeface="Times New Roman"/>
              </a:rPr>
              <a:t> </a:t>
            </a:r>
            <a:r>
              <a:rPr sz="2300" spc="-5" dirty="0">
                <a:latin typeface="Times New Roman"/>
                <a:cs typeface="Times New Roman"/>
              </a:rPr>
              <a:t>intellectual</a:t>
            </a:r>
            <a:r>
              <a:rPr sz="2300" dirty="0">
                <a:latin typeface="Times New Roman"/>
                <a:cs typeface="Times New Roman"/>
              </a:rPr>
              <a:t> </a:t>
            </a:r>
            <a:r>
              <a:rPr sz="2300" spc="-5" dirty="0">
                <a:latin typeface="Times New Roman"/>
                <a:cs typeface="Times New Roman"/>
              </a:rPr>
              <a:t>property</a:t>
            </a:r>
            <a:r>
              <a:rPr sz="2300" dirty="0">
                <a:latin typeface="Times New Roman"/>
                <a:cs typeface="Times New Roman"/>
              </a:rPr>
              <a:t> </a:t>
            </a:r>
            <a:r>
              <a:rPr sz="2300" spc="-10" dirty="0">
                <a:latin typeface="Times New Roman"/>
                <a:cs typeface="Times New Roman"/>
              </a:rPr>
              <a:t>became </a:t>
            </a:r>
            <a:r>
              <a:rPr sz="2300" spc="-5" dirty="0">
                <a:latin typeface="Times New Roman"/>
                <a:cs typeface="Times New Roman"/>
              </a:rPr>
              <a:t> </a:t>
            </a:r>
            <a:r>
              <a:rPr sz="2300" spc="-10" dirty="0">
                <a:latin typeface="Times New Roman"/>
                <a:cs typeface="Times New Roman"/>
              </a:rPr>
              <a:t>economically </a:t>
            </a:r>
            <a:r>
              <a:rPr sz="2300" spc="-5" dirty="0">
                <a:latin typeface="Times New Roman"/>
                <a:cs typeface="Times New Roman"/>
              </a:rPr>
              <a:t>significant </a:t>
            </a:r>
            <a:r>
              <a:rPr sz="2300" dirty="0">
                <a:latin typeface="Times New Roman"/>
                <a:cs typeface="Times New Roman"/>
              </a:rPr>
              <a:t>when </a:t>
            </a:r>
            <a:r>
              <a:rPr sz="2300" spc="-5" dirty="0">
                <a:latin typeface="Times New Roman"/>
                <a:cs typeface="Times New Roman"/>
              </a:rPr>
              <a:t>cheap, </a:t>
            </a:r>
            <a:r>
              <a:rPr sz="2300" spc="-10" dirty="0">
                <a:latin typeface="Times New Roman"/>
                <a:cs typeface="Times New Roman"/>
              </a:rPr>
              <a:t>multiple </a:t>
            </a:r>
            <a:r>
              <a:rPr sz="2300" spc="-5" dirty="0">
                <a:latin typeface="Times New Roman"/>
                <a:cs typeface="Times New Roman"/>
              </a:rPr>
              <a:t>copies of a </a:t>
            </a:r>
            <a:r>
              <a:rPr sz="2300" dirty="0">
                <a:latin typeface="Times New Roman"/>
                <a:cs typeface="Times New Roman"/>
              </a:rPr>
              <a:t>work </a:t>
            </a:r>
            <a:r>
              <a:rPr sz="2300" spc="5" dirty="0">
                <a:latin typeface="Times New Roman"/>
                <a:cs typeface="Times New Roman"/>
              </a:rPr>
              <a:t> </a:t>
            </a:r>
            <a:r>
              <a:rPr sz="2300" spc="-5" dirty="0">
                <a:latin typeface="Times New Roman"/>
                <a:cs typeface="Times New Roman"/>
              </a:rPr>
              <a:t>could</a:t>
            </a:r>
            <a:r>
              <a:rPr sz="2300" spc="-15" dirty="0">
                <a:latin typeface="Times New Roman"/>
                <a:cs typeface="Times New Roman"/>
              </a:rPr>
              <a:t> </a:t>
            </a:r>
            <a:r>
              <a:rPr sz="2300" dirty="0">
                <a:latin typeface="Times New Roman"/>
                <a:cs typeface="Times New Roman"/>
              </a:rPr>
              <a:t>be</a:t>
            </a:r>
            <a:r>
              <a:rPr sz="2300" spc="-10" dirty="0">
                <a:latin typeface="Times New Roman"/>
                <a:cs typeface="Times New Roman"/>
              </a:rPr>
              <a:t> made</a:t>
            </a:r>
            <a:endParaRPr sz="2300">
              <a:latin typeface="Times New Roman"/>
              <a:cs typeface="Times New Roman"/>
            </a:endParaRPr>
          </a:p>
          <a:p>
            <a:pPr marL="12700" marR="11430" algn="just">
              <a:lnSpc>
                <a:spcPct val="108800"/>
              </a:lnSpc>
              <a:spcBef>
                <a:spcPts val="395"/>
              </a:spcBef>
            </a:pPr>
            <a:r>
              <a:rPr sz="2300" spc="-10" dirty="0">
                <a:solidFill>
                  <a:srgbClr val="FF0000"/>
                </a:solidFill>
                <a:latin typeface="Times New Roman"/>
                <a:cs typeface="Times New Roman"/>
              </a:rPr>
              <a:t>It </a:t>
            </a:r>
            <a:r>
              <a:rPr sz="2300" spc="-5" dirty="0">
                <a:solidFill>
                  <a:srgbClr val="FF0000"/>
                </a:solidFill>
                <a:latin typeface="Times New Roman"/>
                <a:cs typeface="Times New Roman"/>
              </a:rPr>
              <a:t>made sense for the </a:t>
            </a:r>
            <a:r>
              <a:rPr sz="2300" spc="-10" dirty="0">
                <a:solidFill>
                  <a:srgbClr val="FF0000"/>
                </a:solidFill>
                <a:latin typeface="Times New Roman"/>
                <a:cs typeface="Times New Roman"/>
              </a:rPr>
              <a:t>creator </a:t>
            </a:r>
            <a:r>
              <a:rPr sz="2300" spc="-5" dirty="0">
                <a:solidFill>
                  <a:srgbClr val="FF0000"/>
                </a:solidFill>
                <a:latin typeface="Times New Roman"/>
                <a:cs typeface="Times New Roman"/>
              </a:rPr>
              <a:t>to be rewarded for his/her </a:t>
            </a:r>
            <a:r>
              <a:rPr sz="2300" spc="-10" dirty="0">
                <a:solidFill>
                  <a:srgbClr val="FF0000"/>
                </a:solidFill>
                <a:latin typeface="Times New Roman"/>
                <a:cs typeface="Times New Roman"/>
              </a:rPr>
              <a:t>intellectual </a:t>
            </a:r>
            <a:r>
              <a:rPr sz="2300" spc="-5" dirty="0">
                <a:solidFill>
                  <a:srgbClr val="FF0000"/>
                </a:solidFill>
                <a:latin typeface="Times New Roman"/>
                <a:cs typeface="Times New Roman"/>
              </a:rPr>
              <a:t> </a:t>
            </a:r>
            <a:r>
              <a:rPr sz="2300" spc="-15" dirty="0">
                <a:solidFill>
                  <a:srgbClr val="FF0000"/>
                </a:solidFill>
                <a:latin typeface="Times New Roman"/>
                <a:cs typeface="Times New Roman"/>
              </a:rPr>
              <a:t>effort</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and be protected from</a:t>
            </a:r>
            <a:r>
              <a:rPr sz="2300" dirty="0">
                <a:solidFill>
                  <a:srgbClr val="FF0000"/>
                </a:solidFill>
                <a:latin typeface="Times New Roman"/>
                <a:cs typeface="Times New Roman"/>
              </a:rPr>
              <a:t> </a:t>
            </a:r>
            <a:r>
              <a:rPr sz="2300" spc="-5" dirty="0">
                <a:solidFill>
                  <a:srgbClr val="FF0000"/>
                </a:solidFill>
                <a:latin typeface="Times New Roman"/>
                <a:cs typeface="Times New Roman"/>
              </a:rPr>
              <a:t>potential</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free riders</a:t>
            </a:r>
            <a:endParaRPr sz="2300">
              <a:latin typeface="Times New Roman"/>
              <a:cs typeface="Times New Roman"/>
            </a:endParaRPr>
          </a:p>
        </p:txBody>
      </p:sp>
      <p:sp>
        <p:nvSpPr>
          <p:cNvPr id="7" name="object 7"/>
          <p:cNvSpPr txBox="1"/>
          <p:nvPr/>
        </p:nvSpPr>
        <p:spPr>
          <a:xfrm>
            <a:off x="416420" y="4733531"/>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8" name="object 8"/>
          <p:cNvSpPr txBox="1"/>
          <p:nvPr/>
        </p:nvSpPr>
        <p:spPr>
          <a:xfrm>
            <a:off x="307340" y="481571"/>
            <a:ext cx="4327525" cy="482600"/>
          </a:xfrm>
          <a:prstGeom prst="rect">
            <a:avLst/>
          </a:prstGeom>
        </p:spPr>
        <p:txBody>
          <a:bodyPr vert="horz" wrap="square" lIns="0" tIns="12700" rIns="0" bIns="0" rtlCol="0">
            <a:spAutoFit/>
          </a:bodyPr>
          <a:lstStyle/>
          <a:p>
            <a:pPr marL="582930" indent="-570865">
              <a:lnSpc>
                <a:spcPct val="100000"/>
              </a:lnSpc>
              <a:spcBef>
                <a:spcPts val="100"/>
              </a:spcBef>
              <a:buClr>
                <a:srgbClr val="2D30BD"/>
              </a:buClr>
              <a:buFont typeface="MS UI Gothic"/>
              <a:buChar char="❖"/>
              <a:tabLst>
                <a:tab pos="582295" algn="l"/>
                <a:tab pos="583565" algn="l"/>
              </a:tabLst>
            </a:pPr>
            <a:r>
              <a:rPr sz="3000" b="1" spc="-5" dirty="0">
                <a:solidFill>
                  <a:srgbClr val="BF0000"/>
                </a:solidFill>
                <a:latin typeface="Times New Roman"/>
                <a:cs typeface="Times New Roman"/>
              </a:rPr>
              <a:t>Rationale</a:t>
            </a:r>
            <a:r>
              <a:rPr sz="3000" b="1" spc="-20" dirty="0">
                <a:solidFill>
                  <a:srgbClr val="BF0000"/>
                </a:solidFill>
                <a:latin typeface="Times New Roman"/>
                <a:cs typeface="Times New Roman"/>
              </a:rPr>
              <a:t> </a:t>
            </a:r>
            <a:r>
              <a:rPr sz="3000" b="1" dirty="0">
                <a:solidFill>
                  <a:srgbClr val="BF0000"/>
                </a:solidFill>
                <a:latin typeface="Times New Roman"/>
                <a:cs typeface="Times New Roman"/>
              </a:rPr>
              <a:t>of</a:t>
            </a:r>
            <a:r>
              <a:rPr sz="3000" b="1" spc="-25" dirty="0">
                <a:solidFill>
                  <a:srgbClr val="BF0000"/>
                </a:solidFill>
                <a:latin typeface="Times New Roman"/>
                <a:cs typeface="Times New Roman"/>
              </a:rPr>
              <a:t> </a:t>
            </a:r>
            <a:r>
              <a:rPr sz="3000" b="1" spc="-15" dirty="0">
                <a:solidFill>
                  <a:srgbClr val="BF0000"/>
                </a:solidFill>
                <a:latin typeface="Times New Roman"/>
                <a:cs typeface="Times New Roman"/>
              </a:rPr>
              <a:t>protection</a:t>
            </a:r>
            <a:endParaRPr sz="30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644"/>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5" dirty="0"/>
              <a:t>TR</a:t>
            </a:r>
            <a:r>
              <a:rPr spc="530" dirty="0"/>
              <a:t>IPS</a:t>
            </a:r>
          </a:p>
        </p:txBody>
      </p:sp>
      <p:sp>
        <p:nvSpPr>
          <p:cNvPr id="4" name="object 4"/>
          <p:cNvSpPr txBox="1"/>
          <p:nvPr/>
        </p:nvSpPr>
        <p:spPr>
          <a:xfrm>
            <a:off x="150025" y="898024"/>
            <a:ext cx="2354580" cy="1488440"/>
          </a:xfrm>
          <a:prstGeom prst="rect">
            <a:avLst/>
          </a:prstGeom>
        </p:spPr>
        <p:txBody>
          <a:bodyPr vert="horz" wrap="square" lIns="0" tIns="256540" rIns="0" bIns="0" rtlCol="0">
            <a:spAutoFit/>
          </a:bodyPr>
          <a:lstStyle/>
          <a:p>
            <a:pPr marL="12700">
              <a:lnSpc>
                <a:spcPct val="100000"/>
              </a:lnSpc>
              <a:spcBef>
                <a:spcPts val="2020"/>
              </a:spcBef>
              <a:tabLst>
                <a:tab pos="1186180" algn="l"/>
              </a:tabLst>
            </a:pPr>
            <a:r>
              <a:rPr sz="3200" spc="85" dirty="0">
                <a:latin typeface="Trebuchet MS"/>
                <a:cs typeface="Trebuchet MS"/>
              </a:rPr>
              <a:t>T</a:t>
            </a:r>
            <a:r>
              <a:rPr sz="3200" spc="240" dirty="0">
                <a:latin typeface="Trebuchet MS"/>
                <a:cs typeface="Trebuchet MS"/>
              </a:rPr>
              <a:t>h</a:t>
            </a:r>
            <a:r>
              <a:rPr sz="3200" spc="250" dirty="0">
                <a:latin typeface="Trebuchet MS"/>
                <a:cs typeface="Trebuchet MS"/>
              </a:rPr>
              <a:t>e</a:t>
            </a:r>
            <a:r>
              <a:rPr sz="3200" dirty="0">
                <a:latin typeface="Trebuchet MS"/>
                <a:cs typeface="Trebuchet MS"/>
              </a:rPr>
              <a:t>	</a:t>
            </a:r>
            <a:r>
              <a:rPr sz="3200" spc="95" dirty="0">
                <a:latin typeface="Trebuchet MS"/>
                <a:cs typeface="Trebuchet MS"/>
              </a:rPr>
              <a:t>T</a:t>
            </a:r>
            <a:r>
              <a:rPr sz="3200" spc="360" dirty="0">
                <a:latin typeface="Trebuchet MS"/>
                <a:cs typeface="Trebuchet MS"/>
              </a:rPr>
              <a:t>R</a:t>
            </a:r>
            <a:r>
              <a:rPr sz="3200" spc="50" dirty="0">
                <a:latin typeface="Trebuchet MS"/>
                <a:cs typeface="Trebuchet MS"/>
              </a:rPr>
              <a:t>I</a:t>
            </a:r>
            <a:r>
              <a:rPr sz="3200" spc="310" dirty="0">
                <a:latin typeface="Trebuchet MS"/>
                <a:cs typeface="Trebuchet MS"/>
              </a:rPr>
              <a:t>PS</a:t>
            </a:r>
            <a:endParaRPr sz="3200">
              <a:latin typeface="Trebuchet MS"/>
              <a:cs typeface="Trebuchet MS"/>
            </a:endParaRPr>
          </a:p>
          <a:p>
            <a:pPr marL="12700">
              <a:lnSpc>
                <a:spcPct val="100000"/>
              </a:lnSpc>
              <a:spcBef>
                <a:spcPts val="1920"/>
              </a:spcBef>
            </a:pPr>
            <a:r>
              <a:rPr sz="3200" spc="100" dirty="0">
                <a:latin typeface="Trebuchet MS"/>
                <a:cs typeface="Trebuchet MS"/>
              </a:rPr>
              <a:t>Intellectual</a:t>
            </a:r>
            <a:endParaRPr sz="3200">
              <a:latin typeface="Trebuchet MS"/>
              <a:cs typeface="Trebuchet MS"/>
            </a:endParaRPr>
          </a:p>
        </p:txBody>
      </p:sp>
      <p:sp>
        <p:nvSpPr>
          <p:cNvPr id="5" name="object 5"/>
          <p:cNvSpPr txBox="1"/>
          <p:nvPr/>
        </p:nvSpPr>
        <p:spPr>
          <a:xfrm>
            <a:off x="2788991" y="898024"/>
            <a:ext cx="1744345" cy="1488440"/>
          </a:xfrm>
          <a:prstGeom prst="rect">
            <a:avLst/>
          </a:prstGeom>
        </p:spPr>
        <p:txBody>
          <a:bodyPr vert="horz" wrap="square" lIns="0" tIns="12700" rIns="0" bIns="0" rtlCol="0">
            <a:spAutoFit/>
          </a:bodyPr>
          <a:lstStyle/>
          <a:p>
            <a:pPr marL="12700" marR="5080" indent="109220">
              <a:lnSpc>
                <a:spcPct val="150000"/>
              </a:lnSpc>
              <a:spcBef>
                <a:spcPts val="100"/>
              </a:spcBef>
            </a:pPr>
            <a:r>
              <a:rPr sz="3200" spc="85" dirty="0">
                <a:latin typeface="Trebuchet MS"/>
                <a:cs typeface="Trebuchet MS"/>
              </a:rPr>
              <a:t>(Trade </a:t>
            </a:r>
            <a:r>
              <a:rPr sz="3200" spc="90" dirty="0">
                <a:latin typeface="Trebuchet MS"/>
                <a:cs typeface="Trebuchet MS"/>
              </a:rPr>
              <a:t> </a:t>
            </a:r>
            <a:r>
              <a:rPr sz="3200" spc="80" dirty="0">
                <a:latin typeface="Trebuchet MS"/>
                <a:cs typeface="Trebuchet MS"/>
              </a:rPr>
              <a:t>P</a:t>
            </a:r>
            <a:r>
              <a:rPr sz="3200" spc="5" dirty="0">
                <a:latin typeface="Trebuchet MS"/>
                <a:cs typeface="Trebuchet MS"/>
              </a:rPr>
              <a:t>r</a:t>
            </a:r>
            <a:r>
              <a:rPr sz="3200" spc="240" dirty="0">
                <a:latin typeface="Trebuchet MS"/>
                <a:cs typeface="Trebuchet MS"/>
              </a:rPr>
              <a:t>o</a:t>
            </a:r>
            <a:r>
              <a:rPr sz="3200" spc="229" dirty="0">
                <a:latin typeface="Trebuchet MS"/>
                <a:cs typeface="Trebuchet MS"/>
              </a:rPr>
              <a:t>p</a:t>
            </a:r>
            <a:r>
              <a:rPr sz="3200" spc="215" dirty="0">
                <a:latin typeface="Trebuchet MS"/>
                <a:cs typeface="Trebuchet MS"/>
              </a:rPr>
              <a:t>e</a:t>
            </a:r>
            <a:r>
              <a:rPr sz="3200" spc="70" dirty="0">
                <a:latin typeface="Trebuchet MS"/>
                <a:cs typeface="Trebuchet MS"/>
              </a:rPr>
              <a:t>r</a:t>
            </a:r>
            <a:r>
              <a:rPr sz="3200" spc="-15" dirty="0">
                <a:latin typeface="Trebuchet MS"/>
                <a:cs typeface="Trebuchet MS"/>
              </a:rPr>
              <a:t>t</a:t>
            </a:r>
            <a:r>
              <a:rPr sz="3200" spc="315" dirty="0">
                <a:latin typeface="Trebuchet MS"/>
                <a:cs typeface="Trebuchet MS"/>
              </a:rPr>
              <a:t>y</a:t>
            </a:r>
            <a:endParaRPr sz="3200">
              <a:latin typeface="Trebuchet MS"/>
              <a:cs typeface="Trebuchet MS"/>
            </a:endParaRPr>
          </a:p>
        </p:txBody>
      </p:sp>
      <p:sp>
        <p:nvSpPr>
          <p:cNvPr id="6" name="object 6"/>
          <p:cNvSpPr txBox="1"/>
          <p:nvPr/>
        </p:nvSpPr>
        <p:spPr>
          <a:xfrm>
            <a:off x="4590153" y="898024"/>
            <a:ext cx="1760220" cy="1488440"/>
          </a:xfrm>
          <a:prstGeom prst="rect">
            <a:avLst/>
          </a:prstGeom>
        </p:spPr>
        <p:txBody>
          <a:bodyPr vert="horz" wrap="square" lIns="0" tIns="12700" rIns="0" bIns="0" rtlCol="0">
            <a:spAutoFit/>
          </a:bodyPr>
          <a:lstStyle/>
          <a:p>
            <a:pPr marL="307340" marR="5080" indent="-295275">
              <a:lnSpc>
                <a:spcPct val="150000"/>
              </a:lnSpc>
              <a:spcBef>
                <a:spcPts val="100"/>
              </a:spcBef>
            </a:pPr>
            <a:r>
              <a:rPr sz="3200" spc="155" dirty="0">
                <a:latin typeface="Trebuchet MS"/>
                <a:cs typeface="Trebuchet MS"/>
              </a:rPr>
              <a:t>Related </a:t>
            </a:r>
            <a:r>
              <a:rPr sz="3200" spc="160" dirty="0">
                <a:latin typeface="Trebuchet MS"/>
                <a:cs typeface="Trebuchet MS"/>
              </a:rPr>
              <a:t> </a:t>
            </a:r>
            <a:r>
              <a:rPr sz="3200" spc="360" dirty="0">
                <a:latin typeface="Trebuchet MS"/>
                <a:cs typeface="Trebuchet MS"/>
              </a:rPr>
              <a:t>R</a:t>
            </a:r>
            <a:r>
              <a:rPr sz="3200" spc="165" dirty="0">
                <a:latin typeface="Trebuchet MS"/>
                <a:cs typeface="Trebuchet MS"/>
              </a:rPr>
              <a:t>igh</a:t>
            </a:r>
            <a:r>
              <a:rPr sz="3200" spc="150" dirty="0">
                <a:latin typeface="Trebuchet MS"/>
                <a:cs typeface="Trebuchet MS"/>
              </a:rPr>
              <a:t>t</a:t>
            </a:r>
            <a:r>
              <a:rPr sz="3200" spc="360" dirty="0">
                <a:latin typeface="Trebuchet MS"/>
                <a:cs typeface="Trebuchet MS"/>
              </a:rPr>
              <a:t>s</a:t>
            </a:r>
            <a:r>
              <a:rPr sz="3200" spc="70" dirty="0">
                <a:latin typeface="Trebuchet MS"/>
                <a:cs typeface="Trebuchet MS"/>
              </a:rPr>
              <a:t>)</a:t>
            </a:r>
            <a:endParaRPr sz="3200">
              <a:latin typeface="Trebuchet MS"/>
              <a:cs typeface="Trebuchet MS"/>
            </a:endParaRPr>
          </a:p>
        </p:txBody>
      </p:sp>
      <p:sp>
        <p:nvSpPr>
          <p:cNvPr id="7" name="object 7"/>
          <p:cNvSpPr txBox="1"/>
          <p:nvPr/>
        </p:nvSpPr>
        <p:spPr>
          <a:xfrm>
            <a:off x="6554499" y="898024"/>
            <a:ext cx="2430145" cy="1488440"/>
          </a:xfrm>
          <a:prstGeom prst="rect">
            <a:avLst/>
          </a:prstGeom>
        </p:spPr>
        <p:txBody>
          <a:bodyPr vert="horz" wrap="square" lIns="0" tIns="12700" rIns="0" bIns="0" rtlCol="0">
            <a:spAutoFit/>
          </a:bodyPr>
          <a:lstStyle/>
          <a:p>
            <a:pPr marL="158750" marR="5080" indent="-146685">
              <a:lnSpc>
                <a:spcPct val="150000"/>
              </a:lnSpc>
              <a:spcBef>
                <a:spcPts val="100"/>
              </a:spcBef>
              <a:tabLst>
                <a:tab pos="2025014" algn="l"/>
              </a:tabLst>
            </a:pPr>
            <a:r>
              <a:rPr sz="3200" spc="305" dirty="0">
                <a:latin typeface="Trebuchet MS"/>
                <a:cs typeface="Trebuchet MS"/>
              </a:rPr>
              <a:t>A</a:t>
            </a:r>
            <a:r>
              <a:rPr sz="3200" spc="370" dirty="0">
                <a:latin typeface="Trebuchet MS"/>
                <a:cs typeface="Trebuchet MS"/>
              </a:rPr>
              <a:t>s</a:t>
            </a:r>
            <a:r>
              <a:rPr sz="3200" spc="160" dirty="0">
                <a:latin typeface="Trebuchet MS"/>
                <a:cs typeface="Trebuchet MS"/>
              </a:rPr>
              <a:t>pec</a:t>
            </a:r>
            <a:r>
              <a:rPr sz="3200" spc="125" dirty="0">
                <a:latin typeface="Trebuchet MS"/>
                <a:cs typeface="Trebuchet MS"/>
              </a:rPr>
              <a:t>t</a:t>
            </a:r>
            <a:r>
              <a:rPr sz="3200" spc="370" dirty="0">
                <a:latin typeface="Trebuchet MS"/>
                <a:cs typeface="Trebuchet MS"/>
              </a:rPr>
              <a:t>s</a:t>
            </a:r>
            <a:r>
              <a:rPr sz="3200" dirty="0">
                <a:latin typeface="Trebuchet MS"/>
                <a:cs typeface="Trebuchet MS"/>
              </a:rPr>
              <a:t>	</a:t>
            </a:r>
            <a:r>
              <a:rPr sz="3200" spc="240" dirty="0">
                <a:latin typeface="Trebuchet MS"/>
                <a:cs typeface="Trebuchet MS"/>
              </a:rPr>
              <a:t>o</a:t>
            </a:r>
            <a:r>
              <a:rPr sz="3200" spc="-50" dirty="0">
                <a:latin typeface="Trebuchet MS"/>
                <a:cs typeface="Trebuchet MS"/>
              </a:rPr>
              <a:t>f  </a:t>
            </a:r>
            <a:r>
              <a:rPr sz="3200" spc="305" dirty="0">
                <a:latin typeface="Trebuchet MS"/>
                <a:cs typeface="Trebuchet MS"/>
              </a:rPr>
              <a:t>A</a:t>
            </a:r>
            <a:r>
              <a:rPr sz="3200" spc="409" dirty="0">
                <a:latin typeface="Trebuchet MS"/>
                <a:cs typeface="Trebuchet MS"/>
              </a:rPr>
              <a:t>g</a:t>
            </a:r>
            <a:r>
              <a:rPr sz="3200" spc="5" dirty="0">
                <a:latin typeface="Trebuchet MS"/>
                <a:cs typeface="Trebuchet MS"/>
              </a:rPr>
              <a:t>r</a:t>
            </a:r>
            <a:r>
              <a:rPr sz="3200" spc="280" dirty="0">
                <a:latin typeface="Trebuchet MS"/>
                <a:cs typeface="Trebuchet MS"/>
              </a:rPr>
              <a:t>eeme</a:t>
            </a:r>
            <a:r>
              <a:rPr sz="3200" spc="245" dirty="0">
                <a:latin typeface="Trebuchet MS"/>
                <a:cs typeface="Trebuchet MS"/>
              </a:rPr>
              <a:t>n</a:t>
            </a:r>
            <a:r>
              <a:rPr sz="3200" spc="-15" dirty="0">
                <a:latin typeface="Trebuchet MS"/>
                <a:cs typeface="Trebuchet MS"/>
              </a:rPr>
              <a:t>t</a:t>
            </a:r>
            <a:endParaRPr sz="3200">
              <a:latin typeface="Trebuchet MS"/>
              <a:cs typeface="Trebuchet MS"/>
            </a:endParaRPr>
          </a:p>
        </p:txBody>
      </p:sp>
      <p:sp>
        <p:nvSpPr>
          <p:cNvPr id="8" name="object 8"/>
          <p:cNvSpPr txBox="1"/>
          <p:nvPr/>
        </p:nvSpPr>
        <p:spPr>
          <a:xfrm>
            <a:off x="99225" y="2362499"/>
            <a:ext cx="8926195" cy="4410710"/>
          </a:xfrm>
          <a:prstGeom prst="rect">
            <a:avLst/>
          </a:prstGeom>
        </p:spPr>
        <p:txBody>
          <a:bodyPr vert="horz" wrap="square" lIns="0" tIns="11430" rIns="0" bIns="0" rtlCol="0">
            <a:spAutoFit/>
          </a:bodyPr>
          <a:lstStyle/>
          <a:p>
            <a:pPr marL="63500" marR="43180" algn="just">
              <a:lnSpc>
                <a:spcPct val="149900"/>
              </a:lnSpc>
              <a:spcBef>
                <a:spcPts val="90"/>
              </a:spcBef>
            </a:pPr>
            <a:r>
              <a:rPr sz="3200" spc="280" dirty="0">
                <a:latin typeface="Trebuchet MS"/>
                <a:cs typeface="Trebuchet MS"/>
              </a:rPr>
              <a:t>came </a:t>
            </a:r>
            <a:r>
              <a:rPr sz="3200" spc="114" dirty="0">
                <a:latin typeface="Trebuchet MS"/>
                <a:cs typeface="Trebuchet MS"/>
              </a:rPr>
              <a:t>into </a:t>
            </a:r>
            <a:r>
              <a:rPr sz="3200" spc="220" dirty="0">
                <a:latin typeface="Trebuchet MS"/>
                <a:cs typeface="Trebuchet MS"/>
              </a:rPr>
              <a:t>being </a:t>
            </a:r>
            <a:r>
              <a:rPr sz="3200" spc="114" dirty="0">
                <a:latin typeface="Trebuchet MS"/>
                <a:cs typeface="Trebuchet MS"/>
              </a:rPr>
              <a:t>with </a:t>
            </a:r>
            <a:r>
              <a:rPr sz="3200" spc="155" dirty="0">
                <a:latin typeface="Trebuchet MS"/>
                <a:cs typeface="Trebuchet MS"/>
              </a:rPr>
              <a:t>the </a:t>
            </a:r>
            <a:r>
              <a:rPr sz="3200" spc="195" dirty="0">
                <a:latin typeface="Trebuchet MS"/>
                <a:cs typeface="Trebuchet MS"/>
              </a:rPr>
              <a:t>establishment </a:t>
            </a:r>
            <a:r>
              <a:rPr sz="3200" spc="90" dirty="0">
                <a:latin typeface="Trebuchet MS"/>
                <a:cs typeface="Trebuchet MS"/>
              </a:rPr>
              <a:t>of </a:t>
            </a:r>
            <a:r>
              <a:rPr sz="3200" spc="-950" dirty="0">
                <a:latin typeface="Trebuchet MS"/>
                <a:cs typeface="Trebuchet MS"/>
              </a:rPr>
              <a:t> </a:t>
            </a:r>
            <a:r>
              <a:rPr sz="3200" spc="155" dirty="0">
                <a:latin typeface="Trebuchet MS"/>
                <a:cs typeface="Trebuchet MS"/>
              </a:rPr>
              <a:t>the</a:t>
            </a:r>
            <a:r>
              <a:rPr sz="3200" spc="160" dirty="0">
                <a:latin typeface="Trebuchet MS"/>
                <a:cs typeface="Trebuchet MS"/>
              </a:rPr>
              <a:t> </a:t>
            </a:r>
            <a:r>
              <a:rPr sz="3200" spc="295" dirty="0">
                <a:latin typeface="Trebuchet MS"/>
                <a:cs typeface="Trebuchet MS"/>
              </a:rPr>
              <a:t>WTO</a:t>
            </a:r>
            <a:r>
              <a:rPr sz="3200" spc="1555" dirty="0">
                <a:latin typeface="Trebuchet MS"/>
                <a:cs typeface="Trebuchet MS"/>
              </a:rPr>
              <a:t> </a:t>
            </a:r>
            <a:r>
              <a:rPr sz="3200" spc="135" dirty="0">
                <a:latin typeface="Trebuchet MS"/>
                <a:cs typeface="Trebuchet MS"/>
              </a:rPr>
              <a:t>(World</a:t>
            </a:r>
            <a:r>
              <a:rPr sz="3200" spc="140" dirty="0">
                <a:latin typeface="Trebuchet MS"/>
                <a:cs typeface="Trebuchet MS"/>
              </a:rPr>
              <a:t> </a:t>
            </a:r>
            <a:r>
              <a:rPr sz="3200" spc="90" dirty="0">
                <a:latin typeface="Trebuchet MS"/>
                <a:cs typeface="Trebuchet MS"/>
              </a:rPr>
              <a:t>Trade</a:t>
            </a:r>
            <a:r>
              <a:rPr sz="3200" spc="95" dirty="0">
                <a:latin typeface="Trebuchet MS"/>
                <a:cs typeface="Trebuchet MS"/>
              </a:rPr>
              <a:t> </a:t>
            </a:r>
            <a:r>
              <a:rPr sz="3200" spc="175" dirty="0">
                <a:latin typeface="Trebuchet MS"/>
                <a:cs typeface="Trebuchet MS"/>
              </a:rPr>
              <a:t>Organization) </a:t>
            </a:r>
            <a:r>
              <a:rPr sz="3200" spc="180" dirty="0">
                <a:latin typeface="Trebuchet MS"/>
                <a:cs typeface="Trebuchet MS"/>
              </a:rPr>
              <a:t> </a:t>
            </a:r>
            <a:r>
              <a:rPr sz="3200" spc="100" dirty="0">
                <a:latin typeface="Trebuchet MS"/>
                <a:cs typeface="Trebuchet MS"/>
              </a:rPr>
              <a:t>effective</a:t>
            </a:r>
            <a:r>
              <a:rPr sz="3200" spc="50" dirty="0">
                <a:latin typeface="Trebuchet MS"/>
                <a:cs typeface="Trebuchet MS"/>
              </a:rPr>
              <a:t> </a:t>
            </a:r>
            <a:r>
              <a:rPr sz="3200" spc="160" dirty="0">
                <a:latin typeface="Trebuchet MS"/>
                <a:cs typeface="Trebuchet MS"/>
              </a:rPr>
              <a:t>from</a:t>
            </a:r>
            <a:r>
              <a:rPr sz="3200" spc="50" dirty="0">
                <a:latin typeface="Trebuchet MS"/>
                <a:cs typeface="Trebuchet MS"/>
              </a:rPr>
              <a:t> </a:t>
            </a:r>
            <a:r>
              <a:rPr sz="3200" spc="195" dirty="0">
                <a:latin typeface="Trebuchet MS"/>
                <a:cs typeface="Trebuchet MS"/>
              </a:rPr>
              <a:t>1</a:t>
            </a:r>
            <a:r>
              <a:rPr sz="2775" spc="292" baseline="28528" dirty="0">
                <a:latin typeface="Trebuchet MS"/>
                <a:cs typeface="Trebuchet MS"/>
              </a:rPr>
              <a:t>st</a:t>
            </a:r>
            <a:r>
              <a:rPr sz="2775" spc="667" baseline="28528" dirty="0">
                <a:latin typeface="Trebuchet MS"/>
                <a:cs typeface="Trebuchet MS"/>
              </a:rPr>
              <a:t> </a:t>
            </a:r>
            <a:r>
              <a:rPr sz="3200" spc="90" dirty="0">
                <a:latin typeface="Trebuchet MS"/>
                <a:cs typeface="Trebuchet MS"/>
              </a:rPr>
              <a:t>January,</a:t>
            </a:r>
            <a:r>
              <a:rPr sz="3200" spc="60" dirty="0">
                <a:latin typeface="Trebuchet MS"/>
                <a:cs typeface="Trebuchet MS"/>
              </a:rPr>
              <a:t> </a:t>
            </a:r>
            <a:r>
              <a:rPr sz="3200" spc="250" dirty="0">
                <a:latin typeface="Trebuchet MS"/>
                <a:cs typeface="Trebuchet MS"/>
              </a:rPr>
              <a:t>1995.</a:t>
            </a:r>
            <a:endParaRPr sz="3200">
              <a:latin typeface="Trebuchet MS"/>
              <a:cs typeface="Trebuchet MS"/>
            </a:endParaRPr>
          </a:p>
          <a:p>
            <a:pPr>
              <a:lnSpc>
                <a:spcPct val="100000"/>
              </a:lnSpc>
              <a:spcBef>
                <a:spcPts val="5"/>
              </a:spcBef>
            </a:pPr>
            <a:endParaRPr sz="4950">
              <a:latin typeface="Trebuchet MS"/>
              <a:cs typeface="Trebuchet MS"/>
            </a:endParaRPr>
          </a:p>
          <a:p>
            <a:pPr marL="63500" marR="49530" algn="just">
              <a:lnSpc>
                <a:spcPct val="150000"/>
              </a:lnSpc>
            </a:pPr>
            <a:r>
              <a:rPr sz="3200" spc="15" dirty="0">
                <a:latin typeface="Trebuchet MS"/>
                <a:cs typeface="Trebuchet MS"/>
              </a:rPr>
              <a:t>It </a:t>
            </a:r>
            <a:r>
              <a:rPr sz="3200" spc="290" dirty="0">
                <a:latin typeface="Trebuchet MS"/>
                <a:cs typeface="Trebuchet MS"/>
              </a:rPr>
              <a:t>was </a:t>
            </a:r>
            <a:r>
              <a:rPr sz="3200" spc="195" dirty="0">
                <a:latin typeface="Trebuchet MS"/>
                <a:cs typeface="Trebuchet MS"/>
              </a:rPr>
              <a:t>concluded </a:t>
            </a:r>
            <a:r>
              <a:rPr sz="3200" spc="204" dirty="0">
                <a:latin typeface="Trebuchet MS"/>
                <a:cs typeface="Trebuchet MS"/>
              </a:rPr>
              <a:t>during </a:t>
            </a:r>
            <a:r>
              <a:rPr sz="3200" spc="270" dirty="0">
                <a:latin typeface="Trebuchet MS"/>
                <a:cs typeface="Trebuchet MS"/>
              </a:rPr>
              <a:t>Uruguay </a:t>
            </a:r>
            <a:r>
              <a:rPr sz="3200" spc="245" dirty="0">
                <a:latin typeface="Trebuchet MS"/>
                <a:cs typeface="Trebuchet MS"/>
              </a:rPr>
              <a:t>Round </a:t>
            </a:r>
            <a:r>
              <a:rPr sz="3200" spc="90" dirty="0">
                <a:latin typeface="Trebuchet MS"/>
                <a:cs typeface="Trebuchet MS"/>
              </a:rPr>
              <a:t>of </a:t>
            </a:r>
            <a:r>
              <a:rPr sz="3200" spc="-950" dirty="0">
                <a:latin typeface="Trebuchet MS"/>
                <a:cs typeface="Trebuchet MS"/>
              </a:rPr>
              <a:t> </a:t>
            </a:r>
            <a:r>
              <a:rPr sz="3200" spc="220" dirty="0">
                <a:latin typeface="Trebuchet MS"/>
                <a:cs typeface="Trebuchet MS"/>
              </a:rPr>
              <a:t>negotions</a:t>
            </a:r>
            <a:r>
              <a:rPr sz="3200" spc="45" dirty="0">
                <a:latin typeface="Trebuchet MS"/>
                <a:cs typeface="Trebuchet MS"/>
              </a:rPr>
              <a:t> </a:t>
            </a:r>
            <a:r>
              <a:rPr sz="3200" spc="120" dirty="0">
                <a:latin typeface="Trebuchet MS"/>
                <a:cs typeface="Trebuchet MS"/>
              </a:rPr>
              <a:t>in</a:t>
            </a:r>
            <a:r>
              <a:rPr sz="3200" spc="45" dirty="0">
                <a:latin typeface="Trebuchet MS"/>
                <a:cs typeface="Trebuchet MS"/>
              </a:rPr>
              <a:t> </a:t>
            </a:r>
            <a:r>
              <a:rPr sz="3200" spc="355" dirty="0">
                <a:latin typeface="Trebuchet MS"/>
                <a:cs typeface="Trebuchet MS"/>
              </a:rPr>
              <a:t>1994</a:t>
            </a:r>
            <a:endParaRPr sz="3200">
              <a:latin typeface="Trebuchet MS"/>
              <a:cs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505" y="1736178"/>
            <a:ext cx="208279" cy="245110"/>
          </a:xfrm>
          <a:prstGeom prst="rect">
            <a:avLst/>
          </a:prstGeom>
        </p:spPr>
        <p:txBody>
          <a:bodyPr vert="horz" wrap="square" lIns="0" tIns="11430" rIns="0" bIns="0" rtlCol="0">
            <a:spAutoFit/>
          </a:bodyPr>
          <a:lstStyle/>
          <a:p>
            <a:pPr marL="12700">
              <a:lnSpc>
                <a:spcPct val="100000"/>
              </a:lnSpc>
              <a:spcBef>
                <a:spcPts val="90"/>
              </a:spcBef>
            </a:pPr>
            <a:r>
              <a:rPr sz="1450" spc="-10" dirty="0">
                <a:latin typeface="MS UI Gothic"/>
                <a:cs typeface="MS UI Gothic"/>
              </a:rPr>
              <a:t>●</a:t>
            </a:r>
            <a:endParaRPr sz="1450">
              <a:latin typeface="MS UI Gothic"/>
              <a:cs typeface="MS UI Gothic"/>
            </a:endParaRPr>
          </a:p>
        </p:txBody>
      </p:sp>
      <p:sp>
        <p:nvSpPr>
          <p:cNvPr id="3" name="object 3"/>
          <p:cNvSpPr txBox="1">
            <a:spLocks noGrp="1"/>
          </p:cNvSpPr>
          <p:nvPr>
            <p:ph type="body" idx="1"/>
          </p:nvPr>
        </p:nvSpPr>
        <p:spPr>
          <a:prstGeom prst="rect">
            <a:avLst/>
          </a:prstGeom>
        </p:spPr>
        <p:txBody>
          <a:bodyPr vert="horz" wrap="square" lIns="0" tIns="139417" rIns="0" bIns="0" rtlCol="0">
            <a:spAutoFit/>
          </a:bodyPr>
          <a:lstStyle/>
          <a:p>
            <a:pPr marL="234315" marR="5080">
              <a:lnSpc>
                <a:spcPct val="100099"/>
              </a:lnSpc>
              <a:spcBef>
                <a:spcPts val="95"/>
              </a:spcBef>
            </a:pPr>
            <a:r>
              <a:rPr spc="-5" dirty="0"/>
              <a:t>The TRIPS </a:t>
            </a:r>
            <a:r>
              <a:rPr spc="-15" dirty="0"/>
              <a:t>(Trade-Related </a:t>
            </a:r>
            <a:r>
              <a:rPr spc="-5" dirty="0"/>
              <a:t>Aspects of </a:t>
            </a:r>
            <a:r>
              <a:rPr dirty="0"/>
              <a:t> </a:t>
            </a:r>
            <a:r>
              <a:rPr spc="-10" dirty="0"/>
              <a:t>Intellectual </a:t>
            </a:r>
            <a:r>
              <a:rPr spc="-5" dirty="0"/>
              <a:t>Property Rights)</a:t>
            </a:r>
            <a:r>
              <a:rPr spc="-190" dirty="0"/>
              <a:t> </a:t>
            </a:r>
            <a:r>
              <a:rPr spc="-10" dirty="0"/>
              <a:t>Agreement </a:t>
            </a:r>
            <a:r>
              <a:rPr spc="-5" dirty="0"/>
              <a:t>in </a:t>
            </a:r>
            <a:r>
              <a:rPr spc="-875" dirty="0"/>
              <a:t> </a:t>
            </a:r>
            <a:r>
              <a:rPr spc="-5" dirty="0"/>
              <a:t>the</a:t>
            </a:r>
            <a:r>
              <a:rPr spc="-10" dirty="0"/>
              <a:t> Intellectual</a:t>
            </a:r>
            <a:r>
              <a:rPr spc="-5" dirty="0"/>
              <a:t> </a:t>
            </a:r>
            <a:r>
              <a:rPr spc="-10" dirty="0"/>
              <a:t>Property</a:t>
            </a:r>
            <a:r>
              <a:rPr spc="-5" dirty="0"/>
              <a:t> </a:t>
            </a:r>
            <a:r>
              <a:rPr dirty="0"/>
              <a:t>(IP)</a:t>
            </a:r>
            <a:r>
              <a:rPr spc="-10" dirty="0"/>
              <a:t> </a:t>
            </a:r>
            <a:r>
              <a:rPr spc="-5" dirty="0"/>
              <a:t>universe</a:t>
            </a:r>
          </a:p>
        </p:txBody>
      </p:sp>
      <p:sp>
        <p:nvSpPr>
          <p:cNvPr id="4" name="object 4"/>
          <p:cNvSpPr txBox="1"/>
          <p:nvPr/>
        </p:nvSpPr>
        <p:spPr>
          <a:xfrm>
            <a:off x="642505" y="3302177"/>
            <a:ext cx="208279" cy="245110"/>
          </a:xfrm>
          <a:prstGeom prst="rect">
            <a:avLst/>
          </a:prstGeom>
        </p:spPr>
        <p:txBody>
          <a:bodyPr vert="horz" wrap="square" lIns="0" tIns="11430" rIns="0" bIns="0" rtlCol="0">
            <a:spAutoFit/>
          </a:bodyPr>
          <a:lstStyle/>
          <a:p>
            <a:pPr marL="12700">
              <a:lnSpc>
                <a:spcPct val="100000"/>
              </a:lnSpc>
              <a:spcBef>
                <a:spcPts val="90"/>
              </a:spcBef>
            </a:pPr>
            <a:r>
              <a:rPr sz="1450" spc="-10" dirty="0">
                <a:latin typeface="MS UI Gothic"/>
                <a:cs typeface="MS UI Gothic"/>
              </a:rPr>
              <a:t>●</a:t>
            </a:r>
            <a:endParaRPr sz="1450">
              <a:latin typeface="MS UI Gothic"/>
              <a:cs typeface="MS UI Gothic"/>
            </a:endParaRPr>
          </a:p>
        </p:txBody>
      </p:sp>
      <p:sp>
        <p:nvSpPr>
          <p:cNvPr id="5" name="object 5"/>
          <p:cNvSpPr txBox="1"/>
          <p:nvPr/>
        </p:nvSpPr>
        <p:spPr>
          <a:xfrm>
            <a:off x="966495" y="3199218"/>
            <a:ext cx="3790950" cy="513715"/>
          </a:xfrm>
          <a:prstGeom prst="rect">
            <a:avLst/>
          </a:prstGeom>
        </p:spPr>
        <p:txBody>
          <a:bodyPr vert="horz" wrap="square" lIns="0" tIns="12700" rIns="0" bIns="0" rtlCol="0">
            <a:spAutoFit/>
          </a:bodyPr>
          <a:lstStyle/>
          <a:p>
            <a:pPr marL="12700">
              <a:lnSpc>
                <a:spcPct val="100000"/>
              </a:lnSpc>
              <a:spcBef>
                <a:spcPts val="100"/>
              </a:spcBef>
            </a:pPr>
            <a:r>
              <a:rPr sz="3200" spc="-10" dirty="0">
                <a:latin typeface="Arial MT"/>
                <a:cs typeface="Arial MT"/>
              </a:rPr>
              <a:t>Three</a:t>
            </a:r>
            <a:r>
              <a:rPr sz="3200" spc="-45" dirty="0">
                <a:latin typeface="Arial MT"/>
                <a:cs typeface="Arial MT"/>
              </a:rPr>
              <a:t> </a:t>
            </a:r>
            <a:r>
              <a:rPr sz="3200" spc="-5" dirty="0">
                <a:latin typeface="Arial MT"/>
                <a:cs typeface="Arial MT"/>
              </a:rPr>
              <a:t>main</a:t>
            </a:r>
            <a:r>
              <a:rPr sz="3200" spc="-55" dirty="0">
                <a:latin typeface="Arial MT"/>
                <a:cs typeface="Arial MT"/>
              </a:rPr>
              <a:t> </a:t>
            </a:r>
            <a:r>
              <a:rPr sz="3200" spc="-5" dirty="0">
                <a:latin typeface="Arial MT"/>
                <a:cs typeface="Arial MT"/>
              </a:rPr>
              <a:t>Features</a:t>
            </a:r>
            <a:endParaRPr sz="3200">
              <a:latin typeface="Arial MT"/>
              <a:cs typeface="Arial MT"/>
            </a:endParaRPr>
          </a:p>
        </p:txBody>
      </p:sp>
      <p:sp>
        <p:nvSpPr>
          <p:cNvPr id="6" name="object 6"/>
          <p:cNvSpPr txBox="1"/>
          <p:nvPr/>
        </p:nvSpPr>
        <p:spPr>
          <a:xfrm>
            <a:off x="1074496" y="3850462"/>
            <a:ext cx="81915" cy="1485265"/>
          </a:xfrm>
          <a:prstGeom prst="rect">
            <a:avLst/>
          </a:prstGeom>
        </p:spPr>
        <p:txBody>
          <a:bodyPr vert="horz" wrap="square" lIns="0" tIns="12700" rIns="0" bIns="0" rtlCol="0">
            <a:spAutoFit/>
          </a:bodyPr>
          <a:lstStyle/>
          <a:p>
            <a:pPr marL="12700">
              <a:lnSpc>
                <a:spcPct val="100000"/>
              </a:lnSpc>
              <a:spcBef>
                <a:spcPts val="100"/>
              </a:spcBef>
            </a:pPr>
            <a:r>
              <a:rPr sz="2100" spc="-1660" dirty="0">
                <a:latin typeface="Lucida Sans Unicode"/>
                <a:cs typeface="Lucida Sans Unicode"/>
              </a:rPr>
              <a:t></a:t>
            </a:r>
            <a:endParaRPr sz="2100">
              <a:latin typeface="Lucida Sans Unicode"/>
              <a:cs typeface="Lucida Sans Unicode"/>
            </a:endParaRPr>
          </a:p>
          <a:p>
            <a:pPr marL="12700">
              <a:lnSpc>
                <a:spcPct val="100000"/>
              </a:lnSpc>
              <a:spcBef>
                <a:spcPts val="1960"/>
              </a:spcBef>
            </a:pPr>
            <a:r>
              <a:rPr sz="2100" spc="-1660" dirty="0">
                <a:latin typeface="Lucida Sans Unicode"/>
                <a:cs typeface="Lucida Sans Unicode"/>
              </a:rPr>
              <a:t></a:t>
            </a:r>
            <a:endParaRPr sz="2100">
              <a:latin typeface="Lucida Sans Unicode"/>
              <a:cs typeface="Lucida Sans Unicode"/>
            </a:endParaRPr>
          </a:p>
          <a:p>
            <a:pPr marL="12700">
              <a:lnSpc>
                <a:spcPct val="100000"/>
              </a:lnSpc>
              <a:spcBef>
                <a:spcPts val="1970"/>
              </a:spcBef>
            </a:pPr>
            <a:r>
              <a:rPr sz="2100" spc="-1660" dirty="0">
                <a:latin typeface="Lucida Sans Unicode"/>
                <a:cs typeface="Lucida Sans Unicode"/>
              </a:rPr>
              <a:t></a:t>
            </a:r>
            <a:endParaRPr sz="2100">
              <a:latin typeface="Lucida Sans Unicode"/>
              <a:cs typeface="Lucida Sans Unicode"/>
            </a:endParaRPr>
          </a:p>
        </p:txBody>
      </p:sp>
      <p:sp>
        <p:nvSpPr>
          <p:cNvPr id="7" name="object 7"/>
          <p:cNvSpPr txBox="1"/>
          <p:nvPr/>
        </p:nvSpPr>
        <p:spPr>
          <a:xfrm>
            <a:off x="1398142" y="3685428"/>
            <a:ext cx="2971165" cy="1736725"/>
          </a:xfrm>
          <a:prstGeom prst="rect">
            <a:avLst/>
          </a:prstGeom>
        </p:spPr>
        <p:txBody>
          <a:bodyPr vert="horz" wrap="square" lIns="0" tIns="12700" rIns="0" bIns="0" rtlCol="0">
            <a:spAutoFit/>
          </a:bodyPr>
          <a:lstStyle/>
          <a:p>
            <a:pPr marL="12700" marR="5080">
              <a:lnSpc>
                <a:spcPct val="133600"/>
              </a:lnSpc>
              <a:spcBef>
                <a:spcPts val="100"/>
              </a:spcBef>
            </a:pPr>
            <a:r>
              <a:rPr sz="2800" spc="-5" dirty="0">
                <a:latin typeface="Arial MT"/>
                <a:cs typeface="Arial MT"/>
              </a:rPr>
              <a:t>Standards </a:t>
            </a:r>
            <a:r>
              <a:rPr sz="2800" dirty="0">
                <a:latin typeface="Arial MT"/>
                <a:cs typeface="Arial MT"/>
              </a:rPr>
              <a:t> </a:t>
            </a:r>
            <a:r>
              <a:rPr sz="2800" spc="-5" dirty="0">
                <a:latin typeface="Arial MT"/>
                <a:cs typeface="Arial MT"/>
              </a:rPr>
              <a:t>Enforcement </a:t>
            </a:r>
            <a:r>
              <a:rPr sz="2800" dirty="0">
                <a:latin typeface="Arial MT"/>
                <a:cs typeface="Arial MT"/>
              </a:rPr>
              <a:t> </a:t>
            </a:r>
            <a:r>
              <a:rPr sz="2800" spc="-5" dirty="0">
                <a:latin typeface="Arial MT"/>
                <a:cs typeface="Arial MT"/>
              </a:rPr>
              <a:t>Dispute</a:t>
            </a:r>
            <a:r>
              <a:rPr sz="2800" spc="-60" dirty="0">
                <a:latin typeface="Arial MT"/>
                <a:cs typeface="Arial MT"/>
              </a:rPr>
              <a:t> </a:t>
            </a:r>
            <a:r>
              <a:rPr sz="2800" spc="-5" dirty="0">
                <a:latin typeface="Arial MT"/>
                <a:cs typeface="Arial MT"/>
              </a:rPr>
              <a:t>settlement</a:t>
            </a:r>
            <a:endParaRPr sz="2800">
              <a:latin typeface="Arial MT"/>
              <a:cs typeface="Arial MT"/>
            </a:endParaRPr>
          </a:p>
        </p:txBody>
      </p:sp>
      <p:pic>
        <p:nvPicPr>
          <p:cNvPr id="8" name="object 8"/>
          <p:cNvPicPr/>
          <p:nvPr/>
        </p:nvPicPr>
        <p:blipFill>
          <a:blip r:embed="rId2" cstate="print"/>
          <a:stretch>
            <a:fillRect/>
          </a:stretch>
        </p:blipFill>
        <p:spPr>
          <a:xfrm>
            <a:off x="246105" y="324861"/>
            <a:ext cx="712329" cy="852398"/>
          </a:xfrm>
          <a:prstGeom prst="rect">
            <a:avLst/>
          </a:prstGeom>
        </p:spPr>
      </p:pic>
      <p:sp>
        <p:nvSpPr>
          <p:cNvPr id="9" name="object 9"/>
          <p:cNvSpPr txBox="1"/>
          <p:nvPr/>
        </p:nvSpPr>
        <p:spPr>
          <a:xfrm>
            <a:off x="305904" y="132372"/>
            <a:ext cx="332105" cy="427990"/>
          </a:xfrm>
          <a:prstGeom prst="rect">
            <a:avLst/>
          </a:prstGeom>
        </p:spPr>
        <p:txBody>
          <a:bodyPr vert="horz" wrap="square" lIns="0" tIns="17780" rIns="0" bIns="0" rtlCol="0">
            <a:spAutoFit/>
          </a:bodyPr>
          <a:lstStyle/>
          <a:p>
            <a:pPr marL="12700">
              <a:lnSpc>
                <a:spcPct val="100000"/>
              </a:lnSpc>
              <a:spcBef>
                <a:spcPts val="140"/>
              </a:spcBef>
            </a:pPr>
            <a:r>
              <a:rPr sz="2600" spc="-190" dirty="0">
                <a:solidFill>
                  <a:srgbClr val="2D30BD"/>
                </a:solidFill>
                <a:latin typeface="MS UI Gothic"/>
                <a:cs typeface="MS UI Gothic"/>
              </a:rPr>
              <a:t>❖</a:t>
            </a:r>
            <a:endParaRPr sz="2600">
              <a:latin typeface="MS UI Gothic"/>
              <a:cs typeface="MS UI Gothic"/>
            </a:endParaRPr>
          </a:p>
        </p:txBody>
      </p:sp>
      <p:sp>
        <p:nvSpPr>
          <p:cNvPr id="10" name="object 10"/>
          <p:cNvSpPr txBox="1"/>
          <p:nvPr/>
        </p:nvSpPr>
        <p:spPr>
          <a:xfrm>
            <a:off x="1142898" y="185648"/>
            <a:ext cx="2654300" cy="427990"/>
          </a:xfrm>
          <a:prstGeom prst="rect">
            <a:avLst/>
          </a:prstGeom>
        </p:spPr>
        <p:txBody>
          <a:bodyPr vert="horz" wrap="square" lIns="0" tIns="17780" rIns="0" bIns="0" rtlCol="0">
            <a:spAutoFit/>
          </a:bodyPr>
          <a:lstStyle/>
          <a:p>
            <a:pPr marL="12700">
              <a:lnSpc>
                <a:spcPct val="100000"/>
              </a:lnSpc>
              <a:spcBef>
                <a:spcPts val="140"/>
              </a:spcBef>
            </a:pPr>
            <a:r>
              <a:rPr sz="2600" b="1" spc="30" dirty="0">
                <a:solidFill>
                  <a:srgbClr val="BF0000"/>
                </a:solidFill>
                <a:latin typeface="Times New Roman"/>
                <a:cs typeface="Times New Roman"/>
              </a:rPr>
              <a:t>T</a:t>
            </a:r>
            <a:r>
              <a:rPr sz="2600" b="1" spc="15" dirty="0">
                <a:solidFill>
                  <a:srgbClr val="BF0000"/>
                </a:solidFill>
                <a:latin typeface="Times New Roman"/>
                <a:cs typeface="Times New Roman"/>
              </a:rPr>
              <a:t>RIP</a:t>
            </a:r>
            <a:r>
              <a:rPr sz="2600" b="1" spc="20" dirty="0">
                <a:solidFill>
                  <a:srgbClr val="BF0000"/>
                </a:solidFill>
                <a:latin typeface="Times New Roman"/>
                <a:cs typeface="Times New Roman"/>
              </a:rPr>
              <a:t>S</a:t>
            </a:r>
            <a:r>
              <a:rPr sz="2600" b="1" spc="-140" dirty="0">
                <a:solidFill>
                  <a:srgbClr val="BF0000"/>
                </a:solidFill>
                <a:latin typeface="Times New Roman"/>
                <a:cs typeface="Times New Roman"/>
              </a:rPr>
              <a:t> </a:t>
            </a:r>
            <a:r>
              <a:rPr sz="2600" b="1" spc="15" dirty="0">
                <a:solidFill>
                  <a:srgbClr val="BF0000"/>
                </a:solidFill>
                <a:latin typeface="Times New Roman"/>
                <a:cs typeface="Times New Roman"/>
              </a:rPr>
              <a:t>Ag</a:t>
            </a:r>
            <a:r>
              <a:rPr sz="2600" b="1" spc="-25" dirty="0">
                <a:solidFill>
                  <a:srgbClr val="BF0000"/>
                </a:solidFill>
                <a:latin typeface="Times New Roman"/>
                <a:cs typeface="Times New Roman"/>
              </a:rPr>
              <a:t>r</a:t>
            </a:r>
            <a:r>
              <a:rPr sz="2600" b="1" spc="20" dirty="0">
                <a:solidFill>
                  <a:srgbClr val="BF0000"/>
                </a:solidFill>
                <a:latin typeface="Times New Roman"/>
                <a:cs typeface="Times New Roman"/>
              </a:rPr>
              <a:t>eeme</a:t>
            </a:r>
            <a:r>
              <a:rPr sz="2600" b="1" spc="10" dirty="0">
                <a:solidFill>
                  <a:srgbClr val="BF0000"/>
                </a:solidFill>
                <a:latin typeface="Times New Roman"/>
                <a:cs typeface="Times New Roman"/>
              </a:rPr>
              <a:t>nt</a:t>
            </a:r>
            <a:endParaRPr sz="26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504" y="604697"/>
            <a:ext cx="300926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BF0000"/>
                </a:solidFill>
                <a:latin typeface="Times New Roman"/>
                <a:cs typeface="Times New Roman"/>
              </a:rPr>
              <a:t>TRI</a:t>
            </a:r>
            <a:r>
              <a:rPr sz="3000" dirty="0">
                <a:solidFill>
                  <a:srgbClr val="BF0000"/>
                </a:solidFill>
                <a:latin typeface="Times New Roman"/>
                <a:cs typeface="Times New Roman"/>
              </a:rPr>
              <a:t>PS</a:t>
            </a:r>
            <a:r>
              <a:rPr sz="3000" spc="-170" dirty="0">
                <a:solidFill>
                  <a:srgbClr val="BF0000"/>
                </a:solidFill>
                <a:latin typeface="Times New Roman"/>
                <a:cs typeface="Times New Roman"/>
              </a:rPr>
              <a:t> </a:t>
            </a:r>
            <a:r>
              <a:rPr sz="3000" spc="-5" dirty="0">
                <a:solidFill>
                  <a:srgbClr val="BF0000"/>
                </a:solidFill>
                <a:latin typeface="Times New Roman"/>
                <a:cs typeface="Times New Roman"/>
              </a:rPr>
              <a:t>Ag</a:t>
            </a:r>
            <a:r>
              <a:rPr sz="3000" spc="-50" dirty="0">
                <a:solidFill>
                  <a:srgbClr val="BF0000"/>
                </a:solidFill>
                <a:latin typeface="Times New Roman"/>
                <a:cs typeface="Times New Roman"/>
              </a:rPr>
              <a:t>r</a:t>
            </a:r>
            <a:r>
              <a:rPr sz="3000" spc="-5" dirty="0">
                <a:solidFill>
                  <a:srgbClr val="BF0000"/>
                </a:solidFill>
                <a:latin typeface="Times New Roman"/>
                <a:cs typeface="Times New Roman"/>
              </a:rPr>
              <a:t>eeme</a:t>
            </a:r>
            <a:r>
              <a:rPr sz="3000" spc="-15" dirty="0">
                <a:solidFill>
                  <a:srgbClr val="BF0000"/>
                </a:solidFill>
                <a:latin typeface="Times New Roman"/>
                <a:cs typeface="Times New Roman"/>
              </a:rPr>
              <a:t>n</a:t>
            </a:r>
            <a:r>
              <a:rPr sz="3000" dirty="0">
                <a:solidFill>
                  <a:srgbClr val="BF0000"/>
                </a:solidFill>
                <a:latin typeface="Times New Roman"/>
                <a:cs typeface="Times New Roman"/>
              </a:rPr>
              <a:t>t</a:t>
            </a:r>
            <a:endParaRPr sz="3000">
              <a:latin typeface="Times New Roman"/>
              <a:cs typeface="Times New Roman"/>
            </a:endParaRPr>
          </a:p>
        </p:txBody>
      </p:sp>
      <p:sp>
        <p:nvSpPr>
          <p:cNvPr id="3" name="object 3"/>
          <p:cNvSpPr txBox="1"/>
          <p:nvPr/>
        </p:nvSpPr>
        <p:spPr>
          <a:xfrm>
            <a:off x="534504" y="1633220"/>
            <a:ext cx="2844800" cy="444500"/>
          </a:xfrm>
          <a:prstGeom prst="rect">
            <a:avLst/>
          </a:prstGeom>
        </p:spPr>
        <p:txBody>
          <a:bodyPr vert="horz" wrap="square" lIns="0" tIns="12700" rIns="0" bIns="0" rtlCol="0">
            <a:spAutoFit/>
          </a:bodyPr>
          <a:lstStyle/>
          <a:p>
            <a:pPr marL="307340" indent="-295275">
              <a:lnSpc>
                <a:spcPct val="100000"/>
              </a:lnSpc>
              <a:spcBef>
                <a:spcPts val="100"/>
              </a:spcBef>
              <a:buFont typeface="MS UI Gothic"/>
              <a:buChar char="➢"/>
              <a:tabLst>
                <a:tab pos="307975" algn="l"/>
                <a:tab pos="1570990" algn="l"/>
              </a:tabLst>
            </a:pPr>
            <a:r>
              <a:rPr sz="2750" spc="-5" dirty="0">
                <a:latin typeface="Times New Roman"/>
                <a:cs typeface="Times New Roman"/>
              </a:rPr>
              <a:t>TRIPS	specified</a:t>
            </a:r>
            <a:endParaRPr sz="2750">
              <a:latin typeface="Times New Roman"/>
              <a:cs typeface="Times New Roman"/>
            </a:endParaRPr>
          </a:p>
        </p:txBody>
      </p:sp>
      <p:sp>
        <p:nvSpPr>
          <p:cNvPr id="4" name="object 4"/>
          <p:cNvSpPr txBox="1"/>
          <p:nvPr/>
        </p:nvSpPr>
        <p:spPr>
          <a:xfrm>
            <a:off x="829335" y="1633220"/>
            <a:ext cx="7768590" cy="863600"/>
          </a:xfrm>
          <a:prstGeom prst="rect">
            <a:avLst/>
          </a:prstGeom>
        </p:spPr>
        <p:txBody>
          <a:bodyPr vert="horz" wrap="square" lIns="0" tIns="12700" rIns="0" bIns="0" rtlCol="0">
            <a:spAutoFit/>
          </a:bodyPr>
          <a:lstStyle/>
          <a:p>
            <a:pPr marL="12700" marR="5080" indent="2840355">
              <a:lnSpc>
                <a:spcPct val="100000"/>
              </a:lnSpc>
              <a:spcBef>
                <a:spcPts val="100"/>
              </a:spcBef>
              <a:tabLst>
                <a:tab pos="1856739" algn="l"/>
                <a:tab pos="2788285" algn="l"/>
                <a:tab pos="4525645" algn="l"/>
                <a:tab pos="4552315" algn="l"/>
                <a:tab pos="5714365" algn="l"/>
                <a:tab pos="6551295" algn="l"/>
                <a:tab pos="7348855" algn="l"/>
              </a:tabLst>
            </a:pPr>
            <a:r>
              <a:rPr sz="2750" spc="-10" dirty="0">
                <a:latin typeface="Times New Roman"/>
                <a:cs typeface="Times New Roman"/>
              </a:rPr>
              <a:t>m</a:t>
            </a:r>
            <a:r>
              <a:rPr sz="2750" dirty="0">
                <a:latin typeface="Times New Roman"/>
                <a:cs typeface="Times New Roman"/>
              </a:rPr>
              <a:t>ini</a:t>
            </a:r>
            <a:r>
              <a:rPr sz="2750" spc="-5" dirty="0">
                <a:latin typeface="Times New Roman"/>
                <a:cs typeface="Times New Roman"/>
              </a:rPr>
              <a:t>m</a:t>
            </a:r>
            <a:r>
              <a:rPr sz="2750" dirty="0">
                <a:latin typeface="Times New Roman"/>
                <a:cs typeface="Times New Roman"/>
              </a:rPr>
              <a:t>um	gl</a:t>
            </a:r>
            <a:r>
              <a:rPr sz="2750" spc="-10" dirty="0">
                <a:latin typeface="Times New Roman"/>
                <a:cs typeface="Times New Roman"/>
              </a:rPr>
              <a:t>o</a:t>
            </a:r>
            <a:r>
              <a:rPr sz="2750" dirty="0">
                <a:latin typeface="Times New Roman"/>
                <a:cs typeface="Times New Roman"/>
              </a:rPr>
              <a:t>b</a:t>
            </a:r>
            <a:r>
              <a:rPr sz="2750" spc="5" dirty="0">
                <a:latin typeface="Times New Roman"/>
                <a:cs typeface="Times New Roman"/>
              </a:rPr>
              <a:t>a</a:t>
            </a:r>
            <a:r>
              <a:rPr sz="2750" dirty="0">
                <a:latin typeface="Times New Roman"/>
                <a:cs typeface="Times New Roman"/>
              </a:rPr>
              <a:t>l	</a:t>
            </a:r>
            <a:r>
              <a:rPr sz="2750" spc="-5" dirty="0">
                <a:latin typeface="Times New Roman"/>
                <a:cs typeface="Times New Roman"/>
              </a:rPr>
              <a:t>s</a:t>
            </a:r>
            <a:r>
              <a:rPr sz="2750" spc="5" dirty="0">
                <a:latin typeface="Times New Roman"/>
                <a:cs typeface="Times New Roman"/>
              </a:rPr>
              <a:t>t</a:t>
            </a:r>
            <a:r>
              <a:rPr sz="2750" spc="-5" dirty="0">
                <a:latin typeface="Times New Roman"/>
                <a:cs typeface="Times New Roman"/>
              </a:rPr>
              <a:t>a</a:t>
            </a:r>
            <a:r>
              <a:rPr sz="2750" dirty="0">
                <a:latin typeface="Times New Roman"/>
                <a:cs typeface="Times New Roman"/>
              </a:rPr>
              <a:t>nd</a:t>
            </a:r>
            <a:r>
              <a:rPr sz="2750" spc="-5" dirty="0">
                <a:latin typeface="Times New Roman"/>
                <a:cs typeface="Times New Roman"/>
              </a:rPr>
              <a:t>a</a:t>
            </a:r>
            <a:r>
              <a:rPr sz="2750" dirty="0">
                <a:latin typeface="Times New Roman"/>
                <a:cs typeface="Times New Roman"/>
              </a:rPr>
              <a:t>rds	</a:t>
            </a:r>
            <a:r>
              <a:rPr sz="2750" spc="-10" dirty="0">
                <a:latin typeface="Times New Roman"/>
                <a:cs typeface="Times New Roman"/>
              </a:rPr>
              <a:t>f</a:t>
            </a:r>
            <a:r>
              <a:rPr sz="2750" dirty="0">
                <a:latin typeface="Times New Roman"/>
                <a:cs typeface="Times New Roman"/>
              </a:rPr>
              <a:t>or  p</a:t>
            </a:r>
            <a:r>
              <a:rPr sz="2750" spc="-10" dirty="0">
                <a:latin typeface="Times New Roman"/>
                <a:cs typeface="Times New Roman"/>
              </a:rPr>
              <a:t>r</a:t>
            </a:r>
            <a:r>
              <a:rPr sz="2750" dirty="0">
                <a:latin typeface="Times New Roman"/>
                <a:cs typeface="Times New Roman"/>
              </a:rPr>
              <a:t>ot</a:t>
            </a:r>
            <a:r>
              <a:rPr sz="2750" spc="-5" dirty="0">
                <a:latin typeface="Times New Roman"/>
                <a:cs typeface="Times New Roman"/>
              </a:rPr>
              <a:t>e</a:t>
            </a:r>
            <a:r>
              <a:rPr sz="2750" spc="5" dirty="0">
                <a:latin typeface="Times New Roman"/>
                <a:cs typeface="Times New Roman"/>
              </a:rPr>
              <a:t>c</a:t>
            </a:r>
            <a:r>
              <a:rPr sz="2750" dirty="0">
                <a:latin typeface="Times New Roman"/>
                <a:cs typeface="Times New Roman"/>
              </a:rPr>
              <a:t>t</a:t>
            </a:r>
            <a:r>
              <a:rPr sz="2750" spc="-5" dirty="0">
                <a:latin typeface="Times New Roman"/>
                <a:cs typeface="Times New Roman"/>
              </a:rPr>
              <a:t>i</a:t>
            </a:r>
            <a:r>
              <a:rPr sz="2750" spc="10" dirty="0">
                <a:latin typeface="Times New Roman"/>
                <a:cs typeface="Times New Roman"/>
              </a:rPr>
              <a:t>n</a:t>
            </a:r>
            <a:r>
              <a:rPr sz="2750" dirty="0">
                <a:latin typeface="Times New Roman"/>
                <a:cs typeface="Times New Roman"/>
              </a:rPr>
              <a:t>g	</a:t>
            </a:r>
            <a:r>
              <a:rPr sz="2750" spc="-5" dirty="0">
                <a:latin typeface="Times New Roman"/>
                <a:cs typeface="Times New Roman"/>
              </a:rPr>
              <a:t>a</a:t>
            </a:r>
            <a:r>
              <a:rPr sz="2750" dirty="0">
                <a:latin typeface="Times New Roman"/>
                <a:cs typeface="Times New Roman"/>
              </a:rPr>
              <a:t>nd	</a:t>
            </a:r>
            <a:r>
              <a:rPr sz="2750" spc="-5" dirty="0">
                <a:latin typeface="Times New Roman"/>
                <a:cs typeface="Times New Roman"/>
              </a:rPr>
              <a:t>e</a:t>
            </a:r>
            <a:r>
              <a:rPr sz="2750" dirty="0">
                <a:latin typeface="Times New Roman"/>
                <a:cs typeface="Times New Roman"/>
              </a:rPr>
              <a:t>n</a:t>
            </a:r>
            <a:r>
              <a:rPr sz="2750" spc="-10" dirty="0">
                <a:latin typeface="Times New Roman"/>
                <a:cs typeface="Times New Roman"/>
              </a:rPr>
              <a:t>f</a:t>
            </a:r>
            <a:r>
              <a:rPr sz="2750" dirty="0">
                <a:latin typeface="Times New Roman"/>
                <a:cs typeface="Times New Roman"/>
              </a:rPr>
              <a:t>o</a:t>
            </a:r>
            <a:r>
              <a:rPr sz="2750" spc="-10" dirty="0">
                <a:latin typeface="Times New Roman"/>
                <a:cs typeface="Times New Roman"/>
              </a:rPr>
              <a:t>r</a:t>
            </a:r>
            <a:r>
              <a:rPr sz="2750" spc="-5" dirty="0">
                <a:latin typeface="Times New Roman"/>
                <a:cs typeface="Times New Roman"/>
              </a:rPr>
              <a:t>c</a:t>
            </a:r>
            <a:r>
              <a:rPr sz="2750" dirty="0">
                <a:latin typeface="Times New Roman"/>
                <a:cs typeface="Times New Roman"/>
              </a:rPr>
              <a:t>ing		In</a:t>
            </a:r>
            <a:r>
              <a:rPr sz="2750" spc="-5" dirty="0">
                <a:latin typeface="Times New Roman"/>
                <a:cs typeface="Times New Roman"/>
              </a:rPr>
              <a:t>t</a:t>
            </a:r>
            <a:r>
              <a:rPr sz="2750" spc="5" dirty="0">
                <a:latin typeface="Times New Roman"/>
                <a:cs typeface="Times New Roman"/>
              </a:rPr>
              <a:t>e</a:t>
            </a:r>
            <a:r>
              <a:rPr sz="2750" spc="-5" dirty="0">
                <a:latin typeface="Times New Roman"/>
                <a:cs typeface="Times New Roman"/>
              </a:rPr>
              <a:t>l</a:t>
            </a:r>
            <a:r>
              <a:rPr sz="2750" dirty="0">
                <a:latin typeface="Times New Roman"/>
                <a:cs typeface="Times New Roman"/>
              </a:rPr>
              <a:t>l</a:t>
            </a:r>
            <a:r>
              <a:rPr sz="2750" spc="5" dirty="0">
                <a:latin typeface="Times New Roman"/>
                <a:cs typeface="Times New Roman"/>
              </a:rPr>
              <a:t>e</a:t>
            </a:r>
            <a:r>
              <a:rPr sz="2750" spc="-5" dirty="0">
                <a:latin typeface="Times New Roman"/>
                <a:cs typeface="Times New Roman"/>
              </a:rPr>
              <a:t>c</a:t>
            </a:r>
            <a:r>
              <a:rPr sz="2750" dirty="0">
                <a:latin typeface="Times New Roman"/>
                <a:cs typeface="Times New Roman"/>
              </a:rPr>
              <a:t>tu</a:t>
            </a:r>
            <a:r>
              <a:rPr sz="2750" spc="5" dirty="0">
                <a:latin typeface="Times New Roman"/>
                <a:cs typeface="Times New Roman"/>
              </a:rPr>
              <a:t>a</a:t>
            </a:r>
            <a:r>
              <a:rPr sz="2750" dirty="0">
                <a:latin typeface="Times New Roman"/>
                <a:cs typeface="Times New Roman"/>
              </a:rPr>
              <a:t>l	</a:t>
            </a:r>
            <a:r>
              <a:rPr sz="2750" spc="-10" dirty="0">
                <a:latin typeface="Times New Roman"/>
                <a:cs typeface="Times New Roman"/>
              </a:rPr>
              <a:t>P</a:t>
            </a:r>
            <a:r>
              <a:rPr sz="2750" dirty="0">
                <a:latin typeface="Times New Roman"/>
                <a:cs typeface="Times New Roman"/>
              </a:rPr>
              <a:t>rop</a:t>
            </a:r>
            <a:r>
              <a:rPr sz="2750" spc="-5" dirty="0">
                <a:latin typeface="Times New Roman"/>
                <a:cs typeface="Times New Roman"/>
              </a:rPr>
              <a:t>e</a:t>
            </a:r>
            <a:r>
              <a:rPr sz="2750" spc="-10" dirty="0">
                <a:latin typeface="Times New Roman"/>
                <a:cs typeface="Times New Roman"/>
              </a:rPr>
              <a:t>r</a:t>
            </a:r>
            <a:r>
              <a:rPr sz="2750" dirty="0">
                <a:latin typeface="Times New Roman"/>
                <a:cs typeface="Times New Roman"/>
              </a:rPr>
              <a:t>ty</a:t>
            </a:r>
            <a:endParaRPr sz="2750">
              <a:latin typeface="Times New Roman"/>
              <a:cs typeface="Times New Roman"/>
            </a:endParaRPr>
          </a:p>
        </p:txBody>
      </p:sp>
      <p:sp>
        <p:nvSpPr>
          <p:cNvPr id="5" name="object 5"/>
          <p:cNvSpPr txBox="1"/>
          <p:nvPr/>
        </p:nvSpPr>
        <p:spPr>
          <a:xfrm>
            <a:off x="483704" y="2401115"/>
            <a:ext cx="8164830" cy="4079875"/>
          </a:xfrm>
          <a:prstGeom prst="rect">
            <a:avLst/>
          </a:prstGeom>
        </p:spPr>
        <p:txBody>
          <a:bodyPr vert="horz" wrap="square" lIns="0" tIns="82550" rIns="0" bIns="0" rtlCol="0">
            <a:spAutoFit/>
          </a:bodyPr>
          <a:lstStyle/>
          <a:p>
            <a:pPr marL="358140" algn="just">
              <a:lnSpc>
                <a:spcPct val="100000"/>
              </a:lnSpc>
              <a:spcBef>
                <a:spcPts val="650"/>
              </a:spcBef>
            </a:pPr>
            <a:r>
              <a:rPr sz="2750" spc="-5" dirty="0">
                <a:latin typeface="Times New Roman"/>
                <a:cs typeface="Times New Roman"/>
              </a:rPr>
              <a:t>Rights(IPR)</a:t>
            </a:r>
            <a:r>
              <a:rPr sz="2750" spc="-25" dirty="0">
                <a:latin typeface="Times New Roman"/>
                <a:cs typeface="Times New Roman"/>
              </a:rPr>
              <a:t> </a:t>
            </a:r>
            <a:r>
              <a:rPr sz="2750" dirty="0">
                <a:latin typeface="Times New Roman"/>
                <a:cs typeface="Times New Roman"/>
              </a:rPr>
              <a:t>in</a:t>
            </a:r>
            <a:r>
              <a:rPr sz="2750" spc="-25" dirty="0">
                <a:latin typeface="Times New Roman"/>
                <a:cs typeface="Times New Roman"/>
              </a:rPr>
              <a:t> </a:t>
            </a:r>
            <a:r>
              <a:rPr sz="2750" dirty="0">
                <a:latin typeface="Times New Roman"/>
                <a:cs typeface="Times New Roman"/>
              </a:rPr>
              <a:t>all</a:t>
            </a:r>
            <a:r>
              <a:rPr sz="2750" spc="-25" dirty="0">
                <a:latin typeface="Times New Roman"/>
                <a:cs typeface="Times New Roman"/>
              </a:rPr>
              <a:t> </a:t>
            </a:r>
            <a:r>
              <a:rPr sz="2750" spc="-5" dirty="0">
                <a:latin typeface="Times New Roman"/>
                <a:cs typeface="Times New Roman"/>
              </a:rPr>
              <a:t>its</a:t>
            </a:r>
            <a:r>
              <a:rPr sz="2750" spc="-25" dirty="0">
                <a:latin typeface="Times New Roman"/>
                <a:cs typeface="Times New Roman"/>
              </a:rPr>
              <a:t> </a:t>
            </a:r>
            <a:r>
              <a:rPr sz="2750" spc="-5" dirty="0">
                <a:latin typeface="Times New Roman"/>
                <a:cs typeface="Times New Roman"/>
              </a:rPr>
              <a:t>forms.</a:t>
            </a:r>
            <a:endParaRPr sz="2750">
              <a:latin typeface="Times New Roman"/>
              <a:cs typeface="Times New Roman"/>
            </a:endParaRPr>
          </a:p>
          <a:p>
            <a:pPr marL="358140" marR="55880" indent="-295275" algn="just">
              <a:lnSpc>
                <a:spcPct val="100000"/>
              </a:lnSpc>
              <a:spcBef>
                <a:spcPts val="555"/>
              </a:spcBef>
              <a:buFont typeface="MS UI Gothic"/>
              <a:buChar char="➢"/>
              <a:tabLst>
                <a:tab pos="358775" algn="l"/>
              </a:tabLst>
            </a:pPr>
            <a:r>
              <a:rPr sz="2750" spc="-5" dirty="0">
                <a:latin typeface="Times New Roman"/>
                <a:cs typeface="Times New Roman"/>
              </a:rPr>
              <a:t>While the agreements set </a:t>
            </a:r>
            <a:r>
              <a:rPr sz="2750" dirty="0">
                <a:latin typeface="Times New Roman"/>
                <a:cs typeface="Times New Roman"/>
              </a:rPr>
              <a:t>out </a:t>
            </a:r>
            <a:r>
              <a:rPr sz="2750" spc="-5" dirty="0">
                <a:latin typeface="Times New Roman"/>
                <a:cs typeface="Times New Roman"/>
              </a:rPr>
              <a:t>before </a:t>
            </a:r>
            <a:r>
              <a:rPr sz="2750" dirty="0">
                <a:latin typeface="Times New Roman"/>
                <a:cs typeface="Times New Roman"/>
              </a:rPr>
              <a:t>1995 did not </a:t>
            </a:r>
            <a:r>
              <a:rPr sz="2750" spc="-5" dirty="0">
                <a:latin typeface="Times New Roman"/>
                <a:cs typeface="Times New Roman"/>
              </a:rPr>
              <a:t>lay </a:t>
            </a:r>
            <a:r>
              <a:rPr sz="2750" dirty="0">
                <a:latin typeface="Times New Roman"/>
                <a:cs typeface="Times New Roman"/>
              </a:rPr>
              <a:t> </a:t>
            </a:r>
            <a:r>
              <a:rPr sz="2750" spc="-5" dirty="0">
                <a:latin typeface="Times New Roman"/>
                <a:cs typeface="Times New Roman"/>
              </a:rPr>
              <a:t>down</a:t>
            </a:r>
            <a:r>
              <a:rPr sz="2750" dirty="0">
                <a:latin typeface="Times New Roman"/>
                <a:cs typeface="Times New Roman"/>
              </a:rPr>
              <a:t> </a:t>
            </a:r>
            <a:r>
              <a:rPr sz="2750" spc="-5" dirty="0">
                <a:latin typeface="Times New Roman"/>
                <a:cs typeface="Times New Roman"/>
              </a:rPr>
              <a:t>minimal</a:t>
            </a:r>
            <a:r>
              <a:rPr sz="2750" dirty="0">
                <a:latin typeface="Times New Roman"/>
                <a:cs typeface="Times New Roman"/>
              </a:rPr>
              <a:t> </a:t>
            </a:r>
            <a:r>
              <a:rPr sz="2750" spc="-5" dirty="0">
                <a:latin typeface="Times New Roman"/>
                <a:cs typeface="Times New Roman"/>
              </a:rPr>
              <a:t>global</a:t>
            </a:r>
            <a:r>
              <a:rPr sz="2750" dirty="0">
                <a:latin typeface="Times New Roman"/>
                <a:cs typeface="Times New Roman"/>
              </a:rPr>
              <a:t> </a:t>
            </a:r>
            <a:r>
              <a:rPr sz="2750" spc="-5" dirty="0">
                <a:latin typeface="Times New Roman"/>
                <a:cs typeface="Times New Roman"/>
              </a:rPr>
              <a:t>standards</a:t>
            </a:r>
            <a:r>
              <a:rPr sz="2750" dirty="0">
                <a:latin typeface="Times New Roman"/>
                <a:cs typeface="Times New Roman"/>
              </a:rPr>
              <a:t> for</a:t>
            </a:r>
            <a:r>
              <a:rPr sz="2750" spc="5" dirty="0">
                <a:latin typeface="Times New Roman"/>
                <a:cs typeface="Times New Roman"/>
              </a:rPr>
              <a:t> </a:t>
            </a:r>
            <a:r>
              <a:rPr sz="2750" dirty="0">
                <a:latin typeface="Times New Roman"/>
                <a:cs typeface="Times New Roman"/>
              </a:rPr>
              <a:t>patents,</a:t>
            </a:r>
            <a:r>
              <a:rPr sz="2750" spc="5" dirty="0">
                <a:latin typeface="Times New Roman"/>
                <a:cs typeface="Times New Roman"/>
              </a:rPr>
              <a:t> </a:t>
            </a:r>
            <a:r>
              <a:rPr sz="2750" spc="-5" dirty="0">
                <a:latin typeface="Times New Roman"/>
                <a:cs typeface="Times New Roman"/>
              </a:rPr>
              <a:t>TRIPS </a:t>
            </a:r>
            <a:r>
              <a:rPr sz="2750" dirty="0">
                <a:latin typeface="Times New Roman"/>
                <a:cs typeface="Times New Roman"/>
              </a:rPr>
              <a:t> </a:t>
            </a:r>
            <a:r>
              <a:rPr sz="2750" spc="-5" dirty="0">
                <a:latin typeface="Times New Roman"/>
                <a:cs typeface="Times New Roman"/>
              </a:rPr>
              <a:t>prescribed this.</a:t>
            </a:r>
            <a:endParaRPr sz="2750">
              <a:latin typeface="Times New Roman"/>
              <a:cs typeface="Times New Roman"/>
            </a:endParaRPr>
          </a:p>
          <a:p>
            <a:pPr marL="358140" marR="55244" indent="-295275" algn="just">
              <a:lnSpc>
                <a:spcPct val="100200"/>
              </a:lnSpc>
              <a:spcBef>
                <a:spcPts val="550"/>
              </a:spcBef>
              <a:buFont typeface="MS UI Gothic"/>
              <a:buChar char="➢"/>
              <a:tabLst>
                <a:tab pos="358775" algn="l"/>
              </a:tabLst>
            </a:pPr>
            <a:r>
              <a:rPr sz="2750" spc="-5" dirty="0">
                <a:latin typeface="Times New Roman"/>
                <a:cs typeface="Times New Roman"/>
              </a:rPr>
              <a:t>Therefore, all members should ensure </a:t>
            </a:r>
            <a:r>
              <a:rPr sz="2750" dirty="0">
                <a:latin typeface="Times New Roman"/>
                <a:cs typeface="Times New Roman"/>
              </a:rPr>
              <a:t>that their </a:t>
            </a:r>
            <a:r>
              <a:rPr sz="2750" spc="-10" dirty="0">
                <a:latin typeface="Times New Roman"/>
                <a:cs typeface="Times New Roman"/>
              </a:rPr>
              <a:t>IPR </a:t>
            </a:r>
            <a:r>
              <a:rPr sz="2750" spc="-5" dirty="0">
                <a:latin typeface="Times New Roman"/>
                <a:cs typeface="Times New Roman"/>
              </a:rPr>
              <a:t> laws</a:t>
            </a:r>
            <a:r>
              <a:rPr sz="2750" dirty="0">
                <a:latin typeface="Times New Roman"/>
                <a:cs typeface="Times New Roman"/>
              </a:rPr>
              <a:t> </a:t>
            </a:r>
            <a:r>
              <a:rPr sz="2750" spc="-5" dirty="0">
                <a:latin typeface="Times New Roman"/>
                <a:cs typeface="Times New Roman"/>
              </a:rPr>
              <a:t>meet</a:t>
            </a:r>
            <a:r>
              <a:rPr sz="2750" dirty="0">
                <a:latin typeface="Times New Roman"/>
                <a:cs typeface="Times New Roman"/>
              </a:rPr>
              <a:t> </a:t>
            </a:r>
            <a:r>
              <a:rPr sz="2750" spc="-5" dirty="0">
                <a:latin typeface="Times New Roman"/>
                <a:cs typeface="Times New Roman"/>
              </a:rPr>
              <a:t>these</a:t>
            </a:r>
            <a:r>
              <a:rPr sz="2750" dirty="0">
                <a:latin typeface="Times New Roman"/>
                <a:cs typeface="Times New Roman"/>
              </a:rPr>
              <a:t> </a:t>
            </a:r>
            <a:r>
              <a:rPr sz="2750" spc="-5" dirty="0">
                <a:latin typeface="Times New Roman"/>
                <a:cs typeface="Times New Roman"/>
              </a:rPr>
              <a:t>minimum</a:t>
            </a:r>
            <a:r>
              <a:rPr sz="2750" spc="680" dirty="0">
                <a:latin typeface="Times New Roman"/>
                <a:cs typeface="Times New Roman"/>
              </a:rPr>
              <a:t> </a:t>
            </a:r>
            <a:r>
              <a:rPr sz="2750" spc="-5" dirty="0">
                <a:latin typeface="Times New Roman"/>
                <a:cs typeface="Times New Roman"/>
              </a:rPr>
              <a:t>global</a:t>
            </a:r>
            <a:r>
              <a:rPr sz="2750" spc="680" dirty="0">
                <a:latin typeface="Times New Roman"/>
                <a:cs typeface="Times New Roman"/>
              </a:rPr>
              <a:t> </a:t>
            </a:r>
            <a:r>
              <a:rPr sz="2750" spc="-5" dirty="0">
                <a:latin typeface="Times New Roman"/>
                <a:cs typeface="Times New Roman"/>
              </a:rPr>
              <a:t>standards </a:t>
            </a:r>
            <a:r>
              <a:rPr sz="2750" spc="-680" dirty="0">
                <a:latin typeface="Times New Roman"/>
                <a:cs typeface="Times New Roman"/>
              </a:rPr>
              <a:t> </a:t>
            </a:r>
            <a:r>
              <a:rPr sz="2750" spc="-5" dirty="0">
                <a:latin typeface="Times New Roman"/>
                <a:cs typeface="Times New Roman"/>
              </a:rPr>
              <a:t>pronounced</a:t>
            </a:r>
            <a:r>
              <a:rPr sz="2750" spc="-15" dirty="0">
                <a:latin typeface="Times New Roman"/>
                <a:cs typeface="Times New Roman"/>
              </a:rPr>
              <a:t> </a:t>
            </a:r>
            <a:r>
              <a:rPr sz="2750" dirty="0">
                <a:latin typeface="Times New Roman"/>
                <a:cs typeface="Times New Roman"/>
              </a:rPr>
              <a:t>in </a:t>
            </a:r>
            <a:r>
              <a:rPr sz="2750" spc="-5" dirty="0">
                <a:latin typeface="Times New Roman"/>
                <a:cs typeface="Times New Roman"/>
              </a:rPr>
              <a:t>the</a:t>
            </a:r>
            <a:r>
              <a:rPr sz="2750" spc="-55" dirty="0">
                <a:latin typeface="Times New Roman"/>
                <a:cs typeface="Times New Roman"/>
              </a:rPr>
              <a:t> </a:t>
            </a:r>
            <a:r>
              <a:rPr sz="2750" spc="-5" dirty="0">
                <a:latin typeface="Times New Roman"/>
                <a:cs typeface="Times New Roman"/>
              </a:rPr>
              <a:t>TRIPS.</a:t>
            </a:r>
            <a:endParaRPr sz="2750">
              <a:latin typeface="Times New Roman"/>
              <a:cs typeface="Times New Roman"/>
            </a:endParaRPr>
          </a:p>
          <a:p>
            <a:pPr marL="358140" marR="57150" indent="-295275" algn="just">
              <a:lnSpc>
                <a:spcPct val="100000"/>
              </a:lnSpc>
              <a:spcBef>
                <a:spcPts val="550"/>
              </a:spcBef>
              <a:buFont typeface="MS UI Gothic"/>
              <a:buChar char="➢"/>
              <a:tabLst>
                <a:tab pos="358775" algn="l"/>
              </a:tabLst>
            </a:pPr>
            <a:r>
              <a:rPr sz="2750" spc="-20" dirty="0">
                <a:latin typeface="Times New Roman"/>
                <a:cs typeface="Times New Roman"/>
              </a:rPr>
              <a:t>However, </a:t>
            </a:r>
            <a:r>
              <a:rPr sz="2750" spc="-5" dirty="0">
                <a:latin typeface="Times New Roman"/>
                <a:cs typeface="Times New Roman"/>
              </a:rPr>
              <a:t>TRIPS also allows countries </a:t>
            </a:r>
            <a:r>
              <a:rPr sz="2750" dirty="0">
                <a:latin typeface="Times New Roman"/>
                <a:cs typeface="Times New Roman"/>
              </a:rPr>
              <a:t>to </a:t>
            </a:r>
            <a:r>
              <a:rPr sz="2750" spc="-5" dirty="0">
                <a:latin typeface="Times New Roman"/>
                <a:cs typeface="Times New Roman"/>
              </a:rPr>
              <a:t>make their </a:t>
            </a:r>
            <a:r>
              <a:rPr sz="2750" dirty="0">
                <a:latin typeface="Times New Roman"/>
                <a:cs typeface="Times New Roman"/>
              </a:rPr>
              <a:t> </a:t>
            </a:r>
            <a:r>
              <a:rPr sz="2750" spc="-5" dirty="0">
                <a:latin typeface="Times New Roman"/>
                <a:cs typeface="Times New Roman"/>
              </a:rPr>
              <a:t>laws</a:t>
            </a:r>
            <a:r>
              <a:rPr sz="2750" spc="-15" dirty="0">
                <a:latin typeface="Times New Roman"/>
                <a:cs typeface="Times New Roman"/>
              </a:rPr>
              <a:t> </a:t>
            </a:r>
            <a:r>
              <a:rPr sz="2750" spc="-5" dirty="0">
                <a:latin typeface="Times New Roman"/>
                <a:cs typeface="Times New Roman"/>
              </a:rPr>
              <a:t>with</a:t>
            </a:r>
            <a:r>
              <a:rPr sz="2750" spc="-10" dirty="0">
                <a:latin typeface="Times New Roman"/>
                <a:cs typeface="Times New Roman"/>
              </a:rPr>
              <a:t> </a:t>
            </a:r>
            <a:r>
              <a:rPr sz="2750" spc="-5" dirty="0">
                <a:latin typeface="Times New Roman"/>
                <a:cs typeface="Times New Roman"/>
              </a:rPr>
              <a:t>flexibility</a:t>
            </a:r>
            <a:r>
              <a:rPr sz="2750" spc="-10" dirty="0">
                <a:latin typeface="Times New Roman"/>
                <a:cs typeface="Times New Roman"/>
              </a:rPr>
              <a:t> </a:t>
            </a:r>
            <a:r>
              <a:rPr sz="2750" dirty="0">
                <a:latin typeface="Times New Roman"/>
                <a:cs typeface="Times New Roman"/>
              </a:rPr>
              <a:t>in</a:t>
            </a:r>
            <a:r>
              <a:rPr sz="2750" spc="-10" dirty="0">
                <a:latin typeface="Times New Roman"/>
                <a:cs typeface="Times New Roman"/>
              </a:rPr>
              <a:t> </a:t>
            </a:r>
            <a:r>
              <a:rPr sz="2750" dirty="0">
                <a:latin typeface="Times New Roman"/>
                <a:cs typeface="Times New Roman"/>
              </a:rPr>
              <a:t>their</a:t>
            </a:r>
            <a:r>
              <a:rPr sz="2750" spc="-10" dirty="0">
                <a:latin typeface="Times New Roman"/>
                <a:cs typeface="Times New Roman"/>
              </a:rPr>
              <a:t> </a:t>
            </a:r>
            <a:r>
              <a:rPr sz="2750" spc="-5" dirty="0">
                <a:latin typeface="Times New Roman"/>
                <a:cs typeface="Times New Roman"/>
              </a:rPr>
              <a:t>interests.</a:t>
            </a:r>
            <a:endParaRPr sz="27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504" y="604697"/>
            <a:ext cx="464883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BF0000"/>
                </a:solidFill>
                <a:latin typeface="Times New Roman"/>
                <a:cs typeface="Times New Roman"/>
              </a:rPr>
              <a:t>TRI</a:t>
            </a:r>
            <a:r>
              <a:rPr sz="3000" dirty="0">
                <a:solidFill>
                  <a:srgbClr val="BF0000"/>
                </a:solidFill>
                <a:latin typeface="Times New Roman"/>
                <a:cs typeface="Times New Roman"/>
              </a:rPr>
              <a:t>PS</a:t>
            </a:r>
            <a:r>
              <a:rPr sz="3000" spc="-170" dirty="0">
                <a:solidFill>
                  <a:srgbClr val="BF0000"/>
                </a:solidFill>
                <a:latin typeface="Times New Roman"/>
                <a:cs typeface="Times New Roman"/>
              </a:rPr>
              <a:t> </a:t>
            </a:r>
            <a:r>
              <a:rPr sz="3000" spc="-5" dirty="0">
                <a:solidFill>
                  <a:srgbClr val="BF0000"/>
                </a:solidFill>
                <a:latin typeface="Times New Roman"/>
                <a:cs typeface="Times New Roman"/>
              </a:rPr>
              <a:t>Ag</a:t>
            </a:r>
            <a:r>
              <a:rPr sz="3000" spc="-50" dirty="0">
                <a:solidFill>
                  <a:srgbClr val="BF0000"/>
                </a:solidFill>
                <a:latin typeface="Times New Roman"/>
                <a:cs typeface="Times New Roman"/>
              </a:rPr>
              <a:t>r</a:t>
            </a:r>
            <a:r>
              <a:rPr sz="3000" spc="-5" dirty="0">
                <a:solidFill>
                  <a:srgbClr val="BF0000"/>
                </a:solidFill>
                <a:latin typeface="Times New Roman"/>
                <a:cs typeface="Times New Roman"/>
              </a:rPr>
              <a:t>eeme</a:t>
            </a:r>
            <a:r>
              <a:rPr sz="3000" spc="-15" dirty="0">
                <a:solidFill>
                  <a:srgbClr val="BF0000"/>
                </a:solidFill>
                <a:latin typeface="Times New Roman"/>
                <a:cs typeface="Times New Roman"/>
              </a:rPr>
              <a:t>n</a:t>
            </a:r>
            <a:r>
              <a:rPr sz="3000" dirty="0">
                <a:solidFill>
                  <a:srgbClr val="BF0000"/>
                </a:solidFill>
                <a:latin typeface="Times New Roman"/>
                <a:cs typeface="Times New Roman"/>
              </a:rPr>
              <a:t>t</a:t>
            </a:r>
            <a:r>
              <a:rPr sz="3000" spc="5" dirty="0">
                <a:solidFill>
                  <a:srgbClr val="BF0000"/>
                </a:solidFill>
                <a:latin typeface="Times New Roman"/>
                <a:cs typeface="Times New Roman"/>
              </a:rPr>
              <a:t> </a:t>
            </a:r>
            <a:r>
              <a:rPr sz="3000" spc="-5" dirty="0">
                <a:solidFill>
                  <a:srgbClr val="BF0000"/>
                </a:solidFill>
                <a:latin typeface="Times New Roman"/>
                <a:cs typeface="Times New Roman"/>
              </a:rPr>
              <a:t>Coverage</a:t>
            </a:r>
            <a:endParaRPr sz="3000">
              <a:latin typeface="Times New Roman"/>
              <a:cs typeface="Times New Roman"/>
            </a:endParaRPr>
          </a:p>
        </p:txBody>
      </p:sp>
      <p:sp>
        <p:nvSpPr>
          <p:cNvPr id="3" name="object 3"/>
          <p:cNvSpPr txBox="1"/>
          <p:nvPr/>
        </p:nvSpPr>
        <p:spPr>
          <a:xfrm>
            <a:off x="534504" y="1633219"/>
            <a:ext cx="8059420" cy="4174490"/>
          </a:xfrm>
          <a:prstGeom prst="rect">
            <a:avLst/>
          </a:prstGeom>
        </p:spPr>
        <p:txBody>
          <a:bodyPr vert="horz" wrap="square" lIns="0" tIns="12700" rIns="0" bIns="0" rtlCol="0">
            <a:spAutoFit/>
          </a:bodyPr>
          <a:lstStyle/>
          <a:p>
            <a:pPr marL="355600" marR="5080" indent="-343535" algn="just">
              <a:lnSpc>
                <a:spcPct val="100000"/>
              </a:lnSpc>
              <a:spcBef>
                <a:spcPts val="100"/>
              </a:spcBef>
            </a:pPr>
            <a:r>
              <a:rPr sz="3200" dirty="0">
                <a:latin typeface="Times New Roman"/>
                <a:cs typeface="Times New Roman"/>
              </a:rPr>
              <a:t>The</a:t>
            </a:r>
            <a:r>
              <a:rPr sz="3200" spc="5" dirty="0">
                <a:latin typeface="Times New Roman"/>
                <a:cs typeface="Times New Roman"/>
              </a:rPr>
              <a:t> </a:t>
            </a:r>
            <a:r>
              <a:rPr sz="3200" dirty="0">
                <a:latin typeface="Times New Roman"/>
                <a:cs typeface="Times New Roman"/>
              </a:rPr>
              <a:t>IPRs</a:t>
            </a:r>
            <a:r>
              <a:rPr sz="3200" spc="5" dirty="0">
                <a:latin typeface="Times New Roman"/>
                <a:cs typeface="Times New Roman"/>
              </a:rPr>
              <a:t> </a:t>
            </a:r>
            <a:r>
              <a:rPr sz="3200" dirty="0">
                <a:latin typeface="Times New Roman"/>
                <a:cs typeface="Times New Roman"/>
              </a:rPr>
              <a:t>covered</a:t>
            </a:r>
            <a:r>
              <a:rPr sz="3200" spc="5" dirty="0">
                <a:latin typeface="Times New Roman"/>
                <a:cs typeface="Times New Roman"/>
              </a:rPr>
              <a:t> </a:t>
            </a:r>
            <a:r>
              <a:rPr sz="3200" dirty="0">
                <a:latin typeface="Times New Roman"/>
                <a:cs typeface="Times New Roman"/>
              </a:rPr>
              <a:t>under</a:t>
            </a:r>
            <a:r>
              <a:rPr sz="3200" spc="5" dirty="0">
                <a:latin typeface="Times New Roman"/>
                <a:cs typeface="Times New Roman"/>
              </a:rPr>
              <a:t> </a:t>
            </a:r>
            <a:r>
              <a:rPr sz="3200" spc="-5" dirty="0">
                <a:latin typeface="Times New Roman"/>
                <a:cs typeface="Times New Roman"/>
              </a:rPr>
              <a:t>the TRIPS</a:t>
            </a:r>
            <a:r>
              <a:rPr sz="3200" dirty="0">
                <a:latin typeface="Times New Roman"/>
                <a:cs typeface="Times New Roman"/>
              </a:rPr>
              <a:t> </a:t>
            </a:r>
            <a:r>
              <a:rPr sz="3200" spc="-5" dirty="0">
                <a:latin typeface="Times New Roman"/>
                <a:cs typeface="Times New Roman"/>
              </a:rPr>
              <a:t>are</a:t>
            </a:r>
            <a:r>
              <a:rPr sz="3200" dirty="0">
                <a:latin typeface="Times New Roman"/>
                <a:cs typeface="Times New Roman"/>
              </a:rPr>
              <a:t> </a:t>
            </a:r>
            <a:r>
              <a:rPr sz="3200" spc="-5" dirty="0">
                <a:latin typeface="Times New Roman"/>
                <a:cs typeface="Times New Roman"/>
              </a:rPr>
              <a:t>given </a:t>
            </a:r>
            <a:r>
              <a:rPr sz="3200" spc="-785" dirty="0">
                <a:latin typeface="Times New Roman"/>
                <a:cs typeface="Times New Roman"/>
              </a:rPr>
              <a:t> </a:t>
            </a:r>
            <a:r>
              <a:rPr sz="3200" dirty="0">
                <a:latin typeface="Times New Roman"/>
                <a:cs typeface="Times New Roman"/>
              </a:rPr>
              <a:t>below:</a:t>
            </a:r>
            <a:endParaRPr sz="3200">
              <a:latin typeface="Times New Roman"/>
              <a:cs typeface="Times New Roman"/>
            </a:endParaRPr>
          </a:p>
          <a:p>
            <a:pPr marL="355600" marR="5715" algn="just">
              <a:lnSpc>
                <a:spcPct val="100000"/>
              </a:lnSpc>
              <a:spcBef>
                <a:spcPts val="650"/>
              </a:spcBef>
              <a:buAutoNum type="alphaLcParenR"/>
              <a:tabLst>
                <a:tab pos="807085" algn="l"/>
              </a:tabLst>
            </a:pPr>
            <a:r>
              <a:rPr sz="3200" dirty="0">
                <a:latin typeface="Times New Roman"/>
                <a:cs typeface="Times New Roman"/>
              </a:rPr>
              <a:t>Copyright </a:t>
            </a:r>
            <a:r>
              <a:rPr sz="3200" spc="-5" dirty="0">
                <a:latin typeface="Times New Roman"/>
                <a:cs typeface="Times New Roman"/>
              </a:rPr>
              <a:t>and related </a:t>
            </a:r>
            <a:r>
              <a:rPr sz="3200" dirty="0">
                <a:latin typeface="Times New Roman"/>
                <a:cs typeface="Times New Roman"/>
              </a:rPr>
              <a:t>rights (i.e., </a:t>
            </a:r>
            <a:r>
              <a:rPr sz="3200" spc="-5" dirty="0">
                <a:latin typeface="Times New Roman"/>
                <a:cs typeface="Times New Roman"/>
              </a:rPr>
              <a:t>the </a:t>
            </a:r>
            <a:r>
              <a:rPr sz="3200" dirty="0">
                <a:latin typeface="Times New Roman"/>
                <a:cs typeface="Times New Roman"/>
              </a:rPr>
              <a:t>rights </a:t>
            </a:r>
            <a:r>
              <a:rPr sz="3200" spc="5" dirty="0">
                <a:latin typeface="Times New Roman"/>
                <a:cs typeface="Times New Roman"/>
              </a:rPr>
              <a:t> </a:t>
            </a:r>
            <a:r>
              <a:rPr sz="3200" dirty="0">
                <a:latin typeface="Times New Roman"/>
                <a:cs typeface="Times New Roman"/>
              </a:rPr>
              <a:t>of performers, producers of sound recordings </a:t>
            </a:r>
            <a:r>
              <a:rPr sz="3200" spc="5" dirty="0">
                <a:latin typeface="Times New Roman"/>
                <a:cs typeface="Times New Roman"/>
              </a:rPr>
              <a:t> </a:t>
            </a:r>
            <a:r>
              <a:rPr sz="3200" dirty="0">
                <a:latin typeface="Times New Roman"/>
                <a:cs typeface="Times New Roman"/>
              </a:rPr>
              <a:t>and broadcasting </a:t>
            </a:r>
            <a:r>
              <a:rPr sz="3200" spc="-5" dirty="0">
                <a:latin typeface="Times New Roman"/>
                <a:cs typeface="Times New Roman"/>
              </a:rPr>
              <a:t>organizations)</a:t>
            </a:r>
            <a:endParaRPr sz="3200">
              <a:latin typeface="Times New Roman"/>
              <a:cs typeface="Times New Roman"/>
            </a:endParaRPr>
          </a:p>
          <a:p>
            <a:pPr marL="788670" indent="-433705" algn="just">
              <a:lnSpc>
                <a:spcPct val="100000"/>
              </a:lnSpc>
              <a:spcBef>
                <a:spcPts val="650"/>
              </a:spcBef>
              <a:buAutoNum type="alphaLcParenR"/>
              <a:tabLst>
                <a:tab pos="789305" algn="l"/>
              </a:tabLst>
            </a:pPr>
            <a:r>
              <a:rPr sz="3200" spc="-15" dirty="0">
                <a:latin typeface="Times New Roman"/>
                <a:cs typeface="Times New Roman"/>
              </a:rPr>
              <a:t>Trademarks</a:t>
            </a:r>
            <a:r>
              <a:rPr sz="3200" dirty="0">
                <a:latin typeface="Times New Roman"/>
                <a:cs typeface="Times New Roman"/>
              </a:rPr>
              <a:t> </a:t>
            </a:r>
            <a:r>
              <a:rPr sz="3200" spc="-5" dirty="0">
                <a:latin typeface="Times New Roman"/>
                <a:cs typeface="Times New Roman"/>
              </a:rPr>
              <a:t>including</a:t>
            </a:r>
            <a:r>
              <a:rPr sz="3200" spc="10" dirty="0">
                <a:latin typeface="Times New Roman"/>
                <a:cs typeface="Times New Roman"/>
              </a:rPr>
              <a:t> </a:t>
            </a:r>
            <a:r>
              <a:rPr sz="3200" spc="-5" dirty="0">
                <a:latin typeface="Times New Roman"/>
                <a:cs typeface="Times New Roman"/>
              </a:rPr>
              <a:t>service</a:t>
            </a:r>
            <a:r>
              <a:rPr sz="3200" spc="10" dirty="0">
                <a:latin typeface="Times New Roman"/>
                <a:cs typeface="Times New Roman"/>
              </a:rPr>
              <a:t> </a:t>
            </a:r>
            <a:r>
              <a:rPr sz="3200" dirty="0">
                <a:latin typeface="Times New Roman"/>
                <a:cs typeface="Times New Roman"/>
              </a:rPr>
              <a:t>marks</a:t>
            </a:r>
            <a:endParaRPr sz="3200">
              <a:latin typeface="Times New Roman"/>
              <a:cs typeface="Times New Roman"/>
            </a:endParaRPr>
          </a:p>
          <a:p>
            <a:pPr marL="355600" marR="5080" algn="just">
              <a:lnSpc>
                <a:spcPct val="100000"/>
              </a:lnSpc>
              <a:spcBef>
                <a:spcPts val="640"/>
              </a:spcBef>
              <a:buAutoNum type="alphaLcParenR"/>
              <a:tabLst>
                <a:tab pos="1292225" algn="l"/>
              </a:tabLst>
            </a:pPr>
            <a:r>
              <a:rPr sz="3200" dirty="0">
                <a:latin typeface="Times New Roman"/>
                <a:cs typeface="Times New Roman"/>
              </a:rPr>
              <a:t>Geographical</a:t>
            </a:r>
            <a:r>
              <a:rPr sz="3200" spc="5" dirty="0">
                <a:latin typeface="Times New Roman"/>
                <a:cs typeface="Times New Roman"/>
              </a:rPr>
              <a:t> </a:t>
            </a:r>
            <a:r>
              <a:rPr sz="3200" spc="-5" dirty="0">
                <a:latin typeface="Times New Roman"/>
                <a:cs typeface="Times New Roman"/>
              </a:rPr>
              <a:t>indications</a:t>
            </a:r>
            <a:r>
              <a:rPr sz="3200" dirty="0">
                <a:latin typeface="Times New Roman"/>
                <a:cs typeface="Times New Roman"/>
              </a:rPr>
              <a:t> </a:t>
            </a:r>
            <a:r>
              <a:rPr sz="3200" spc="-5" dirty="0">
                <a:latin typeface="Times New Roman"/>
                <a:cs typeface="Times New Roman"/>
              </a:rPr>
              <a:t>including </a:t>
            </a:r>
            <a:r>
              <a:rPr sz="3200" spc="-785" dirty="0">
                <a:latin typeface="Times New Roman"/>
                <a:cs typeface="Times New Roman"/>
              </a:rPr>
              <a:t> </a:t>
            </a:r>
            <a:r>
              <a:rPr sz="3200" dirty="0">
                <a:latin typeface="Times New Roman"/>
                <a:cs typeface="Times New Roman"/>
              </a:rPr>
              <a:t>appellations</a:t>
            </a:r>
            <a:r>
              <a:rPr sz="3200" spc="-5" dirty="0">
                <a:latin typeface="Times New Roman"/>
                <a:cs typeface="Times New Roman"/>
              </a:rPr>
              <a:t> </a:t>
            </a:r>
            <a:r>
              <a:rPr sz="3200" dirty="0">
                <a:latin typeface="Times New Roman"/>
                <a:cs typeface="Times New Roman"/>
              </a:rPr>
              <a:t>of </a:t>
            </a:r>
            <a:r>
              <a:rPr sz="3200" spc="-5" dirty="0">
                <a:latin typeface="Times New Roman"/>
                <a:cs typeface="Times New Roman"/>
              </a:rPr>
              <a:t>origin</a:t>
            </a:r>
            <a:endParaRPr sz="32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504" y="604697"/>
            <a:ext cx="464883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BF0000"/>
                </a:solidFill>
                <a:latin typeface="Times New Roman"/>
                <a:cs typeface="Times New Roman"/>
              </a:rPr>
              <a:t>TRI</a:t>
            </a:r>
            <a:r>
              <a:rPr sz="3000" dirty="0">
                <a:solidFill>
                  <a:srgbClr val="BF0000"/>
                </a:solidFill>
                <a:latin typeface="Times New Roman"/>
                <a:cs typeface="Times New Roman"/>
              </a:rPr>
              <a:t>PS</a:t>
            </a:r>
            <a:r>
              <a:rPr sz="3000" spc="-170" dirty="0">
                <a:solidFill>
                  <a:srgbClr val="BF0000"/>
                </a:solidFill>
                <a:latin typeface="Times New Roman"/>
                <a:cs typeface="Times New Roman"/>
              </a:rPr>
              <a:t> </a:t>
            </a:r>
            <a:r>
              <a:rPr sz="3000" spc="-5" dirty="0">
                <a:solidFill>
                  <a:srgbClr val="BF0000"/>
                </a:solidFill>
                <a:latin typeface="Times New Roman"/>
                <a:cs typeface="Times New Roman"/>
              </a:rPr>
              <a:t>Ag</a:t>
            </a:r>
            <a:r>
              <a:rPr sz="3000" spc="-50" dirty="0">
                <a:solidFill>
                  <a:srgbClr val="BF0000"/>
                </a:solidFill>
                <a:latin typeface="Times New Roman"/>
                <a:cs typeface="Times New Roman"/>
              </a:rPr>
              <a:t>r</a:t>
            </a:r>
            <a:r>
              <a:rPr sz="3000" spc="-5" dirty="0">
                <a:solidFill>
                  <a:srgbClr val="BF0000"/>
                </a:solidFill>
                <a:latin typeface="Times New Roman"/>
                <a:cs typeface="Times New Roman"/>
              </a:rPr>
              <a:t>eeme</a:t>
            </a:r>
            <a:r>
              <a:rPr sz="3000" spc="-15" dirty="0">
                <a:solidFill>
                  <a:srgbClr val="BF0000"/>
                </a:solidFill>
                <a:latin typeface="Times New Roman"/>
                <a:cs typeface="Times New Roman"/>
              </a:rPr>
              <a:t>n</a:t>
            </a:r>
            <a:r>
              <a:rPr sz="3000" dirty="0">
                <a:solidFill>
                  <a:srgbClr val="BF0000"/>
                </a:solidFill>
                <a:latin typeface="Times New Roman"/>
                <a:cs typeface="Times New Roman"/>
              </a:rPr>
              <a:t>t</a:t>
            </a:r>
            <a:r>
              <a:rPr sz="3000" spc="5" dirty="0">
                <a:solidFill>
                  <a:srgbClr val="BF0000"/>
                </a:solidFill>
                <a:latin typeface="Times New Roman"/>
                <a:cs typeface="Times New Roman"/>
              </a:rPr>
              <a:t> </a:t>
            </a:r>
            <a:r>
              <a:rPr sz="3000" spc="-5" dirty="0">
                <a:solidFill>
                  <a:srgbClr val="BF0000"/>
                </a:solidFill>
                <a:latin typeface="Times New Roman"/>
                <a:cs typeface="Times New Roman"/>
              </a:rPr>
              <a:t>Coverage</a:t>
            </a:r>
            <a:endParaRPr sz="3000">
              <a:latin typeface="Times New Roman"/>
              <a:cs typeface="Times New Roman"/>
            </a:endParaRPr>
          </a:p>
        </p:txBody>
      </p:sp>
      <p:sp>
        <p:nvSpPr>
          <p:cNvPr id="3" name="object 3"/>
          <p:cNvSpPr txBox="1"/>
          <p:nvPr/>
        </p:nvSpPr>
        <p:spPr>
          <a:xfrm>
            <a:off x="877582" y="2119879"/>
            <a:ext cx="7715884" cy="3276600"/>
          </a:xfrm>
          <a:prstGeom prst="rect">
            <a:avLst/>
          </a:prstGeom>
        </p:spPr>
        <p:txBody>
          <a:bodyPr vert="horz" wrap="square" lIns="0" tIns="93345" rIns="0" bIns="0" rtlCol="0">
            <a:spAutoFit/>
          </a:bodyPr>
          <a:lstStyle/>
          <a:p>
            <a:pPr marL="453390" indent="-441325">
              <a:lnSpc>
                <a:spcPct val="100000"/>
              </a:lnSpc>
              <a:spcBef>
                <a:spcPts val="735"/>
              </a:spcBef>
              <a:buAutoNum type="alphaLcParenR" startAt="4"/>
              <a:tabLst>
                <a:tab pos="454025" algn="l"/>
              </a:tabLst>
            </a:pPr>
            <a:r>
              <a:rPr sz="3200" spc="-5" dirty="0">
                <a:latin typeface="Times New Roman"/>
                <a:cs typeface="Times New Roman"/>
              </a:rPr>
              <a:t>Industrial</a:t>
            </a:r>
            <a:r>
              <a:rPr sz="3200" spc="-35" dirty="0">
                <a:latin typeface="Times New Roman"/>
                <a:cs typeface="Times New Roman"/>
              </a:rPr>
              <a:t> </a:t>
            </a:r>
            <a:r>
              <a:rPr sz="3200" dirty="0">
                <a:latin typeface="Times New Roman"/>
                <a:cs typeface="Times New Roman"/>
              </a:rPr>
              <a:t>designs</a:t>
            </a:r>
            <a:endParaRPr sz="3200">
              <a:latin typeface="Times New Roman"/>
              <a:cs typeface="Times New Roman"/>
            </a:endParaRPr>
          </a:p>
          <a:p>
            <a:pPr marL="12700" marR="5080">
              <a:lnSpc>
                <a:spcPct val="100000"/>
              </a:lnSpc>
              <a:spcBef>
                <a:spcPts val="640"/>
              </a:spcBef>
              <a:buAutoNum type="alphaLcParenR" startAt="4"/>
              <a:tabLst>
                <a:tab pos="431800" algn="l"/>
              </a:tabLst>
            </a:pPr>
            <a:r>
              <a:rPr sz="3200" spc="-5" dirty="0">
                <a:latin typeface="Times New Roman"/>
                <a:cs typeface="Times New Roman"/>
              </a:rPr>
              <a:t>Patents</a:t>
            </a:r>
            <a:r>
              <a:rPr sz="3200" spc="5" dirty="0">
                <a:latin typeface="Times New Roman"/>
                <a:cs typeface="Times New Roman"/>
              </a:rPr>
              <a:t> </a:t>
            </a:r>
            <a:r>
              <a:rPr sz="3200" dirty="0">
                <a:latin typeface="Times New Roman"/>
                <a:cs typeface="Times New Roman"/>
              </a:rPr>
              <a:t>including protection of</a:t>
            </a:r>
            <a:r>
              <a:rPr sz="3200" spc="-5" dirty="0">
                <a:latin typeface="Times New Roman"/>
                <a:cs typeface="Times New Roman"/>
              </a:rPr>
              <a:t> </a:t>
            </a:r>
            <a:r>
              <a:rPr sz="3200" dirty="0">
                <a:latin typeface="Times New Roman"/>
                <a:cs typeface="Times New Roman"/>
              </a:rPr>
              <a:t>new</a:t>
            </a:r>
            <a:r>
              <a:rPr sz="3200" spc="5" dirty="0">
                <a:latin typeface="Times New Roman"/>
                <a:cs typeface="Times New Roman"/>
              </a:rPr>
              <a:t> </a:t>
            </a:r>
            <a:r>
              <a:rPr sz="3200" spc="-5" dirty="0">
                <a:latin typeface="Times New Roman"/>
                <a:cs typeface="Times New Roman"/>
              </a:rPr>
              <a:t>varieties </a:t>
            </a:r>
            <a:r>
              <a:rPr sz="3200" spc="-785" dirty="0">
                <a:latin typeface="Times New Roman"/>
                <a:cs typeface="Times New Roman"/>
              </a:rPr>
              <a:t> </a:t>
            </a:r>
            <a:r>
              <a:rPr sz="3200" dirty="0">
                <a:latin typeface="Times New Roman"/>
                <a:cs typeface="Times New Roman"/>
              </a:rPr>
              <a:t>of</a:t>
            </a:r>
            <a:r>
              <a:rPr sz="3200" spc="-5" dirty="0">
                <a:latin typeface="Times New Roman"/>
                <a:cs typeface="Times New Roman"/>
              </a:rPr>
              <a:t> plants.</a:t>
            </a:r>
            <a:endParaRPr sz="3200">
              <a:latin typeface="Times New Roman"/>
              <a:cs typeface="Times New Roman"/>
            </a:endParaRPr>
          </a:p>
          <a:p>
            <a:pPr marL="384810" indent="-372745">
              <a:lnSpc>
                <a:spcPct val="100000"/>
              </a:lnSpc>
              <a:spcBef>
                <a:spcPts val="640"/>
              </a:spcBef>
              <a:buAutoNum type="alphaLcParenR" startAt="4"/>
              <a:tabLst>
                <a:tab pos="385445" algn="l"/>
              </a:tabLst>
            </a:pPr>
            <a:r>
              <a:rPr sz="3200" dirty="0">
                <a:latin typeface="Times New Roman"/>
                <a:cs typeface="Times New Roman"/>
              </a:rPr>
              <a:t>Lay-out</a:t>
            </a:r>
            <a:r>
              <a:rPr sz="3200" spc="-15" dirty="0">
                <a:latin typeface="Times New Roman"/>
                <a:cs typeface="Times New Roman"/>
              </a:rPr>
              <a:t> </a:t>
            </a:r>
            <a:r>
              <a:rPr sz="3200" dirty="0">
                <a:latin typeface="Times New Roman"/>
                <a:cs typeface="Times New Roman"/>
              </a:rPr>
              <a:t>designs</a:t>
            </a:r>
            <a:r>
              <a:rPr sz="3200" spc="-15" dirty="0">
                <a:latin typeface="Times New Roman"/>
                <a:cs typeface="Times New Roman"/>
              </a:rPr>
              <a:t> </a:t>
            </a:r>
            <a:r>
              <a:rPr sz="3200" dirty="0">
                <a:latin typeface="Times New Roman"/>
                <a:cs typeface="Times New Roman"/>
              </a:rPr>
              <a:t>of</a:t>
            </a:r>
            <a:r>
              <a:rPr sz="3200" spc="-10" dirty="0">
                <a:latin typeface="Times New Roman"/>
                <a:cs typeface="Times New Roman"/>
              </a:rPr>
              <a:t> </a:t>
            </a:r>
            <a:r>
              <a:rPr sz="3200" dirty="0">
                <a:latin typeface="Times New Roman"/>
                <a:cs typeface="Times New Roman"/>
              </a:rPr>
              <a:t>integrated</a:t>
            </a:r>
            <a:r>
              <a:rPr sz="3200" spc="-5" dirty="0">
                <a:latin typeface="Times New Roman"/>
                <a:cs typeface="Times New Roman"/>
              </a:rPr>
              <a:t> circuits</a:t>
            </a:r>
            <a:r>
              <a:rPr sz="3200" spc="-10" dirty="0">
                <a:latin typeface="Times New Roman"/>
                <a:cs typeface="Times New Roman"/>
              </a:rPr>
              <a:t> </a:t>
            </a:r>
            <a:r>
              <a:rPr sz="3200" dirty="0">
                <a:latin typeface="Times New Roman"/>
                <a:cs typeface="Times New Roman"/>
              </a:rPr>
              <a:t>and</a:t>
            </a:r>
            <a:endParaRPr sz="3200">
              <a:latin typeface="Times New Roman"/>
              <a:cs typeface="Times New Roman"/>
            </a:endParaRPr>
          </a:p>
          <a:p>
            <a:pPr marL="12700" marR="5080">
              <a:lnSpc>
                <a:spcPct val="100000"/>
              </a:lnSpc>
              <a:spcBef>
                <a:spcPts val="640"/>
              </a:spcBef>
              <a:buAutoNum type="alphaLcParenR" startAt="4"/>
              <a:tabLst>
                <a:tab pos="590550" algn="l"/>
                <a:tab pos="591185" algn="l"/>
                <a:tab pos="2839720" algn="l"/>
                <a:tab pos="4999355" algn="l"/>
                <a:tab pos="6767195" algn="l"/>
              </a:tabLst>
            </a:pPr>
            <a:r>
              <a:rPr sz="3200" spc="-5" dirty="0">
                <a:latin typeface="Times New Roman"/>
                <a:cs typeface="Times New Roman"/>
              </a:rPr>
              <a:t>U</a:t>
            </a:r>
            <a:r>
              <a:rPr sz="3200" spc="5" dirty="0">
                <a:latin typeface="Times New Roman"/>
                <a:cs typeface="Times New Roman"/>
              </a:rPr>
              <a:t>nd</a:t>
            </a:r>
            <a:r>
              <a:rPr sz="3200" spc="-5" dirty="0">
                <a:latin typeface="Times New Roman"/>
                <a:cs typeface="Times New Roman"/>
              </a:rPr>
              <a:t>i</a:t>
            </a:r>
            <a:r>
              <a:rPr sz="3200" dirty="0">
                <a:latin typeface="Times New Roman"/>
                <a:cs typeface="Times New Roman"/>
              </a:rPr>
              <a:t>s</a:t>
            </a:r>
            <a:r>
              <a:rPr sz="3200" spc="-5" dirty="0">
                <a:latin typeface="Times New Roman"/>
                <a:cs typeface="Times New Roman"/>
              </a:rPr>
              <a:t>cl</a:t>
            </a:r>
            <a:r>
              <a:rPr sz="3200" dirty="0">
                <a:latin typeface="Times New Roman"/>
                <a:cs typeface="Times New Roman"/>
              </a:rPr>
              <a:t>os</a:t>
            </a:r>
            <a:r>
              <a:rPr sz="3200" spc="-5" dirty="0">
                <a:latin typeface="Times New Roman"/>
                <a:cs typeface="Times New Roman"/>
              </a:rPr>
              <a:t>e</a:t>
            </a:r>
            <a:r>
              <a:rPr sz="3200" dirty="0">
                <a:latin typeface="Times New Roman"/>
                <a:cs typeface="Times New Roman"/>
              </a:rPr>
              <a:t>d	</a:t>
            </a:r>
            <a:r>
              <a:rPr sz="3200" spc="-5" dirty="0">
                <a:latin typeface="Times New Roman"/>
                <a:cs typeface="Times New Roman"/>
              </a:rPr>
              <a:t>i</a:t>
            </a:r>
            <a:r>
              <a:rPr sz="3200" dirty="0">
                <a:latin typeface="Times New Roman"/>
                <a:cs typeface="Times New Roman"/>
              </a:rPr>
              <a:t>nf</a:t>
            </a:r>
            <a:r>
              <a:rPr sz="3200" spc="5" dirty="0">
                <a:latin typeface="Times New Roman"/>
                <a:cs typeface="Times New Roman"/>
              </a:rPr>
              <a:t>o</a:t>
            </a:r>
            <a:r>
              <a:rPr sz="3200" spc="-10" dirty="0">
                <a:latin typeface="Times New Roman"/>
                <a:cs typeface="Times New Roman"/>
              </a:rPr>
              <a:t>r</a:t>
            </a:r>
            <a:r>
              <a:rPr sz="3200" spc="5" dirty="0">
                <a:latin typeface="Times New Roman"/>
                <a:cs typeface="Times New Roman"/>
              </a:rPr>
              <a:t>ma</a:t>
            </a:r>
            <a:r>
              <a:rPr sz="3200" spc="-5" dirty="0">
                <a:latin typeface="Times New Roman"/>
                <a:cs typeface="Times New Roman"/>
              </a:rPr>
              <a:t>t</a:t>
            </a:r>
            <a:r>
              <a:rPr sz="3200" spc="-10" dirty="0">
                <a:latin typeface="Times New Roman"/>
                <a:cs typeface="Times New Roman"/>
              </a:rPr>
              <a:t>i</a:t>
            </a:r>
            <a:r>
              <a:rPr sz="3200" spc="5" dirty="0">
                <a:latin typeface="Times New Roman"/>
                <a:cs typeface="Times New Roman"/>
              </a:rPr>
              <a:t>o</a:t>
            </a:r>
            <a:r>
              <a:rPr sz="3200" dirty="0">
                <a:latin typeface="Times New Roman"/>
                <a:cs typeface="Times New Roman"/>
              </a:rPr>
              <a:t>n	</a:t>
            </a:r>
            <a:r>
              <a:rPr sz="3200" spc="-5" dirty="0">
                <a:latin typeface="Times New Roman"/>
                <a:cs typeface="Times New Roman"/>
              </a:rPr>
              <a:t>i</a:t>
            </a:r>
            <a:r>
              <a:rPr sz="3200" dirty="0">
                <a:latin typeface="Times New Roman"/>
                <a:cs typeface="Times New Roman"/>
              </a:rPr>
              <a:t>n</a:t>
            </a:r>
            <a:r>
              <a:rPr sz="3200" spc="5" dirty="0">
                <a:latin typeface="Times New Roman"/>
                <a:cs typeface="Times New Roman"/>
              </a:rPr>
              <a:t>c</a:t>
            </a:r>
            <a:r>
              <a:rPr sz="3200" spc="-10" dirty="0">
                <a:latin typeface="Times New Roman"/>
                <a:cs typeface="Times New Roman"/>
              </a:rPr>
              <a:t>l</a:t>
            </a:r>
            <a:r>
              <a:rPr sz="3200" spc="5" dirty="0">
                <a:latin typeface="Times New Roman"/>
                <a:cs typeface="Times New Roman"/>
              </a:rPr>
              <a:t>ud</a:t>
            </a:r>
            <a:r>
              <a:rPr sz="3200" spc="-5" dirty="0">
                <a:latin typeface="Times New Roman"/>
                <a:cs typeface="Times New Roman"/>
              </a:rPr>
              <a:t>i</a:t>
            </a:r>
            <a:r>
              <a:rPr sz="3200" dirty="0">
                <a:latin typeface="Times New Roman"/>
                <a:cs typeface="Times New Roman"/>
              </a:rPr>
              <a:t>ng	</a:t>
            </a:r>
            <a:r>
              <a:rPr sz="3200" spc="-110" dirty="0">
                <a:latin typeface="Times New Roman"/>
                <a:cs typeface="Times New Roman"/>
              </a:rPr>
              <a:t>T</a:t>
            </a:r>
            <a:r>
              <a:rPr sz="3200" dirty="0">
                <a:latin typeface="Times New Roman"/>
                <a:cs typeface="Times New Roman"/>
              </a:rPr>
              <a:t>r</a:t>
            </a:r>
            <a:r>
              <a:rPr sz="3200" spc="5" dirty="0">
                <a:latin typeface="Times New Roman"/>
                <a:cs typeface="Times New Roman"/>
              </a:rPr>
              <a:t>a</a:t>
            </a:r>
            <a:r>
              <a:rPr sz="3200" dirty="0">
                <a:latin typeface="Times New Roman"/>
                <a:cs typeface="Times New Roman"/>
              </a:rPr>
              <a:t>de  </a:t>
            </a:r>
            <a:r>
              <a:rPr sz="3200" spc="-5" dirty="0">
                <a:latin typeface="Times New Roman"/>
                <a:cs typeface="Times New Roman"/>
              </a:rPr>
              <a:t>Secrets</a:t>
            </a:r>
            <a:r>
              <a:rPr sz="3200" spc="-10" dirty="0">
                <a:latin typeface="Times New Roman"/>
                <a:cs typeface="Times New Roman"/>
              </a:rPr>
              <a:t> </a:t>
            </a:r>
            <a:r>
              <a:rPr sz="3200" dirty="0">
                <a:latin typeface="Times New Roman"/>
                <a:cs typeface="Times New Roman"/>
              </a:rPr>
              <a:t>and</a:t>
            </a:r>
            <a:r>
              <a:rPr sz="3200" spc="-45" dirty="0">
                <a:latin typeface="Times New Roman"/>
                <a:cs typeface="Times New Roman"/>
              </a:rPr>
              <a:t> </a:t>
            </a:r>
            <a:r>
              <a:rPr sz="3200" spc="-60" dirty="0">
                <a:latin typeface="Times New Roman"/>
                <a:cs typeface="Times New Roman"/>
              </a:rPr>
              <a:t>Test</a:t>
            </a:r>
            <a:r>
              <a:rPr sz="3200" spc="-10" dirty="0">
                <a:latin typeface="Times New Roman"/>
                <a:cs typeface="Times New Roman"/>
              </a:rPr>
              <a:t> </a:t>
            </a:r>
            <a:r>
              <a:rPr sz="3200" spc="-5" dirty="0">
                <a:latin typeface="Times New Roman"/>
                <a:cs typeface="Times New Roman"/>
              </a:rPr>
              <a:t>data</a:t>
            </a:r>
            <a:endParaRPr sz="32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4504" y="1564020"/>
            <a:ext cx="6785609" cy="1458595"/>
          </a:xfrm>
          <a:prstGeom prst="rect">
            <a:avLst/>
          </a:prstGeom>
        </p:spPr>
        <p:txBody>
          <a:bodyPr vert="horz" wrap="square" lIns="0" tIns="78740" rIns="0" bIns="0" rtlCol="0">
            <a:spAutoFit/>
          </a:bodyPr>
          <a:lstStyle/>
          <a:p>
            <a:pPr marL="12700">
              <a:lnSpc>
                <a:spcPct val="100000"/>
              </a:lnSpc>
              <a:spcBef>
                <a:spcPts val="620"/>
              </a:spcBef>
            </a:pPr>
            <a:r>
              <a:rPr sz="2700" spc="-10" dirty="0">
                <a:latin typeface="Times New Roman"/>
                <a:cs typeface="Times New Roman"/>
              </a:rPr>
              <a:t>The</a:t>
            </a:r>
            <a:r>
              <a:rPr sz="2700" spc="-75" dirty="0">
                <a:latin typeface="Times New Roman"/>
                <a:cs typeface="Times New Roman"/>
              </a:rPr>
              <a:t> </a:t>
            </a:r>
            <a:r>
              <a:rPr sz="2700" spc="-10" dirty="0">
                <a:latin typeface="Times New Roman"/>
                <a:cs typeface="Times New Roman"/>
              </a:rPr>
              <a:t>TRIPS agreement</a:t>
            </a:r>
            <a:r>
              <a:rPr sz="2700" spc="-20" dirty="0">
                <a:latin typeface="Times New Roman"/>
                <a:cs typeface="Times New Roman"/>
              </a:rPr>
              <a:t> </a:t>
            </a:r>
            <a:r>
              <a:rPr sz="2700" spc="-10" dirty="0">
                <a:latin typeface="Times New Roman"/>
                <a:cs typeface="Times New Roman"/>
              </a:rPr>
              <a:t>has</a:t>
            </a:r>
            <a:r>
              <a:rPr sz="2700" spc="-25" dirty="0">
                <a:latin typeface="Times New Roman"/>
                <a:cs typeface="Times New Roman"/>
              </a:rPr>
              <a:t> </a:t>
            </a:r>
            <a:r>
              <a:rPr sz="2700" spc="-10" dirty="0">
                <a:latin typeface="Times New Roman"/>
                <a:cs typeface="Times New Roman"/>
              </a:rPr>
              <a:t>three</a:t>
            </a:r>
            <a:r>
              <a:rPr sz="2700" spc="-20" dirty="0">
                <a:latin typeface="Times New Roman"/>
                <a:cs typeface="Times New Roman"/>
              </a:rPr>
              <a:t> </a:t>
            </a:r>
            <a:r>
              <a:rPr sz="2700" spc="-10" dirty="0">
                <a:latin typeface="Times New Roman"/>
                <a:cs typeface="Times New Roman"/>
              </a:rPr>
              <a:t>key</a:t>
            </a:r>
            <a:r>
              <a:rPr sz="2700" spc="-15" dirty="0">
                <a:latin typeface="Times New Roman"/>
                <a:cs typeface="Times New Roman"/>
              </a:rPr>
              <a:t> </a:t>
            </a:r>
            <a:r>
              <a:rPr sz="2700" spc="-10" dirty="0">
                <a:latin typeface="Times New Roman"/>
                <a:cs typeface="Times New Roman"/>
              </a:rPr>
              <a:t>features:</a:t>
            </a:r>
            <a:endParaRPr sz="2700">
              <a:latin typeface="Times New Roman"/>
              <a:cs typeface="Times New Roman"/>
            </a:endParaRPr>
          </a:p>
          <a:p>
            <a:pPr marL="12700">
              <a:lnSpc>
                <a:spcPct val="100000"/>
              </a:lnSpc>
              <a:spcBef>
                <a:spcPts val="525"/>
              </a:spcBef>
            </a:pPr>
            <a:r>
              <a:rPr sz="2700" b="1" spc="-10" dirty="0">
                <a:latin typeface="Times New Roman"/>
                <a:cs typeface="Times New Roman"/>
              </a:rPr>
              <a:t>a)standards:</a:t>
            </a:r>
            <a:endParaRPr sz="2700">
              <a:latin typeface="Times New Roman"/>
              <a:cs typeface="Times New Roman"/>
            </a:endParaRPr>
          </a:p>
          <a:p>
            <a:pPr marL="12700">
              <a:lnSpc>
                <a:spcPct val="100000"/>
              </a:lnSpc>
              <a:spcBef>
                <a:spcPts val="515"/>
              </a:spcBef>
              <a:tabLst>
                <a:tab pos="1101090" algn="l"/>
                <a:tab pos="2357755" algn="l"/>
                <a:tab pos="3221990" algn="l"/>
                <a:tab pos="4580255" algn="l"/>
                <a:tab pos="5862955" algn="l"/>
              </a:tabLst>
            </a:pPr>
            <a:r>
              <a:rPr sz="2700" spc="-10" dirty="0">
                <a:latin typeface="Times New Roman"/>
                <a:cs typeface="Times New Roman"/>
              </a:rPr>
              <a:t>U</a:t>
            </a:r>
            <a:r>
              <a:rPr sz="2700" spc="-15" dirty="0">
                <a:latin typeface="Times New Roman"/>
                <a:cs typeface="Times New Roman"/>
              </a:rPr>
              <a:t>n</a:t>
            </a:r>
            <a:r>
              <a:rPr sz="2700" spc="-5" dirty="0">
                <a:latin typeface="Times New Roman"/>
                <a:cs typeface="Times New Roman"/>
              </a:rPr>
              <a:t>d</a:t>
            </a:r>
            <a:r>
              <a:rPr sz="2700" spc="-20" dirty="0">
                <a:latin typeface="Times New Roman"/>
                <a:cs typeface="Times New Roman"/>
              </a:rPr>
              <a:t>e</a:t>
            </a:r>
            <a:r>
              <a:rPr sz="2700" spc="-5" dirty="0">
                <a:latin typeface="Times New Roman"/>
                <a:cs typeface="Times New Roman"/>
              </a:rPr>
              <a:t>r</a:t>
            </a:r>
            <a:r>
              <a:rPr sz="2700" dirty="0">
                <a:latin typeface="Times New Roman"/>
                <a:cs typeface="Times New Roman"/>
              </a:rPr>
              <a:t>	</a:t>
            </a:r>
            <a:r>
              <a:rPr sz="2700" spc="-10" dirty="0">
                <a:latin typeface="Times New Roman"/>
                <a:cs typeface="Times New Roman"/>
              </a:rPr>
              <a:t>T</a:t>
            </a:r>
            <a:r>
              <a:rPr sz="2700" spc="-25" dirty="0">
                <a:latin typeface="Times New Roman"/>
                <a:cs typeface="Times New Roman"/>
              </a:rPr>
              <a:t>R</a:t>
            </a:r>
            <a:r>
              <a:rPr sz="2700" spc="-5" dirty="0">
                <a:latin typeface="Times New Roman"/>
                <a:cs typeface="Times New Roman"/>
              </a:rPr>
              <a:t>IPS,</a:t>
            </a:r>
            <a:r>
              <a:rPr sz="2700" dirty="0">
                <a:latin typeface="Times New Roman"/>
                <a:cs typeface="Times New Roman"/>
              </a:rPr>
              <a:t>	</a:t>
            </a:r>
            <a:r>
              <a:rPr sz="2700" spc="-10" dirty="0">
                <a:latin typeface="Times New Roman"/>
                <a:cs typeface="Times New Roman"/>
              </a:rPr>
              <a:t>e</a:t>
            </a:r>
            <a:r>
              <a:rPr sz="2700" spc="-20" dirty="0">
                <a:latin typeface="Times New Roman"/>
                <a:cs typeface="Times New Roman"/>
              </a:rPr>
              <a:t>a</a:t>
            </a:r>
            <a:r>
              <a:rPr sz="2700" spc="-10" dirty="0">
                <a:latin typeface="Times New Roman"/>
                <a:cs typeface="Times New Roman"/>
              </a:rPr>
              <a:t>c</a:t>
            </a:r>
            <a:r>
              <a:rPr sz="2700" spc="-5" dirty="0">
                <a:latin typeface="Times New Roman"/>
                <a:cs typeface="Times New Roman"/>
              </a:rPr>
              <a:t>h</a:t>
            </a:r>
            <a:r>
              <a:rPr sz="2700" dirty="0">
                <a:latin typeface="Times New Roman"/>
                <a:cs typeface="Times New Roman"/>
              </a:rPr>
              <a:t>	</a:t>
            </a:r>
            <a:r>
              <a:rPr sz="2700" spc="-15" dirty="0">
                <a:latin typeface="Times New Roman"/>
                <a:cs typeface="Times New Roman"/>
              </a:rPr>
              <a:t>m</a:t>
            </a:r>
            <a:r>
              <a:rPr sz="2700" spc="-20" dirty="0">
                <a:latin typeface="Times New Roman"/>
                <a:cs typeface="Times New Roman"/>
              </a:rPr>
              <a:t>e</a:t>
            </a:r>
            <a:r>
              <a:rPr sz="2700" spc="-15" dirty="0">
                <a:latin typeface="Times New Roman"/>
                <a:cs typeface="Times New Roman"/>
              </a:rPr>
              <a:t>mb</a:t>
            </a:r>
            <a:r>
              <a:rPr sz="2700" spc="-5" dirty="0">
                <a:latin typeface="Times New Roman"/>
                <a:cs typeface="Times New Roman"/>
              </a:rPr>
              <a:t>er</a:t>
            </a:r>
            <a:r>
              <a:rPr sz="2700" dirty="0">
                <a:latin typeface="Times New Roman"/>
                <a:cs typeface="Times New Roman"/>
              </a:rPr>
              <a:t>	</a:t>
            </a:r>
            <a:r>
              <a:rPr sz="2700" spc="-20" dirty="0">
                <a:latin typeface="Times New Roman"/>
                <a:cs typeface="Times New Roman"/>
              </a:rPr>
              <a:t>c</a:t>
            </a:r>
            <a:r>
              <a:rPr sz="2700" spc="-5" dirty="0">
                <a:latin typeface="Times New Roman"/>
                <a:cs typeface="Times New Roman"/>
              </a:rPr>
              <a:t>o</a:t>
            </a:r>
            <a:r>
              <a:rPr sz="2700" spc="-15" dirty="0">
                <a:latin typeface="Times New Roman"/>
                <a:cs typeface="Times New Roman"/>
              </a:rPr>
              <a:t>u</a:t>
            </a:r>
            <a:r>
              <a:rPr sz="2700" spc="-5" dirty="0">
                <a:latin typeface="Times New Roman"/>
                <a:cs typeface="Times New Roman"/>
              </a:rPr>
              <a:t>n</a:t>
            </a:r>
            <a:r>
              <a:rPr sz="2700" spc="-15" dirty="0">
                <a:latin typeface="Times New Roman"/>
                <a:cs typeface="Times New Roman"/>
              </a:rPr>
              <a:t>t</a:t>
            </a:r>
            <a:r>
              <a:rPr sz="2700" spc="-5" dirty="0">
                <a:latin typeface="Times New Roman"/>
                <a:cs typeface="Times New Roman"/>
              </a:rPr>
              <a:t>ry</a:t>
            </a:r>
            <a:r>
              <a:rPr sz="2700" dirty="0">
                <a:latin typeface="Times New Roman"/>
                <a:cs typeface="Times New Roman"/>
              </a:rPr>
              <a:t>	</a:t>
            </a:r>
            <a:r>
              <a:rPr sz="2700" spc="-15" dirty="0">
                <a:latin typeface="Times New Roman"/>
                <a:cs typeface="Times New Roman"/>
              </a:rPr>
              <a:t>sh</a:t>
            </a:r>
            <a:r>
              <a:rPr sz="2700" spc="-5" dirty="0">
                <a:latin typeface="Times New Roman"/>
                <a:cs typeface="Times New Roman"/>
              </a:rPr>
              <a:t>o</a:t>
            </a:r>
            <a:r>
              <a:rPr sz="2700" spc="-15" dirty="0">
                <a:latin typeface="Times New Roman"/>
                <a:cs typeface="Times New Roman"/>
              </a:rPr>
              <a:t>u</a:t>
            </a:r>
            <a:r>
              <a:rPr sz="2700" spc="-5" dirty="0">
                <a:latin typeface="Times New Roman"/>
                <a:cs typeface="Times New Roman"/>
              </a:rPr>
              <a:t>ld</a:t>
            </a:r>
            <a:endParaRPr sz="2700">
              <a:latin typeface="Times New Roman"/>
              <a:cs typeface="Times New Roman"/>
            </a:endParaRPr>
          </a:p>
        </p:txBody>
      </p:sp>
      <p:sp>
        <p:nvSpPr>
          <p:cNvPr id="3" name="object 3"/>
          <p:cNvSpPr txBox="1"/>
          <p:nvPr/>
        </p:nvSpPr>
        <p:spPr>
          <a:xfrm>
            <a:off x="7534826" y="2586863"/>
            <a:ext cx="1068070" cy="435609"/>
          </a:xfrm>
          <a:prstGeom prst="rect">
            <a:avLst/>
          </a:prstGeom>
        </p:spPr>
        <p:txBody>
          <a:bodyPr vert="horz" wrap="square" lIns="0" tIns="11430" rIns="0" bIns="0" rtlCol="0">
            <a:spAutoFit/>
          </a:bodyPr>
          <a:lstStyle/>
          <a:p>
            <a:pPr marL="12700">
              <a:lnSpc>
                <a:spcPct val="100000"/>
              </a:lnSpc>
              <a:spcBef>
                <a:spcPts val="90"/>
              </a:spcBef>
            </a:pPr>
            <a:r>
              <a:rPr sz="2700" spc="-5" dirty="0">
                <a:latin typeface="Times New Roman"/>
                <a:cs typeface="Times New Roman"/>
              </a:rPr>
              <a:t>pr</a:t>
            </a:r>
            <a:r>
              <a:rPr sz="2700" spc="-15" dirty="0">
                <a:latin typeface="Times New Roman"/>
                <a:cs typeface="Times New Roman"/>
              </a:rPr>
              <a:t>ov</a:t>
            </a:r>
            <a:r>
              <a:rPr sz="2700" spc="-5" dirty="0">
                <a:latin typeface="Times New Roman"/>
                <a:cs typeface="Times New Roman"/>
              </a:rPr>
              <a:t>i</a:t>
            </a:r>
            <a:r>
              <a:rPr sz="2700" spc="-15" dirty="0">
                <a:latin typeface="Times New Roman"/>
                <a:cs typeface="Times New Roman"/>
              </a:rPr>
              <a:t>d</a:t>
            </a:r>
            <a:r>
              <a:rPr sz="2700" spc="-5" dirty="0">
                <a:latin typeface="Times New Roman"/>
                <a:cs typeface="Times New Roman"/>
              </a:rPr>
              <a:t>e</a:t>
            </a:r>
            <a:endParaRPr sz="2700">
              <a:latin typeface="Times New Roman"/>
              <a:cs typeface="Times New Roman"/>
            </a:endParaRPr>
          </a:p>
        </p:txBody>
      </p:sp>
      <p:sp>
        <p:nvSpPr>
          <p:cNvPr id="4" name="object 4"/>
          <p:cNvSpPr txBox="1"/>
          <p:nvPr/>
        </p:nvSpPr>
        <p:spPr>
          <a:xfrm>
            <a:off x="534504" y="2997263"/>
            <a:ext cx="8073390" cy="3780790"/>
          </a:xfrm>
          <a:prstGeom prst="rect">
            <a:avLst/>
          </a:prstGeom>
        </p:spPr>
        <p:txBody>
          <a:bodyPr vert="horz" wrap="square" lIns="0" tIns="26034" rIns="0" bIns="0" rtlCol="0">
            <a:spAutoFit/>
          </a:bodyPr>
          <a:lstStyle/>
          <a:p>
            <a:pPr marL="300990" marR="10795">
              <a:lnSpc>
                <a:spcPts val="3229"/>
              </a:lnSpc>
              <a:spcBef>
                <a:spcPts val="204"/>
              </a:spcBef>
              <a:tabLst>
                <a:tab pos="1804035" algn="l"/>
                <a:tab pos="3270250" algn="l"/>
                <a:tab pos="3733800" algn="l"/>
                <a:tab pos="5293995" algn="l"/>
                <a:tab pos="5737860" algn="l"/>
                <a:tab pos="6257925" algn="l"/>
                <a:tab pos="7174230" algn="l"/>
                <a:tab pos="7637145" algn="l"/>
              </a:tabLst>
            </a:pPr>
            <a:r>
              <a:rPr sz="2700" spc="-15" dirty="0">
                <a:latin typeface="Times New Roman"/>
                <a:cs typeface="Times New Roman"/>
              </a:rPr>
              <a:t>min</a:t>
            </a:r>
            <a:r>
              <a:rPr sz="2700" spc="-5" dirty="0">
                <a:latin typeface="Times New Roman"/>
                <a:cs typeface="Times New Roman"/>
              </a:rPr>
              <a:t>i</a:t>
            </a:r>
            <a:r>
              <a:rPr sz="2700" spc="-25" dirty="0">
                <a:latin typeface="Times New Roman"/>
                <a:cs typeface="Times New Roman"/>
              </a:rPr>
              <a:t>m</a:t>
            </a:r>
            <a:r>
              <a:rPr sz="2700" spc="-10" dirty="0">
                <a:latin typeface="Times New Roman"/>
                <a:cs typeface="Times New Roman"/>
              </a:rPr>
              <a:t>um</a:t>
            </a:r>
            <a:r>
              <a:rPr sz="2700" dirty="0">
                <a:latin typeface="Times New Roman"/>
                <a:cs typeface="Times New Roman"/>
              </a:rPr>
              <a:t>	</a:t>
            </a:r>
            <a:r>
              <a:rPr sz="2700" spc="-15" dirty="0">
                <a:latin typeface="Times New Roman"/>
                <a:cs typeface="Times New Roman"/>
              </a:rPr>
              <a:t>s</a:t>
            </a:r>
            <a:r>
              <a:rPr sz="2700" spc="-5" dirty="0">
                <a:latin typeface="Times New Roman"/>
                <a:cs typeface="Times New Roman"/>
              </a:rPr>
              <a:t>t</a:t>
            </a:r>
            <a:r>
              <a:rPr sz="2700" spc="-10" dirty="0">
                <a:latin typeface="Times New Roman"/>
                <a:cs typeface="Times New Roman"/>
              </a:rPr>
              <a:t>a</a:t>
            </a:r>
            <a:r>
              <a:rPr sz="2700" spc="-15" dirty="0">
                <a:latin typeface="Times New Roman"/>
                <a:cs typeface="Times New Roman"/>
              </a:rPr>
              <a:t>nd</a:t>
            </a:r>
            <a:r>
              <a:rPr sz="2700" spc="-10" dirty="0">
                <a:latin typeface="Times New Roman"/>
                <a:cs typeface="Times New Roman"/>
              </a:rPr>
              <a:t>a</a:t>
            </a:r>
            <a:r>
              <a:rPr sz="2700" spc="-5" dirty="0">
                <a:latin typeface="Times New Roman"/>
                <a:cs typeface="Times New Roman"/>
              </a:rPr>
              <a:t>rds</a:t>
            </a:r>
            <a:r>
              <a:rPr sz="2700" dirty="0">
                <a:latin typeface="Times New Roman"/>
                <a:cs typeface="Times New Roman"/>
              </a:rPr>
              <a:t>	</a:t>
            </a:r>
            <a:r>
              <a:rPr sz="2700" spc="-5" dirty="0">
                <a:latin typeface="Times New Roman"/>
                <a:cs typeface="Times New Roman"/>
              </a:rPr>
              <a:t>of</a:t>
            </a:r>
            <a:r>
              <a:rPr sz="2700" dirty="0">
                <a:latin typeface="Times New Roman"/>
                <a:cs typeface="Times New Roman"/>
              </a:rPr>
              <a:t>	</a:t>
            </a:r>
            <a:r>
              <a:rPr sz="2700" spc="-5" dirty="0">
                <a:latin typeface="Times New Roman"/>
                <a:cs typeface="Times New Roman"/>
              </a:rPr>
              <a:t>pr</a:t>
            </a:r>
            <a:r>
              <a:rPr sz="2700" spc="-15" dirty="0">
                <a:latin typeface="Times New Roman"/>
                <a:cs typeface="Times New Roman"/>
              </a:rPr>
              <a:t>o</a:t>
            </a:r>
            <a:r>
              <a:rPr sz="2700" spc="-5" dirty="0">
                <a:latin typeface="Times New Roman"/>
                <a:cs typeface="Times New Roman"/>
              </a:rPr>
              <a:t>t</a:t>
            </a:r>
            <a:r>
              <a:rPr sz="2700" spc="-20" dirty="0">
                <a:latin typeface="Times New Roman"/>
                <a:cs typeface="Times New Roman"/>
              </a:rPr>
              <a:t>e</a:t>
            </a:r>
            <a:r>
              <a:rPr sz="2700" spc="-10" dirty="0">
                <a:latin typeface="Times New Roman"/>
                <a:cs typeface="Times New Roman"/>
              </a:rPr>
              <a:t>c</a:t>
            </a:r>
            <a:r>
              <a:rPr sz="2700" spc="-5" dirty="0">
                <a:latin typeface="Times New Roman"/>
                <a:cs typeface="Times New Roman"/>
              </a:rPr>
              <a:t>t</a:t>
            </a:r>
            <a:r>
              <a:rPr sz="2700" spc="-15" dirty="0">
                <a:latin typeface="Times New Roman"/>
                <a:cs typeface="Times New Roman"/>
              </a:rPr>
              <a:t>i</a:t>
            </a:r>
            <a:r>
              <a:rPr sz="2700" spc="-5" dirty="0">
                <a:latin typeface="Times New Roman"/>
                <a:cs typeface="Times New Roman"/>
              </a:rPr>
              <a:t>on</a:t>
            </a:r>
            <a:r>
              <a:rPr sz="2700" dirty="0">
                <a:latin typeface="Times New Roman"/>
                <a:cs typeface="Times New Roman"/>
              </a:rPr>
              <a:t>	</a:t>
            </a:r>
            <a:r>
              <a:rPr sz="2700" spc="-5" dirty="0">
                <a:latin typeface="Times New Roman"/>
                <a:cs typeface="Times New Roman"/>
              </a:rPr>
              <a:t>to</a:t>
            </a:r>
            <a:r>
              <a:rPr sz="2700" dirty="0">
                <a:latin typeface="Times New Roman"/>
                <a:cs typeface="Times New Roman"/>
              </a:rPr>
              <a:t>	</a:t>
            </a:r>
            <a:r>
              <a:rPr sz="2700" spc="-10" dirty="0">
                <a:latin typeface="Times New Roman"/>
                <a:cs typeface="Times New Roman"/>
              </a:rPr>
              <a:t>a</a:t>
            </a:r>
            <a:r>
              <a:rPr sz="2700" spc="-5" dirty="0">
                <a:latin typeface="Times New Roman"/>
                <a:cs typeface="Times New Roman"/>
              </a:rPr>
              <a:t>ll</a:t>
            </a:r>
            <a:r>
              <a:rPr sz="2700" dirty="0">
                <a:latin typeface="Times New Roman"/>
                <a:cs typeface="Times New Roman"/>
              </a:rPr>
              <a:t>	</a:t>
            </a:r>
            <a:r>
              <a:rPr sz="2700" spc="-15" dirty="0">
                <a:latin typeface="Times New Roman"/>
                <a:cs typeface="Times New Roman"/>
              </a:rPr>
              <a:t>item</a:t>
            </a:r>
            <a:r>
              <a:rPr sz="2700" spc="-5" dirty="0">
                <a:latin typeface="Times New Roman"/>
                <a:cs typeface="Times New Roman"/>
              </a:rPr>
              <a:t>s</a:t>
            </a:r>
            <a:r>
              <a:rPr sz="2700" dirty="0">
                <a:latin typeface="Times New Roman"/>
                <a:cs typeface="Times New Roman"/>
              </a:rPr>
              <a:t>	</a:t>
            </a:r>
            <a:r>
              <a:rPr sz="2700" spc="-15" dirty="0">
                <a:latin typeface="Times New Roman"/>
                <a:cs typeface="Times New Roman"/>
              </a:rPr>
              <a:t>o</a:t>
            </a:r>
            <a:r>
              <a:rPr sz="2700" spc="-5" dirty="0">
                <a:latin typeface="Times New Roman"/>
                <a:cs typeface="Times New Roman"/>
              </a:rPr>
              <a:t>f</a:t>
            </a:r>
            <a:r>
              <a:rPr sz="2700" dirty="0">
                <a:latin typeface="Times New Roman"/>
                <a:cs typeface="Times New Roman"/>
              </a:rPr>
              <a:t>	</a:t>
            </a:r>
            <a:r>
              <a:rPr sz="2700" spc="-5" dirty="0">
                <a:latin typeface="Times New Roman"/>
                <a:cs typeface="Times New Roman"/>
              </a:rPr>
              <a:t>t</a:t>
            </a:r>
            <a:r>
              <a:rPr sz="2700" spc="-15" dirty="0">
                <a:latin typeface="Times New Roman"/>
                <a:cs typeface="Times New Roman"/>
              </a:rPr>
              <a:t>h</a:t>
            </a:r>
            <a:r>
              <a:rPr sz="2700" spc="-5" dirty="0">
                <a:latin typeface="Times New Roman"/>
                <a:cs typeface="Times New Roman"/>
              </a:rPr>
              <a:t>e  </a:t>
            </a:r>
            <a:r>
              <a:rPr sz="2700" spc="-10" dirty="0">
                <a:latin typeface="Times New Roman"/>
                <a:cs typeface="Times New Roman"/>
              </a:rPr>
              <a:t>IPRs.</a:t>
            </a:r>
            <a:endParaRPr sz="2700" dirty="0">
              <a:latin typeface="Times New Roman"/>
              <a:cs typeface="Times New Roman"/>
            </a:endParaRPr>
          </a:p>
          <a:p>
            <a:pPr marL="300990" marR="5080" indent="-288925" algn="just">
              <a:lnSpc>
                <a:spcPct val="99500"/>
              </a:lnSpc>
              <a:spcBef>
                <a:spcPts val="430"/>
              </a:spcBef>
            </a:pPr>
            <a:r>
              <a:rPr sz="2700" spc="-10" dirty="0">
                <a:latin typeface="Times New Roman"/>
                <a:cs typeface="Times New Roman"/>
              </a:rPr>
              <a:t>The Articles 2.1 and 9.1 </a:t>
            </a:r>
            <a:r>
              <a:rPr sz="2700" spc="-5" dirty="0">
                <a:latin typeface="Times New Roman"/>
                <a:cs typeface="Times New Roman"/>
              </a:rPr>
              <a:t>of </a:t>
            </a:r>
            <a:r>
              <a:rPr sz="2700" spc="-10" dirty="0">
                <a:latin typeface="Times New Roman"/>
                <a:cs typeface="Times New Roman"/>
              </a:rPr>
              <a:t>the TRIPS Agreement rely </a:t>
            </a:r>
            <a:r>
              <a:rPr sz="2700" spc="-5" dirty="0">
                <a:latin typeface="Times New Roman"/>
                <a:cs typeface="Times New Roman"/>
              </a:rPr>
              <a:t> </a:t>
            </a:r>
            <a:r>
              <a:rPr sz="2700" spc="-10" dirty="0">
                <a:latin typeface="Times New Roman"/>
                <a:cs typeface="Times New Roman"/>
              </a:rPr>
              <a:t>heavily on the Paris </a:t>
            </a:r>
            <a:r>
              <a:rPr sz="2700" spc="-15" dirty="0">
                <a:latin typeface="Times New Roman"/>
                <a:cs typeface="Times New Roman"/>
              </a:rPr>
              <a:t>Convention </a:t>
            </a:r>
            <a:r>
              <a:rPr sz="2700" spc="-5" dirty="0">
                <a:latin typeface="Times New Roman"/>
                <a:cs typeface="Times New Roman"/>
              </a:rPr>
              <a:t>for </a:t>
            </a:r>
            <a:r>
              <a:rPr sz="2700" spc="-10" dirty="0">
                <a:latin typeface="Times New Roman"/>
                <a:cs typeface="Times New Roman"/>
              </a:rPr>
              <a:t>the Protection of </a:t>
            </a:r>
            <a:r>
              <a:rPr sz="2700" spc="-5" dirty="0">
                <a:latin typeface="Times New Roman"/>
                <a:cs typeface="Times New Roman"/>
              </a:rPr>
              <a:t> </a:t>
            </a:r>
            <a:r>
              <a:rPr sz="2700" spc="-10" dirty="0">
                <a:latin typeface="Times New Roman"/>
                <a:cs typeface="Times New Roman"/>
              </a:rPr>
              <a:t>Industrial</a:t>
            </a:r>
            <a:r>
              <a:rPr sz="2700" spc="-5" dirty="0">
                <a:latin typeface="Times New Roman"/>
                <a:cs typeface="Times New Roman"/>
              </a:rPr>
              <a:t> </a:t>
            </a:r>
            <a:r>
              <a:rPr sz="2700" spc="-10" dirty="0">
                <a:latin typeface="Times New Roman"/>
                <a:cs typeface="Times New Roman"/>
              </a:rPr>
              <a:t>Property</a:t>
            </a:r>
            <a:r>
              <a:rPr sz="2700" spc="-5" dirty="0">
                <a:latin typeface="Times New Roman"/>
                <a:cs typeface="Times New Roman"/>
              </a:rPr>
              <a:t> </a:t>
            </a:r>
            <a:r>
              <a:rPr sz="2700" spc="-10" dirty="0">
                <a:latin typeface="Times New Roman"/>
                <a:cs typeface="Times New Roman"/>
              </a:rPr>
              <a:t>(Paris</a:t>
            </a:r>
            <a:r>
              <a:rPr sz="2700" spc="-5" dirty="0">
                <a:latin typeface="Times New Roman"/>
                <a:cs typeface="Times New Roman"/>
              </a:rPr>
              <a:t> </a:t>
            </a:r>
            <a:r>
              <a:rPr sz="2700" spc="-15" dirty="0">
                <a:latin typeface="Times New Roman"/>
                <a:cs typeface="Times New Roman"/>
              </a:rPr>
              <a:t>Convention)</a:t>
            </a:r>
            <a:r>
              <a:rPr sz="2700" spc="-10" dirty="0">
                <a:latin typeface="Times New Roman"/>
                <a:cs typeface="Times New Roman"/>
              </a:rPr>
              <a:t> and</a:t>
            </a:r>
            <a:r>
              <a:rPr sz="2700" spc="-5" dirty="0">
                <a:latin typeface="Times New Roman"/>
                <a:cs typeface="Times New Roman"/>
              </a:rPr>
              <a:t> </a:t>
            </a:r>
            <a:r>
              <a:rPr sz="2700" spc="-10" dirty="0">
                <a:latin typeface="Times New Roman"/>
                <a:cs typeface="Times New Roman"/>
              </a:rPr>
              <a:t>the</a:t>
            </a:r>
            <a:r>
              <a:rPr sz="2700" spc="-5" dirty="0">
                <a:latin typeface="Times New Roman"/>
                <a:cs typeface="Times New Roman"/>
              </a:rPr>
              <a:t> </a:t>
            </a:r>
            <a:r>
              <a:rPr sz="2700" spc="-10" dirty="0">
                <a:latin typeface="Times New Roman"/>
                <a:cs typeface="Times New Roman"/>
              </a:rPr>
              <a:t>Berne </a:t>
            </a:r>
            <a:r>
              <a:rPr sz="2700" spc="-660" dirty="0">
                <a:latin typeface="Times New Roman"/>
                <a:cs typeface="Times New Roman"/>
              </a:rPr>
              <a:t> </a:t>
            </a:r>
            <a:r>
              <a:rPr sz="2700" spc="-15" dirty="0">
                <a:latin typeface="Times New Roman"/>
                <a:cs typeface="Times New Roman"/>
              </a:rPr>
              <a:t>Convention </a:t>
            </a:r>
            <a:r>
              <a:rPr sz="2700" spc="-5" dirty="0">
                <a:latin typeface="Times New Roman"/>
                <a:cs typeface="Times New Roman"/>
              </a:rPr>
              <a:t>for </a:t>
            </a:r>
            <a:r>
              <a:rPr sz="2700" spc="-10" dirty="0">
                <a:latin typeface="Times New Roman"/>
                <a:cs typeface="Times New Roman"/>
              </a:rPr>
              <a:t>the Protection </a:t>
            </a:r>
            <a:r>
              <a:rPr sz="2700" spc="-5" dirty="0">
                <a:latin typeface="Times New Roman"/>
                <a:cs typeface="Times New Roman"/>
              </a:rPr>
              <a:t>of </a:t>
            </a:r>
            <a:r>
              <a:rPr sz="2700" spc="-10" dirty="0">
                <a:latin typeface="Times New Roman"/>
                <a:cs typeface="Times New Roman"/>
              </a:rPr>
              <a:t>Literary and Artistic </a:t>
            </a:r>
            <a:r>
              <a:rPr sz="2700" spc="-5" dirty="0">
                <a:latin typeface="Times New Roman"/>
                <a:cs typeface="Times New Roman"/>
              </a:rPr>
              <a:t> </a:t>
            </a:r>
            <a:r>
              <a:rPr sz="2700" spc="-55" dirty="0">
                <a:latin typeface="Times New Roman"/>
                <a:cs typeface="Times New Roman"/>
              </a:rPr>
              <a:t>Works </a:t>
            </a:r>
            <a:r>
              <a:rPr sz="2700" spc="-10" dirty="0">
                <a:latin typeface="Times New Roman"/>
                <a:cs typeface="Times New Roman"/>
              </a:rPr>
              <a:t>(Berne </a:t>
            </a:r>
            <a:r>
              <a:rPr sz="2700" spc="-15" dirty="0">
                <a:latin typeface="Times New Roman"/>
                <a:cs typeface="Times New Roman"/>
              </a:rPr>
              <a:t>Convention) </a:t>
            </a:r>
            <a:r>
              <a:rPr sz="2700" spc="-10" dirty="0">
                <a:latin typeface="Times New Roman"/>
                <a:cs typeface="Times New Roman"/>
              </a:rPr>
              <a:t>for </a:t>
            </a:r>
            <a:r>
              <a:rPr sz="2700" spc="-15" dirty="0">
                <a:latin typeface="Times New Roman"/>
                <a:cs typeface="Times New Roman"/>
              </a:rPr>
              <a:t>these purposes </a:t>
            </a:r>
            <a:r>
              <a:rPr sz="2700" spc="-10" dirty="0">
                <a:latin typeface="Times New Roman"/>
                <a:cs typeface="Times New Roman"/>
              </a:rPr>
              <a:t>and </a:t>
            </a:r>
            <a:r>
              <a:rPr sz="2700" spc="-15" dirty="0">
                <a:latin typeface="Times New Roman"/>
                <a:cs typeface="Times New Roman"/>
              </a:rPr>
              <a:t>hence </a:t>
            </a:r>
            <a:r>
              <a:rPr sz="2700" spc="-10" dirty="0">
                <a:latin typeface="Times New Roman"/>
                <a:cs typeface="Times New Roman"/>
              </a:rPr>
              <a:t> TRIPS</a:t>
            </a:r>
            <a:r>
              <a:rPr sz="2700" spc="-5" dirty="0">
                <a:latin typeface="Times New Roman"/>
                <a:cs typeface="Times New Roman"/>
              </a:rPr>
              <a:t> </a:t>
            </a:r>
            <a:r>
              <a:rPr sz="2700" spc="-10" dirty="0">
                <a:latin typeface="Times New Roman"/>
                <a:cs typeface="Times New Roman"/>
              </a:rPr>
              <a:t>Agreement</a:t>
            </a:r>
            <a:r>
              <a:rPr sz="2700" spc="-5" dirty="0">
                <a:latin typeface="Times New Roman"/>
                <a:cs typeface="Times New Roman"/>
              </a:rPr>
              <a:t> </a:t>
            </a:r>
            <a:r>
              <a:rPr sz="2700" spc="-10" dirty="0">
                <a:latin typeface="Times New Roman"/>
                <a:cs typeface="Times New Roman"/>
              </a:rPr>
              <a:t>is</a:t>
            </a:r>
            <a:r>
              <a:rPr sz="2700" spc="-5" dirty="0">
                <a:latin typeface="Times New Roman"/>
                <a:cs typeface="Times New Roman"/>
              </a:rPr>
              <a:t> </a:t>
            </a:r>
            <a:r>
              <a:rPr sz="2700" spc="-15" dirty="0">
                <a:latin typeface="Times New Roman"/>
                <a:cs typeface="Times New Roman"/>
              </a:rPr>
              <a:t>also</a:t>
            </a:r>
            <a:r>
              <a:rPr sz="2700" spc="-10" dirty="0">
                <a:latin typeface="Times New Roman"/>
                <a:cs typeface="Times New Roman"/>
              </a:rPr>
              <a:t> called</a:t>
            </a:r>
            <a:r>
              <a:rPr sz="2700" spc="-5" dirty="0">
                <a:latin typeface="Times New Roman"/>
                <a:cs typeface="Times New Roman"/>
              </a:rPr>
              <a:t> </a:t>
            </a:r>
            <a:r>
              <a:rPr sz="2700" spc="-10" dirty="0">
                <a:latin typeface="Times New Roman"/>
                <a:cs typeface="Times New Roman"/>
              </a:rPr>
              <a:t>as</a:t>
            </a:r>
            <a:r>
              <a:rPr sz="2700" spc="-5" dirty="0">
                <a:latin typeface="Times New Roman"/>
                <a:cs typeface="Times New Roman"/>
              </a:rPr>
              <a:t> </a:t>
            </a:r>
            <a:r>
              <a:rPr sz="2700" spc="-10" dirty="0">
                <a:latin typeface="Times New Roman"/>
                <a:cs typeface="Times New Roman"/>
              </a:rPr>
              <a:t>the</a:t>
            </a:r>
            <a:r>
              <a:rPr sz="2700" spc="-5" dirty="0">
                <a:latin typeface="Times New Roman"/>
                <a:cs typeface="Times New Roman"/>
              </a:rPr>
              <a:t> </a:t>
            </a:r>
            <a:r>
              <a:rPr sz="2700" b="1" spc="-10" dirty="0">
                <a:latin typeface="Times New Roman"/>
                <a:cs typeface="Times New Roman"/>
              </a:rPr>
              <a:t>“Berne</a:t>
            </a:r>
            <a:r>
              <a:rPr sz="2700" b="1" spc="-5" dirty="0">
                <a:latin typeface="Times New Roman"/>
                <a:cs typeface="Times New Roman"/>
              </a:rPr>
              <a:t> </a:t>
            </a:r>
            <a:r>
              <a:rPr sz="2700" b="1" spc="-10" dirty="0">
                <a:latin typeface="Times New Roman"/>
                <a:cs typeface="Times New Roman"/>
              </a:rPr>
              <a:t>and </a:t>
            </a:r>
            <a:r>
              <a:rPr sz="2700" b="1" spc="-5" dirty="0">
                <a:latin typeface="Times New Roman"/>
                <a:cs typeface="Times New Roman"/>
              </a:rPr>
              <a:t> </a:t>
            </a:r>
            <a:r>
              <a:rPr sz="2700" b="1" spc="-10" dirty="0">
                <a:latin typeface="Times New Roman"/>
                <a:cs typeface="Times New Roman"/>
              </a:rPr>
              <a:t>Paris-plus</a:t>
            </a:r>
            <a:r>
              <a:rPr sz="2700" b="1" spc="-155" dirty="0">
                <a:latin typeface="Times New Roman"/>
                <a:cs typeface="Times New Roman"/>
              </a:rPr>
              <a:t> </a:t>
            </a:r>
            <a:r>
              <a:rPr sz="2700" b="1" spc="-15" dirty="0">
                <a:latin typeface="Times New Roman"/>
                <a:cs typeface="Times New Roman"/>
              </a:rPr>
              <a:t>Agreement”.</a:t>
            </a:r>
            <a:endParaRPr sz="2700" dirty="0">
              <a:latin typeface="Times New Roman"/>
              <a:cs typeface="Times New Roman"/>
            </a:endParaRPr>
          </a:p>
        </p:txBody>
      </p:sp>
      <p:sp>
        <p:nvSpPr>
          <p:cNvPr id="5" name="object 5"/>
          <p:cNvSpPr txBox="1">
            <a:spLocks noGrp="1"/>
          </p:cNvSpPr>
          <p:nvPr>
            <p:ph type="title"/>
          </p:nvPr>
        </p:nvSpPr>
        <p:spPr>
          <a:xfrm>
            <a:off x="365658" y="555015"/>
            <a:ext cx="4405630"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BF0000"/>
                </a:solidFill>
                <a:latin typeface="Times New Roman"/>
                <a:cs typeface="Times New Roman"/>
              </a:rPr>
              <a:t>TRIP</a:t>
            </a:r>
            <a:r>
              <a:rPr sz="3000" dirty="0">
                <a:solidFill>
                  <a:srgbClr val="BF0000"/>
                </a:solidFill>
                <a:latin typeface="Times New Roman"/>
                <a:cs typeface="Times New Roman"/>
              </a:rPr>
              <a:t>S</a:t>
            </a:r>
            <a:r>
              <a:rPr sz="3000" spc="-170" dirty="0">
                <a:solidFill>
                  <a:srgbClr val="BF0000"/>
                </a:solidFill>
                <a:latin typeface="Times New Roman"/>
                <a:cs typeface="Times New Roman"/>
              </a:rPr>
              <a:t> </a:t>
            </a:r>
            <a:r>
              <a:rPr sz="3000" spc="-5" dirty="0">
                <a:solidFill>
                  <a:srgbClr val="BF0000"/>
                </a:solidFill>
                <a:latin typeface="Times New Roman"/>
                <a:cs typeface="Times New Roman"/>
              </a:rPr>
              <a:t>Ag</a:t>
            </a:r>
            <a:r>
              <a:rPr sz="3000" spc="-65" dirty="0">
                <a:solidFill>
                  <a:srgbClr val="BF0000"/>
                </a:solidFill>
                <a:latin typeface="Times New Roman"/>
                <a:cs typeface="Times New Roman"/>
              </a:rPr>
              <a:t>r</a:t>
            </a:r>
            <a:r>
              <a:rPr sz="3000" spc="-5" dirty="0">
                <a:solidFill>
                  <a:srgbClr val="BF0000"/>
                </a:solidFill>
                <a:latin typeface="Times New Roman"/>
                <a:cs typeface="Times New Roman"/>
              </a:rPr>
              <a:t>e</a:t>
            </a:r>
            <a:r>
              <a:rPr sz="3000" spc="5" dirty="0">
                <a:solidFill>
                  <a:srgbClr val="BF0000"/>
                </a:solidFill>
                <a:latin typeface="Times New Roman"/>
                <a:cs typeface="Times New Roman"/>
              </a:rPr>
              <a:t>e</a:t>
            </a:r>
            <a:r>
              <a:rPr sz="3000" spc="-10" dirty="0">
                <a:solidFill>
                  <a:srgbClr val="BF0000"/>
                </a:solidFill>
                <a:latin typeface="Times New Roman"/>
                <a:cs typeface="Times New Roman"/>
              </a:rPr>
              <a:t>m</a:t>
            </a:r>
            <a:r>
              <a:rPr sz="3000" spc="5" dirty="0">
                <a:solidFill>
                  <a:srgbClr val="BF0000"/>
                </a:solidFill>
                <a:latin typeface="Times New Roman"/>
                <a:cs typeface="Times New Roman"/>
              </a:rPr>
              <a:t>e</a:t>
            </a:r>
            <a:r>
              <a:rPr sz="3000" spc="-10" dirty="0">
                <a:solidFill>
                  <a:srgbClr val="BF0000"/>
                </a:solidFill>
                <a:latin typeface="Times New Roman"/>
                <a:cs typeface="Times New Roman"/>
              </a:rPr>
              <a:t>n</a:t>
            </a:r>
            <a:r>
              <a:rPr sz="3000" dirty="0">
                <a:solidFill>
                  <a:srgbClr val="BF0000"/>
                </a:solidFill>
                <a:latin typeface="Times New Roman"/>
                <a:cs typeface="Times New Roman"/>
              </a:rPr>
              <a:t>t</a:t>
            </a:r>
            <a:r>
              <a:rPr sz="3000" spc="-5" dirty="0">
                <a:solidFill>
                  <a:srgbClr val="BF0000"/>
                </a:solidFill>
                <a:latin typeface="Times New Roman"/>
                <a:cs typeface="Times New Roman"/>
              </a:rPr>
              <a:t> </a:t>
            </a:r>
            <a:r>
              <a:rPr sz="3000" dirty="0">
                <a:solidFill>
                  <a:srgbClr val="BF0000"/>
                </a:solidFill>
                <a:latin typeface="Times New Roman"/>
                <a:cs typeface="Times New Roman"/>
              </a:rPr>
              <a:t>featu</a:t>
            </a:r>
            <a:r>
              <a:rPr sz="3000" spc="-60" dirty="0">
                <a:solidFill>
                  <a:srgbClr val="BF0000"/>
                </a:solidFill>
                <a:latin typeface="Times New Roman"/>
                <a:cs typeface="Times New Roman"/>
              </a:rPr>
              <a:t>r</a:t>
            </a:r>
            <a:r>
              <a:rPr sz="3000" spc="-5" dirty="0">
                <a:solidFill>
                  <a:srgbClr val="BF0000"/>
                </a:solidFill>
                <a:latin typeface="Times New Roman"/>
                <a:cs typeface="Times New Roman"/>
              </a:rPr>
              <a:t>es</a:t>
            </a:r>
            <a:endParaRPr sz="30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504" y="604697"/>
            <a:ext cx="300926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BF0000"/>
                </a:solidFill>
                <a:latin typeface="Times New Roman"/>
                <a:cs typeface="Times New Roman"/>
              </a:rPr>
              <a:t>TRI</a:t>
            </a:r>
            <a:r>
              <a:rPr sz="3000" dirty="0">
                <a:solidFill>
                  <a:srgbClr val="BF0000"/>
                </a:solidFill>
                <a:latin typeface="Times New Roman"/>
                <a:cs typeface="Times New Roman"/>
              </a:rPr>
              <a:t>PS</a:t>
            </a:r>
            <a:r>
              <a:rPr sz="3000" spc="-170" dirty="0">
                <a:solidFill>
                  <a:srgbClr val="BF0000"/>
                </a:solidFill>
                <a:latin typeface="Times New Roman"/>
                <a:cs typeface="Times New Roman"/>
              </a:rPr>
              <a:t> </a:t>
            </a:r>
            <a:r>
              <a:rPr sz="3000" spc="-5" dirty="0">
                <a:solidFill>
                  <a:srgbClr val="BF0000"/>
                </a:solidFill>
                <a:latin typeface="Times New Roman"/>
                <a:cs typeface="Times New Roman"/>
              </a:rPr>
              <a:t>Ag</a:t>
            </a:r>
            <a:r>
              <a:rPr sz="3000" spc="-50" dirty="0">
                <a:solidFill>
                  <a:srgbClr val="BF0000"/>
                </a:solidFill>
                <a:latin typeface="Times New Roman"/>
                <a:cs typeface="Times New Roman"/>
              </a:rPr>
              <a:t>r</a:t>
            </a:r>
            <a:r>
              <a:rPr sz="3000" spc="-5" dirty="0">
                <a:solidFill>
                  <a:srgbClr val="BF0000"/>
                </a:solidFill>
                <a:latin typeface="Times New Roman"/>
                <a:cs typeface="Times New Roman"/>
              </a:rPr>
              <a:t>eeme</a:t>
            </a:r>
            <a:r>
              <a:rPr sz="3000" spc="-15" dirty="0">
                <a:solidFill>
                  <a:srgbClr val="BF0000"/>
                </a:solidFill>
                <a:latin typeface="Times New Roman"/>
                <a:cs typeface="Times New Roman"/>
              </a:rPr>
              <a:t>n</a:t>
            </a:r>
            <a:r>
              <a:rPr sz="3000" dirty="0">
                <a:solidFill>
                  <a:srgbClr val="BF0000"/>
                </a:solidFill>
                <a:latin typeface="Times New Roman"/>
                <a:cs typeface="Times New Roman"/>
              </a:rPr>
              <a:t>t</a:t>
            </a:r>
            <a:endParaRPr sz="3000">
              <a:latin typeface="Times New Roman"/>
              <a:cs typeface="Times New Roman"/>
            </a:endParaRPr>
          </a:p>
        </p:txBody>
      </p:sp>
      <p:sp>
        <p:nvSpPr>
          <p:cNvPr id="3" name="object 3"/>
          <p:cNvSpPr txBox="1"/>
          <p:nvPr/>
        </p:nvSpPr>
        <p:spPr>
          <a:xfrm>
            <a:off x="534504" y="1631785"/>
            <a:ext cx="2425700" cy="452755"/>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Times New Roman"/>
                <a:cs typeface="Times New Roman"/>
              </a:rPr>
              <a:t>b)Enforcement:</a:t>
            </a:r>
            <a:endParaRPr sz="2800">
              <a:latin typeface="Times New Roman"/>
              <a:cs typeface="Times New Roman"/>
            </a:endParaRPr>
          </a:p>
        </p:txBody>
      </p:sp>
      <p:sp>
        <p:nvSpPr>
          <p:cNvPr id="4" name="object 4"/>
          <p:cNvSpPr txBox="1"/>
          <p:nvPr/>
        </p:nvSpPr>
        <p:spPr>
          <a:xfrm>
            <a:off x="534504" y="2131098"/>
            <a:ext cx="2983230" cy="452755"/>
          </a:xfrm>
          <a:prstGeom prst="rect">
            <a:avLst/>
          </a:prstGeom>
        </p:spPr>
        <p:txBody>
          <a:bodyPr vert="horz" wrap="square" lIns="0" tIns="12700" rIns="0" bIns="0" rtlCol="0">
            <a:spAutoFit/>
          </a:bodyPr>
          <a:lstStyle/>
          <a:p>
            <a:pPr marL="12700">
              <a:lnSpc>
                <a:spcPct val="100000"/>
              </a:lnSpc>
              <a:spcBef>
                <a:spcPts val="100"/>
              </a:spcBef>
              <a:tabLst>
                <a:tab pos="1294130" algn="l"/>
                <a:tab pos="2179955" algn="l"/>
              </a:tabLst>
            </a:pPr>
            <a:r>
              <a:rPr sz="2800" spc="-5" dirty="0">
                <a:latin typeface="Times New Roman"/>
                <a:cs typeface="Times New Roman"/>
              </a:rPr>
              <a:t>T</a:t>
            </a:r>
            <a:r>
              <a:rPr sz="2800" spc="-10" dirty="0">
                <a:latin typeface="Times New Roman"/>
                <a:cs typeface="Times New Roman"/>
              </a:rPr>
              <a:t>R</a:t>
            </a:r>
            <a:r>
              <a:rPr sz="2800" spc="5" dirty="0">
                <a:latin typeface="Times New Roman"/>
                <a:cs typeface="Times New Roman"/>
              </a:rPr>
              <a:t>I</a:t>
            </a:r>
            <a:r>
              <a:rPr sz="2800" spc="-10" dirty="0">
                <a:latin typeface="Times New Roman"/>
                <a:cs typeface="Times New Roman"/>
              </a:rPr>
              <a:t>P</a:t>
            </a:r>
            <a:r>
              <a:rPr sz="2800" dirty="0">
                <a:latin typeface="Times New Roman"/>
                <a:cs typeface="Times New Roman"/>
              </a:rPr>
              <a:t>S	l</a:t>
            </a:r>
            <a:r>
              <a:rPr sz="2800" spc="-5" dirty="0">
                <a:latin typeface="Times New Roman"/>
                <a:cs typeface="Times New Roman"/>
              </a:rPr>
              <a:t>ay</a:t>
            </a:r>
            <a:r>
              <a:rPr sz="2800" dirty="0">
                <a:latin typeface="Times New Roman"/>
                <a:cs typeface="Times New Roman"/>
              </a:rPr>
              <a:t>s	d</a:t>
            </a:r>
            <a:r>
              <a:rPr sz="2800" spc="5" dirty="0">
                <a:latin typeface="Times New Roman"/>
                <a:cs typeface="Times New Roman"/>
              </a:rPr>
              <a:t>o</a:t>
            </a:r>
            <a:r>
              <a:rPr sz="2800" spc="-15" dirty="0">
                <a:latin typeface="Times New Roman"/>
                <a:cs typeface="Times New Roman"/>
              </a:rPr>
              <a:t>w</a:t>
            </a:r>
            <a:r>
              <a:rPr sz="2800" dirty="0">
                <a:latin typeface="Times New Roman"/>
                <a:cs typeface="Times New Roman"/>
              </a:rPr>
              <a:t>n</a:t>
            </a:r>
            <a:endParaRPr sz="2800">
              <a:latin typeface="Times New Roman"/>
              <a:cs typeface="Times New Roman"/>
            </a:endParaRPr>
          </a:p>
        </p:txBody>
      </p:sp>
      <p:sp>
        <p:nvSpPr>
          <p:cNvPr id="5" name="object 5"/>
          <p:cNvSpPr txBox="1"/>
          <p:nvPr/>
        </p:nvSpPr>
        <p:spPr>
          <a:xfrm>
            <a:off x="877582" y="2556268"/>
            <a:ext cx="6851015" cy="452755"/>
          </a:xfrm>
          <a:prstGeom prst="rect">
            <a:avLst/>
          </a:prstGeom>
        </p:spPr>
        <p:txBody>
          <a:bodyPr vert="horz" wrap="square" lIns="0" tIns="12700" rIns="0" bIns="0" rtlCol="0">
            <a:spAutoFit/>
          </a:bodyPr>
          <a:lstStyle/>
          <a:p>
            <a:pPr marL="12700">
              <a:lnSpc>
                <a:spcPct val="100000"/>
              </a:lnSpc>
              <a:spcBef>
                <a:spcPts val="100"/>
              </a:spcBef>
              <a:tabLst>
                <a:tab pos="1738630" algn="l"/>
                <a:tab pos="3742054" algn="l"/>
                <a:tab pos="4697730" algn="l"/>
                <a:tab pos="6421120" algn="l"/>
              </a:tabLst>
            </a:pPr>
            <a:r>
              <a:rPr sz="2800" dirty="0">
                <a:latin typeface="Times New Roman"/>
                <a:cs typeface="Times New Roman"/>
              </a:rPr>
              <a:t>d</a:t>
            </a:r>
            <a:r>
              <a:rPr sz="2800" spc="5" dirty="0">
                <a:latin typeface="Times New Roman"/>
                <a:cs typeface="Times New Roman"/>
              </a:rPr>
              <a:t>o</a:t>
            </a:r>
            <a:r>
              <a:rPr sz="2800" spc="-10" dirty="0">
                <a:latin typeface="Times New Roman"/>
                <a:cs typeface="Times New Roman"/>
              </a:rPr>
              <a:t>m</a:t>
            </a:r>
            <a:r>
              <a:rPr sz="2800" spc="-5" dirty="0">
                <a:latin typeface="Times New Roman"/>
                <a:cs typeface="Times New Roman"/>
              </a:rPr>
              <a:t>es</a:t>
            </a:r>
            <a:r>
              <a:rPr sz="2800" dirty="0">
                <a:latin typeface="Times New Roman"/>
                <a:cs typeface="Times New Roman"/>
              </a:rPr>
              <a:t>tic	p</a:t>
            </a:r>
            <a:r>
              <a:rPr sz="2800" spc="5" dirty="0">
                <a:latin typeface="Times New Roman"/>
                <a:cs typeface="Times New Roman"/>
              </a:rPr>
              <a:t>r</a:t>
            </a:r>
            <a:r>
              <a:rPr sz="2800" dirty="0">
                <a:latin typeface="Times New Roman"/>
                <a:cs typeface="Times New Roman"/>
              </a:rPr>
              <a:t>oc</a:t>
            </a:r>
            <a:r>
              <a:rPr sz="2800" spc="-15" dirty="0">
                <a:latin typeface="Times New Roman"/>
                <a:cs typeface="Times New Roman"/>
              </a:rPr>
              <a:t>e</a:t>
            </a:r>
            <a:r>
              <a:rPr sz="2800" spc="5" dirty="0">
                <a:latin typeface="Times New Roman"/>
                <a:cs typeface="Times New Roman"/>
              </a:rPr>
              <a:t>d</a:t>
            </a:r>
            <a:r>
              <a:rPr sz="2800" dirty="0">
                <a:latin typeface="Times New Roman"/>
                <a:cs typeface="Times New Roman"/>
              </a:rPr>
              <a:t>u</a:t>
            </a:r>
            <a:r>
              <a:rPr sz="2800" spc="5" dirty="0">
                <a:latin typeface="Times New Roman"/>
                <a:cs typeface="Times New Roman"/>
              </a:rPr>
              <a:t>r</a:t>
            </a:r>
            <a:r>
              <a:rPr sz="2800" spc="-15" dirty="0">
                <a:latin typeface="Times New Roman"/>
                <a:cs typeface="Times New Roman"/>
              </a:rPr>
              <a:t>e</a:t>
            </a:r>
            <a:r>
              <a:rPr sz="2800" dirty="0">
                <a:latin typeface="Times New Roman"/>
                <a:cs typeface="Times New Roman"/>
              </a:rPr>
              <a:t>s	</a:t>
            </a:r>
            <a:r>
              <a:rPr sz="2800" spc="-15" dirty="0">
                <a:latin typeface="Times New Roman"/>
                <a:cs typeface="Times New Roman"/>
              </a:rPr>
              <a:t>a</a:t>
            </a:r>
            <a:r>
              <a:rPr sz="2800" spc="5" dirty="0">
                <a:latin typeface="Times New Roman"/>
                <a:cs typeface="Times New Roman"/>
              </a:rPr>
              <a:t>n</a:t>
            </a:r>
            <a:r>
              <a:rPr sz="2800" dirty="0">
                <a:latin typeface="Times New Roman"/>
                <a:cs typeface="Times New Roman"/>
              </a:rPr>
              <a:t>d	</a:t>
            </a:r>
            <a:r>
              <a:rPr sz="2800" spc="5" dirty="0">
                <a:latin typeface="Times New Roman"/>
                <a:cs typeface="Times New Roman"/>
              </a:rPr>
              <a:t>r</a:t>
            </a:r>
            <a:r>
              <a:rPr sz="2800" spc="-15" dirty="0">
                <a:latin typeface="Times New Roman"/>
                <a:cs typeface="Times New Roman"/>
              </a:rPr>
              <a:t>e</a:t>
            </a:r>
            <a:r>
              <a:rPr sz="2800" dirty="0">
                <a:latin typeface="Times New Roman"/>
                <a:cs typeface="Times New Roman"/>
              </a:rPr>
              <a:t>m</a:t>
            </a:r>
            <a:r>
              <a:rPr sz="2800" spc="-15" dirty="0">
                <a:latin typeface="Times New Roman"/>
                <a:cs typeface="Times New Roman"/>
              </a:rPr>
              <a:t>e</a:t>
            </a:r>
            <a:r>
              <a:rPr sz="2800" dirty="0">
                <a:latin typeface="Times New Roman"/>
                <a:cs typeface="Times New Roman"/>
              </a:rPr>
              <a:t>d</a:t>
            </a:r>
            <a:r>
              <a:rPr sz="2800" spc="10" dirty="0">
                <a:latin typeface="Times New Roman"/>
                <a:cs typeface="Times New Roman"/>
              </a:rPr>
              <a:t>i</a:t>
            </a:r>
            <a:r>
              <a:rPr sz="2800" spc="-15" dirty="0">
                <a:latin typeface="Times New Roman"/>
                <a:cs typeface="Times New Roman"/>
              </a:rPr>
              <a:t>e</a:t>
            </a:r>
            <a:r>
              <a:rPr sz="2800" dirty="0">
                <a:latin typeface="Times New Roman"/>
                <a:cs typeface="Times New Roman"/>
              </a:rPr>
              <a:t>s	</a:t>
            </a:r>
            <a:r>
              <a:rPr sz="2800" spc="5" dirty="0">
                <a:latin typeface="Times New Roman"/>
                <a:cs typeface="Times New Roman"/>
              </a:rPr>
              <a:t>fo</a:t>
            </a:r>
            <a:r>
              <a:rPr sz="2800" dirty="0">
                <a:latin typeface="Times New Roman"/>
                <a:cs typeface="Times New Roman"/>
              </a:rPr>
              <a:t>r</a:t>
            </a:r>
            <a:endParaRPr sz="2800">
              <a:latin typeface="Times New Roman"/>
              <a:cs typeface="Times New Roman"/>
            </a:endParaRPr>
          </a:p>
        </p:txBody>
      </p:sp>
      <p:sp>
        <p:nvSpPr>
          <p:cNvPr id="6" name="object 6"/>
          <p:cNvSpPr txBox="1"/>
          <p:nvPr/>
        </p:nvSpPr>
        <p:spPr>
          <a:xfrm>
            <a:off x="3806698" y="2131098"/>
            <a:ext cx="4799965" cy="877569"/>
          </a:xfrm>
          <a:prstGeom prst="rect">
            <a:avLst/>
          </a:prstGeom>
        </p:spPr>
        <p:txBody>
          <a:bodyPr vert="horz" wrap="square" lIns="0" tIns="12700" rIns="0" bIns="0" rtlCol="0">
            <a:spAutoFit/>
          </a:bodyPr>
          <a:lstStyle/>
          <a:p>
            <a:pPr marR="8890" algn="r">
              <a:lnSpc>
                <a:spcPts val="3354"/>
              </a:lnSpc>
              <a:spcBef>
                <a:spcPts val="100"/>
              </a:spcBef>
              <a:tabLst>
                <a:tab pos="1278890" algn="l"/>
                <a:tab pos="2637790" algn="l"/>
                <a:tab pos="4354195" algn="l"/>
              </a:tabLst>
            </a:pPr>
            <a:r>
              <a:rPr sz="2800" spc="-5" dirty="0">
                <a:latin typeface="Times New Roman"/>
                <a:cs typeface="Times New Roman"/>
              </a:rPr>
              <a:t>ce</a:t>
            </a:r>
            <a:r>
              <a:rPr sz="2800" spc="-10" dirty="0">
                <a:latin typeface="Times New Roman"/>
                <a:cs typeface="Times New Roman"/>
              </a:rPr>
              <a:t>r</a:t>
            </a:r>
            <a:r>
              <a:rPr sz="2800" dirty="0">
                <a:latin typeface="Times New Roman"/>
                <a:cs typeface="Times New Roman"/>
              </a:rPr>
              <a:t>t</a:t>
            </a:r>
            <a:r>
              <a:rPr sz="2800" spc="-5" dirty="0">
                <a:latin typeface="Times New Roman"/>
                <a:cs typeface="Times New Roman"/>
              </a:rPr>
              <a:t>a</a:t>
            </a:r>
            <a:r>
              <a:rPr sz="2800" dirty="0">
                <a:latin typeface="Times New Roman"/>
                <a:cs typeface="Times New Roman"/>
              </a:rPr>
              <a:t>in	</a:t>
            </a:r>
            <a:r>
              <a:rPr sz="2800" spc="5" dirty="0">
                <a:latin typeface="Times New Roman"/>
                <a:cs typeface="Times New Roman"/>
              </a:rPr>
              <a:t>g</a:t>
            </a:r>
            <a:r>
              <a:rPr sz="2800" spc="-15" dirty="0">
                <a:latin typeface="Times New Roman"/>
                <a:cs typeface="Times New Roman"/>
              </a:rPr>
              <a:t>e</a:t>
            </a:r>
            <a:r>
              <a:rPr sz="2800" spc="5" dirty="0">
                <a:latin typeface="Times New Roman"/>
                <a:cs typeface="Times New Roman"/>
              </a:rPr>
              <a:t>n</a:t>
            </a:r>
            <a:r>
              <a:rPr sz="2800" spc="-15" dirty="0">
                <a:latin typeface="Times New Roman"/>
                <a:cs typeface="Times New Roman"/>
              </a:rPr>
              <a:t>e</a:t>
            </a:r>
            <a:r>
              <a:rPr sz="2800" spc="5" dirty="0">
                <a:latin typeface="Times New Roman"/>
                <a:cs typeface="Times New Roman"/>
              </a:rPr>
              <a:t>r</a:t>
            </a:r>
            <a:r>
              <a:rPr sz="2800" spc="-5" dirty="0">
                <a:latin typeface="Times New Roman"/>
                <a:cs typeface="Times New Roman"/>
              </a:rPr>
              <a:t>a</a:t>
            </a:r>
            <a:r>
              <a:rPr sz="2800" dirty="0">
                <a:latin typeface="Times New Roman"/>
                <a:cs typeface="Times New Roman"/>
              </a:rPr>
              <a:t>l	p</a:t>
            </a:r>
            <a:r>
              <a:rPr sz="2800" spc="5" dirty="0">
                <a:latin typeface="Times New Roman"/>
                <a:cs typeface="Times New Roman"/>
              </a:rPr>
              <a:t>r</a:t>
            </a:r>
            <a:r>
              <a:rPr sz="2800" dirty="0">
                <a:latin typeface="Times New Roman"/>
                <a:cs typeface="Times New Roman"/>
              </a:rPr>
              <a:t>incipl</a:t>
            </a:r>
            <a:r>
              <a:rPr sz="2800" spc="-5" dirty="0">
                <a:latin typeface="Times New Roman"/>
                <a:cs typeface="Times New Roman"/>
              </a:rPr>
              <a:t>e</a:t>
            </a:r>
            <a:r>
              <a:rPr sz="2800" dirty="0">
                <a:latin typeface="Times New Roman"/>
                <a:cs typeface="Times New Roman"/>
              </a:rPr>
              <a:t>s	</a:t>
            </a:r>
            <a:r>
              <a:rPr sz="2800" spc="5" dirty="0">
                <a:latin typeface="Times New Roman"/>
                <a:cs typeface="Times New Roman"/>
              </a:rPr>
              <a:t>fo</a:t>
            </a:r>
            <a:r>
              <a:rPr sz="2800" dirty="0">
                <a:latin typeface="Times New Roman"/>
                <a:cs typeface="Times New Roman"/>
              </a:rPr>
              <a:t>r</a:t>
            </a:r>
            <a:endParaRPr sz="2800">
              <a:latin typeface="Times New Roman"/>
              <a:cs typeface="Times New Roman"/>
            </a:endParaRPr>
          </a:p>
          <a:p>
            <a:pPr marR="5080" algn="r">
              <a:lnSpc>
                <a:spcPts val="3354"/>
              </a:lnSpc>
            </a:pPr>
            <a:r>
              <a:rPr sz="2800" dirty="0">
                <a:latin typeface="Times New Roman"/>
                <a:cs typeface="Times New Roman"/>
              </a:rPr>
              <a:t>the</a:t>
            </a:r>
            <a:endParaRPr sz="2800">
              <a:latin typeface="Times New Roman"/>
              <a:cs typeface="Times New Roman"/>
            </a:endParaRPr>
          </a:p>
        </p:txBody>
      </p:sp>
      <p:sp>
        <p:nvSpPr>
          <p:cNvPr id="7" name="object 7"/>
          <p:cNvSpPr txBox="1"/>
          <p:nvPr/>
        </p:nvSpPr>
        <p:spPr>
          <a:xfrm>
            <a:off x="534504" y="2912163"/>
            <a:ext cx="8072120" cy="3652520"/>
          </a:xfrm>
          <a:prstGeom prst="rect">
            <a:avLst/>
          </a:prstGeom>
        </p:spPr>
        <p:txBody>
          <a:bodyPr vert="horz" wrap="square" lIns="0" tIns="83820" rIns="0" bIns="0" rtlCol="0">
            <a:spAutoFit/>
          </a:bodyPr>
          <a:lstStyle/>
          <a:p>
            <a:pPr marL="355600" algn="just">
              <a:lnSpc>
                <a:spcPct val="100000"/>
              </a:lnSpc>
              <a:spcBef>
                <a:spcPts val="660"/>
              </a:spcBef>
            </a:pPr>
            <a:r>
              <a:rPr sz="2800" spc="-5" dirty="0">
                <a:latin typeface="Times New Roman"/>
                <a:cs typeface="Times New Roman"/>
              </a:rPr>
              <a:t>enforcement</a:t>
            </a:r>
            <a:r>
              <a:rPr sz="2800" spc="-10" dirty="0">
                <a:latin typeface="Times New Roman"/>
                <a:cs typeface="Times New Roman"/>
              </a:rPr>
              <a:t> </a:t>
            </a:r>
            <a:r>
              <a:rPr sz="2800" dirty="0">
                <a:latin typeface="Times New Roman"/>
                <a:cs typeface="Times New Roman"/>
              </a:rPr>
              <a:t>of</a:t>
            </a:r>
            <a:r>
              <a:rPr sz="2800" spc="-15" dirty="0">
                <a:latin typeface="Times New Roman"/>
                <a:cs typeface="Times New Roman"/>
              </a:rPr>
              <a:t> </a:t>
            </a:r>
            <a:r>
              <a:rPr sz="2800" dirty="0">
                <a:latin typeface="Times New Roman"/>
                <a:cs typeface="Times New Roman"/>
              </a:rPr>
              <a:t>the</a:t>
            </a:r>
            <a:r>
              <a:rPr sz="2800" spc="-25" dirty="0">
                <a:latin typeface="Times New Roman"/>
                <a:cs typeface="Times New Roman"/>
              </a:rPr>
              <a:t> </a:t>
            </a:r>
            <a:r>
              <a:rPr sz="2800" spc="-5" dirty="0">
                <a:latin typeface="Times New Roman"/>
                <a:cs typeface="Times New Roman"/>
              </a:rPr>
              <a:t>IPRS</a:t>
            </a:r>
            <a:r>
              <a:rPr sz="2800" spc="-10" dirty="0">
                <a:latin typeface="Times New Roman"/>
                <a:cs typeface="Times New Roman"/>
              </a:rPr>
              <a:t> </a:t>
            </a:r>
            <a:r>
              <a:rPr sz="2800" dirty="0">
                <a:latin typeface="Times New Roman"/>
                <a:cs typeface="Times New Roman"/>
              </a:rPr>
              <a:t>in</a:t>
            </a:r>
            <a:r>
              <a:rPr sz="2800" spc="-5" dirty="0">
                <a:latin typeface="Times New Roman"/>
                <a:cs typeface="Times New Roman"/>
              </a:rPr>
              <a:t> member</a:t>
            </a:r>
            <a:r>
              <a:rPr sz="2800" spc="-20" dirty="0">
                <a:latin typeface="Times New Roman"/>
                <a:cs typeface="Times New Roman"/>
              </a:rPr>
              <a:t> </a:t>
            </a:r>
            <a:r>
              <a:rPr sz="2800" spc="-5" dirty="0">
                <a:latin typeface="Times New Roman"/>
                <a:cs typeface="Times New Roman"/>
              </a:rPr>
              <a:t>countries.</a:t>
            </a:r>
            <a:endParaRPr sz="2800">
              <a:latin typeface="Times New Roman"/>
              <a:cs typeface="Times New Roman"/>
            </a:endParaRPr>
          </a:p>
          <a:p>
            <a:pPr marL="12700" algn="just">
              <a:lnSpc>
                <a:spcPct val="100000"/>
              </a:lnSpc>
              <a:spcBef>
                <a:spcPts val="560"/>
              </a:spcBef>
            </a:pPr>
            <a:r>
              <a:rPr sz="2800" b="1" spc="-5" dirty="0">
                <a:latin typeface="Times New Roman"/>
                <a:cs typeface="Times New Roman"/>
              </a:rPr>
              <a:t>c)Dispute</a:t>
            </a:r>
            <a:r>
              <a:rPr sz="2800" b="1" spc="-50" dirty="0">
                <a:latin typeface="Times New Roman"/>
                <a:cs typeface="Times New Roman"/>
              </a:rPr>
              <a:t> </a:t>
            </a:r>
            <a:r>
              <a:rPr sz="2800" b="1" spc="-5" dirty="0">
                <a:latin typeface="Times New Roman"/>
                <a:cs typeface="Times New Roman"/>
              </a:rPr>
              <a:t>Settlement:</a:t>
            </a:r>
            <a:endParaRPr sz="2800">
              <a:latin typeface="Times New Roman"/>
              <a:cs typeface="Times New Roman"/>
            </a:endParaRPr>
          </a:p>
          <a:p>
            <a:pPr marL="355600" marR="5080" indent="-343535" algn="just">
              <a:lnSpc>
                <a:spcPct val="100000"/>
              </a:lnSpc>
              <a:spcBef>
                <a:spcPts val="560"/>
              </a:spcBef>
            </a:pPr>
            <a:r>
              <a:rPr sz="2800" spc="-5" dirty="0">
                <a:latin typeface="Times New Roman"/>
                <a:cs typeface="Times New Roman"/>
              </a:rPr>
              <a:t>Members are expected </a:t>
            </a:r>
            <a:r>
              <a:rPr sz="2800" dirty="0">
                <a:latin typeface="Times New Roman"/>
                <a:cs typeface="Times New Roman"/>
              </a:rPr>
              <a:t>to </a:t>
            </a:r>
            <a:r>
              <a:rPr sz="2800" spc="-5" dirty="0">
                <a:latin typeface="Times New Roman"/>
                <a:cs typeface="Times New Roman"/>
              </a:rPr>
              <a:t>resolve </a:t>
            </a:r>
            <a:r>
              <a:rPr sz="2800" dirty="0">
                <a:latin typeface="Times New Roman"/>
                <a:cs typeface="Times New Roman"/>
              </a:rPr>
              <a:t>their </a:t>
            </a:r>
            <a:r>
              <a:rPr sz="2800" spc="-5" dirty="0">
                <a:latin typeface="Times New Roman"/>
                <a:cs typeface="Times New Roman"/>
              </a:rPr>
              <a:t>trade disputes </a:t>
            </a:r>
            <a:r>
              <a:rPr sz="2800" dirty="0">
                <a:latin typeface="Times New Roman"/>
                <a:cs typeface="Times New Roman"/>
              </a:rPr>
              <a:t> under</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5" dirty="0">
                <a:latin typeface="Times New Roman"/>
                <a:cs typeface="Times New Roman"/>
              </a:rPr>
              <a:t>TRIPS</a:t>
            </a:r>
            <a:r>
              <a:rPr sz="2800" dirty="0">
                <a:latin typeface="Times New Roman"/>
                <a:cs typeface="Times New Roman"/>
              </a:rPr>
              <a:t> obligations</a:t>
            </a:r>
            <a:r>
              <a:rPr sz="2800" spc="5" dirty="0">
                <a:latin typeface="Times New Roman"/>
                <a:cs typeface="Times New Roman"/>
              </a:rPr>
              <a:t> </a:t>
            </a:r>
            <a:r>
              <a:rPr sz="2800" spc="-5" dirty="0">
                <a:latin typeface="Times New Roman"/>
                <a:cs typeface="Times New Roman"/>
              </a:rPr>
              <a:t>subject</a:t>
            </a:r>
            <a:r>
              <a:rPr sz="2800" dirty="0">
                <a:latin typeface="Times New Roman"/>
                <a:cs typeface="Times New Roman"/>
              </a:rPr>
              <a:t> to</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20" dirty="0">
                <a:latin typeface="Times New Roman"/>
                <a:cs typeface="Times New Roman"/>
              </a:rPr>
              <a:t>WTO </a:t>
            </a:r>
            <a:r>
              <a:rPr sz="2800" spc="-15" dirty="0">
                <a:latin typeface="Times New Roman"/>
                <a:cs typeface="Times New Roman"/>
              </a:rPr>
              <a:t> </a:t>
            </a:r>
            <a:r>
              <a:rPr sz="2800" dirty="0">
                <a:latin typeface="Times New Roman"/>
                <a:cs typeface="Times New Roman"/>
              </a:rPr>
              <a:t>dispute</a:t>
            </a:r>
            <a:r>
              <a:rPr sz="2800" spc="325" dirty="0">
                <a:latin typeface="Times New Roman"/>
                <a:cs typeface="Times New Roman"/>
              </a:rPr>
              <a:t> </a:t>
            </a:r>
            <a:r>
              <a:rPr sz="2800" spc="-5" dirty="0">
                <a:latin typeface="Times New Roman"/>
                <a:cs typeface="Times New Roman"/>
              </a:rPr>
              <a:t>settlement</a:t>
            </a:r>
            <a:r>
              <a:rPr sz="2800" spc="330" dirty="0">
                <a:latin typeface="Times New Roman"/>
                <a:cs typeface="Times New Roman"/>
              </a:rPr>
              <a:t> </a:t>
            </a:r>
            <a:r>
              <a:rPr sz="2800" spc="-5" dirty="0">
                <a:latin typeface="Times New Roman"/>
                <a:cs typeface="Times New Roman"/>
              </a:rPr>
              <a:t>procedures.</a:t>
            </a:r>
            <a:r>
              <a:rPr sz="2800" spc="325" dirty="0">
                <a:latin typeface="Times New Roman"/>
                <a:cs typeface="Times New Roman"/>
              </a:rPr>
              <a:t> </a:t>
            </a:r>
            <a:r>
              <a:rPr sz="2800" spc="-5" dirty="0">
                <a:latin typeface="Times New Roman"/>
                <a:cs typeface="Times New Roman"/>
              </a:rPr>
              <a:t>It</a:t>
            </a:r>
            <a:r>
              <a:rPr sz="2800" spc="330" dirty="0">
                <a:latin typeface="Times New Roman"/>
                <a:cs typeface="Times New Roman"/>
              </a:rPr>
              <a:t> </a:t>
            </a:r>
            <a:r>
              <a:rPr sz="2800" spc="-10" dirty="0">
                <a:latin typeface="Times New Roman"/>
                <a:cs typeface="Times New Roman"/>
              </a:rPr>
              <a:t>was</a:t>
            </a:r>
            <a:r>
              <a:rPr sz="2800" spc="335" dirty="0">
                <a:latin typeface="Times New Roman"/>
                <a:cs typeface="Times New Roman"/>
              </a:rPr>
              <a:t> </a:t>
            </a:r>
            <a:r>
              <a:rPr sz="2800" dirty="0">
                <a:latin typeface="Times New Roman"/>
                <a:cs typeface="Times New Roman"/>
              </a:rPr>
              <a:t>during</a:t>
            </a:r>
            <a:r>
              <a:rPr sz="2800" spc="320" dirty="0">
                <a:latin typeface="Times New Roman"/>
                <a:cs typeface="Times New Roman"/>
              </a:rPr>
              <a:t> </a:t>
            </a:r>
            <a:r>
              <a:rPr sz="2800" dirty="0">
                <a:latin typeface="Times New Roman"/>
                <a:cs typeface="Times New Roman"/>
              </a:rPr>
              <a:t>the</a:t>
            </a:r>
            <a:r>
              <a:rPr sz="2800" spc="320" dirty="0">
                <a:latin typeface="Times New Roman"/>
                <a:cs typeface="Times New Roman"/>
              </a:rPr>
              <a:t> </a:t>
            </a:r>
            <a:r>
              <a:rPr sz="2800" spc="-5" dirty="0">
                <a:latin typeface="Times New Roman"/>
                <a:cs typeface="Times New Roman"/>
              </a:rPr>
              <a:t>end </a:t>
            </a:r>
            <a:r>
              <a:rPr sz="2800" spc="-690"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dirty="0">
                <a:latin typeface="Times New Roman"/>
                <a:cs typeface="Times New Roman"/>
              </a:rPr>
              <a:t>uruguay</a:t>
            </a:r>
            <a:r>
              <a:rPr sz="2800" spc="5" dirty="0">
                <a:latin typeface="Times New Roman"/>
                <a:cs typeface="Times New Roman"/>
              </a:rPr>
              <a:t> </a:t>
            </a:r>
            <a:r>
              <a:rPr sz="2800" dirty="0">
                <a:latin typeface="Times New Roman"/>
                <a:cs typeface="Times New Roman"/>
              </a:rPr>
              <a:t>round</a:t>
            </a:r>
            <a:r>
              <a:rPr sz="2800" spc="5"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spc="-5" dirty="0">
                <a:latin typeface="Times New Roman"/>
                <a:cs typeface="Times New Roman"/>
              </a:rPr>
              <a:t>talks</a:t>
            </a:r>
            <a:r>
              <a:rPr sz="2800" dirty="0">
                <a:latin typeface="Times New Roman"/>
                <a:cs typeface="Times New Roman"/>
              </a:rPr>
              <a:t> under</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spc="-5" dirty="0">
                <a:latin typeface="Times New Roman"/>
                <a:cs typeface="Times New Roman"/>
              </a:rPr>
              <a:t>General </a:t>
            </a:r>
            <a:r>
              <a:rPr sz="2800" dirty="0">
                <a:latin typeface="Times New Roman"/>
                <a:cs typeface="Times New Roman"/>
              </a:rPr>
              <a:t> </a:t>
            </a:r>
            <a:r>
              <a:rPr sz="2800" spc="-5" dirty="0">
                <a:latin typeface="Times New Roman"/>
                <a:cs typeface="Times New Roman"/>
              </a:rPr>
              <a:t>Agreement </a:t>
            </a:r>
            <a:r>
              <a:rPr sz="2800" dirty="0">
                <a:latin typeface="Times New Roman"/>
                <a:cs typeface="Times New Roman"/>
              </a:rPr>
              <a:t>on </a:t>
            </a:r>
            <a:r>
              <a:rPr sz="2800" spc="-40" dirty="0">
                <a:latin typeface="Times New Roman"/>
                <a:cs typeface="Times New Roman"/>
              </a:rPr>
              <a:t>Tariffs </a:t>
            </a:r>
            <a:r>
              <a:rPr sz="2800" spc="-5" dirty="0">
                <a:latin typeface="Times New Roman"/>
                <a:cs typeface="Times New Roman"/>
              </a:rPr>
              <a:t>and </a:t>
            </a:r>
            <a:r>
              <a:rPr sz="2800" spc="-25" dirty="0">
                <a:latin typeface="Times New Roman"/>
                <a:cs typeface="Times New Roman"/>
              </a:rPr>
              <a:t>Trade </a:t>
            </a:r>
            <a:r>
              <a:rPr sz="2800" spc="-60" dirty="0">
                <a:latin typeface="Times New Roman"/>
                <a:cs typeface="Times New Roman"/>
              </a:rPr>
              <a:t>(GATT) </a:t>
            </a:r>
            <a:r>
              <a:rPr sz="2800" dirty="0">
                <a:latin typeface="Times New Roman"/>
                <a:cs typeface="Times New Roman"/>
              </a:rPr>
              <a:t>in 1994 that </a:t>
            </a:r>
            <a:r>
              <a:rPr sz="2800" spc="5" dirty="0">
                <a:latin typeface="Times New Roman"/>
                <a:cs typeface="Times New Roman"/>
              </a:rPr>
              <a:t> </a:t>
            </a:r>
            <a:r>
              <a:rPr sz="2800" dirty="0">
                <a:latin typeface="Times New Roman"/>
                <a:cs typeface="Times New Roman"/>
              </a:rPr>
              <a:t>the</a:t>
            </a:r>
            <a:r>
              <a:rPr sz="2800" spc="-60" dirty="0">
                <a:latin typeface="Times New Roman"/>
                <a:cs typeface="Times New Roman"/>
              </a:rPr>
              <a:t> </a:t>
            </a:r>
            <a:r>
              <a:rPr sz="2800" spc="-5" dirty="0">
                <a:latin typeface="Times New Roman"/>
                <a:cs typeface="Times New Roman"/>
              </a:rPr>
              <a:t>TRIPS</a:t>
            </a:r>
            <a:r>
              <a:rPr sz="2800" spc="-165" dirty="0">
                <a:latin typeface="Times New Roman"/>
                <a:cs typeface="Times New Roman"/>
              </a:rPr>
              <a:t> </a:t>
            </a:r>
            <a:r>
              <a:rPr sz="2800" spc="-5" dirty="0">
                <a:latin typeface="Times New Roman"/>
                <a:cs typeface="Times New Roman"/>
              </a:rPr>
              <a:t>Agreement</a:t>
            </a:r>
            <a:r>
              <a:rPr sz="2800" spc="-20" dirty="0">
                <a:latin typeface="Times New Roman"/>
                <a:cs typeface="Times New Roman"/>
              </a:rPr>
              <a:t> </a:t>
            </a:r>
            <a:r>
              <a:rPr sz="2800" spc="-5" dirty="0">
                <a:latin typeface="Times New Roman"/>
                <a:cs typeface="Times New Roman"/>
              </a:rPr>
              <a:t>was</a:t>
            </a:r>
            <a:r>
              <a:rPr sz="2800" spc="-20" dirty="0">
                <a:latin typeface="Times New Roman"/>
                <a:cs typeface="Times New Roman"/>
              </a:rPr>
              <a:t> </a:t>
            </a:r>
            <a:r>
              <a:rPr sz="2800" spc="-5" dirty="0">
                <a:latin typeface="Times New Roman"/>
                <a:cs typeface="Times New Roman"/>
              </a:rPr>
              <a:t>negotiated.</a:t>
            </a:r>
            <a:endParaRPr sz="28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504" y="604697"/>
            <a:ext cx="300926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BF0000"/>
                </a:solidFill>
                <a:latin typeface="Times New Roman"/>
                <a:cs typeface="Times New Roman"/>
              </a:rPr>
              <a:t>TRI</a:t>
            </a:r>
            <a:r>
              <a:rPr sz="3000" dirty="0">
                <a:solidFill>
                  <a:srgbClr val="BF0000"/>
                </a:solidFill>
                <a:latin typeface="Times New Roman"/>
                <a:cs typeface="Times New Roman"/>
              </a:rPr>
              <a:t>PS</a:t>
            </a:r>
            <a:r>
              <a:rPr sz="3000" spc="-170" dirty="0">
                <a:solidFill>
                  <a:srgbClr val="BF0000"/>
                </a:solidFill>
                <a:latin typeface="Times New Roman"/>
                <a:cs typeface="Times New Roman"/>
              </a:rPr>
              <a:t> </a:t>
            </a:r>
            <a:r>
              <a:rPr sz="3000" spc="-5" dirty="0">
                <a:solidFill>
                  <a:srgbClr val="BF0000"/>
                </a:solidFill>
                <a:latin typeface="Times New Roman"/>
                <a:cs typeface="Times New Roman"/>
              </a:rPr>
              <a:t>Ag</a:t>
            </a:r>
            <a:r>
              <a:rPr sz="3000" spc="-50" dirty="0">
                <a:solidFill>
                  <a:srgbClr val="BF0000"/>
                </a:solidFill>
                <a:latin typeface="Times New Roman"/>
                <a:cs typeface="Times New Roman"/>
              </a:rPr>
              <a:t>r</a:t>
            </a:r>
            <a:r>
              <a:rPr sz="3000" spc="-5" dirty="0">
                <a:solidFill>
                  <a:srgbClr val="BF0000"/>
                </a:solidFill>
                <a:latin typeface="Times New Roman"/>
                <a:cs typeface="Times New Roman"/>
              </a:rPr>
              <a:t>eeme</a:t>
            </a:r>
            <a:r>
              <a:rPr sz="3000" spc="-15" dirty="0">
                <a:solidFill>
                  <a:srgbClr val="BF0000"/>
                </a:solidFill>
                <a:latin typeface="Times New Roman"/>
                <a:cs typeface="Times New Roman"/>
              </a:rPr>
              <a:t>n</a:t>
            </a:r>
            <a:r>
              <a:rPr sz="3000" dirty="0">
                <a:solidFill>
                  <a:srgbClr val="BF0000"/>
                </a:solidFill>
                <a:latin typeface="Times New Roman"/>
                <a:cs typeface="Times New Roman"/>
              </a:rPr>
              <a:t>t</a:t>
            </a:r>
            <a:endParaRPr sz="3000">
              <a:latin typeface="Times New Roman"/>
              <a:cs typeface="Times New Roman"/>
            </a:endParaRPr>
          </a:p>
        </p:txBody>
      </p:sp>
      <p:sp>
        <p:nvSpPr>
          <p:cNvPr id="3" name="object 3"/>
          <p:cNvSpPr txBox="1"/>
          <p:nvPr/>
        </p:nvSpPr>
        <p:spPr>
          <a:xfrm>
            <a:off x="483704" y="1633220"/>
            <a:ext cx="8162290" cy="4848225"/>
          </a:xfrm>
          <a:prstGeom prst="rect">
            <a:avLst/>
          </a:prstGeom>
        </p:spPr>
        <p:txBody>
          <a:bodyPr vert="horz" wrap="square" lIns="0" tIns="12700" rIns="0" bIns="0" rtlCol="0">
            <a:spAutoFit/>
          </a:bodyPr>
          <a:lstStyle/>
          <a:p>
            <a:pPr marL="358140" marR="57150" indent="-295275" algn="just">
              <a:lnSpc>
                <a:spcPct val="100000"/>
              </a:lnSpc>
              <a:spcBef>
                <a:spcPts val="100"/>
              </a:spcBef>
              <a:buFont typeface="MS UI Gothic"/>
              <a:buChar char="➢"/>
              <a:tabLst>
                <a:tab pos="358775" algn="l"/>
              </a:tabLst>
            </a:pPr>
            <a:r>
              <a:rPr sz="2750" spc="-5" dirty="0">
                <a:latin typeface="Times New Roman"/>
                <a:cs typeface="Times New Roman"/>
              </a:rPr>
              <a:t>TRIPS was promoted </a:t>
            </a:r>
            <a:r>
              <a:rPr sz="2750" dirty="0">
                <a:latin typeface="Times New Roman"/>
                <a:cs typeface="Times New Roman"/>
              </a:rPr>
              <a:t>by the </a:t>
            </a:r>
            <a:r>
              <a:rPr sz="2750" spc="-5" dirty="0">
                <a:latin typeface="Times New Roman"/>
                <a:cs typeface="Times New Roman"/>
              </a:rPr>
              <a:t>developed nations led </a:t>
            </a:r>
            <a:r>
              <a:rPr sz="2750" dirty="0">
                <a:latin typeface="Times New Roman"/>
                <a:cs typeface="Times New Roman"/>
              </a:rPr>
              <a:t>by </a:t>
            </a:r>
            <a:r>
              <a:rPr sz="2750" spc="5" dirty="0">
                <a:latin typeface="Times New Roman"/>
                <a:cs typeface="Times New Roman"/>
              </a:rPr>
              <a:t> </a:t>
            </a:r>
            <a:r>
              <a:rPr sz="2750" dirty="0">
                <a:latin typeface="Times New Roman"/>
                <a:cs typeface="Times New Roman"/>
              </a:rPr>
              <a:t>the </a:t>
            </a:r>
            <a:r>
              <a:rPr sz="2750" spc="-5" dirty="0">
                <a:latin typeface="Times New Roman"/>
                <a:cs typeface="Times New Roman"/>
              </a:rPr>
              <a:t>USA </a:t>
            </a:r>
            <a:r>
              <a:rPr sz="2750" dirty="0">
                <a:latin typeface="Times New Roman"/>
                <a:cs typeface="Times New Roman"/>
              </a:rPr>
              <a:t>and </a:t>
            </a:r>
            <a:r>
              <a:rPr sz="2750" spc="-5" dirty="0">
                <a:latin typeface="Times New Roman"/>
                <a:cs typeface="Times New Roman"/>
              </a:rPr>
              <a:t>supported </a:t>
            </a:r>
            <a:r>
              <a:rPr sz="2750" dirty="0">
                <a:latin typeface="Times New Roman"/>
                <a:cs typeface="Times New Roman"/>
              </a:rPr>
              <a:t>by the </a:t>
            </a:r>
            <a:r>
              <a:rPr sz="2750" spc="-5" dirty="0">
                <a:latin typeface="Times New Roman"/>
                <a:cs typeface="Times New Roman"/>
              </a:rPr>
              <a:t>European Union, Japan </a:t>
            </a:r>
            <a:r>
              <a:rPr sz="2750" dirty="0">
                <a:latin typeface="Times New Roman"/>
                <a:cs typeface="Times New Roman"/>
              </a:rPr>
              <a:t> and</a:t>
            </a:r>
            <a:r>
              <a:rPr sz="2750" spc="-15" dirty="0">
                <a:latin typeface="Times New Roman"/>
                <a:cs typeface="Times New Roman"/>
              </a:rPr>
              <a:t> </a:t>
            </a:r>
            <a:r>
              <a:rPr sz="2750" spc="-5" dirty="0">
                <a:latin typeface="Times New Roman"/>
                <a:cs typeface="Times New Roman"/>
              </a:rPr>
              <a:t>other</a:t>
            </a:r>
            <a:r>
              <a:rPr sz="2750" spc="-10" dirty="0">
                <a:latin typeface="Times New Roman"/>
                <a:cs typeface="Times New Roman"/>
              </a:rPr>
              <a:t> </a:t>
            </a:r>
            <a:r>
              <a:rPr sz="2750" spc="-5" dirty="0">
                <a:latin typeface="Times New Roman"/>
                <a:cs typeface="Times New Roman"/>
              </a:rPr>
              <a:t>developed</a:t>
            </a:r>
            <a:r>
              <a:rPr sz="2750" spc="-10" dirty="0">
                <a:latin typeface="Times New Roman"/>
                <a:cs typeface="Times New Roman"/>
              </a:rPr>
              <a:t> </a:t>
            </a:r>
            <a:r>
              <a:rPr sz="2750" spc="-5" dirty="0">
                <a:latin typeface="Times New Roman"/>
                <a:cs typeface="Times New Roman"/>
              </a:rPr>
              <a:t>nations.</a:t>
            </a:r>
            <a:endParaRPr sz="2750">
              <a:latin typeface="Times New Roman"/>
              <a:cs typeface="Times New Roman"/>
            </a:endParaRPr>
          </a:p>
          <a:p>
            <a:pPr marL="358140" marR="55880" indent="-295275" algn="just">
              <a:lnSpc>
                <a:spcPct val="100000"/>
              </a:lnSpc>
              <a:spcBef>
                <a:spcPts val="550"/>
              </a:spcBef>
              <a:buFont typeface="MS UI Gothic"/>
              <a:buChar char="➢"/>
              <a:tabLst>
                <a:tab pos="358775" algn="l"/>
              </a:tabLst>
            </a:pPr>
            <a:r>
              <a:rPr sz="2750" spc="-5" dirty="0">
                <a:latin typeface="Times New Roman"/>
                <a:cs typeface="Times New Roman"/>
              </a:rPr>
              <a:t>TRIPS</a:t>
            </a:r>
            <a:r>
              <a:rPr sz="2750" dirty="0">
                <a:latin typeface="Times New Roman"/>
                <a:cs typeface="Times New Roman"/>
              </a:rPr>
              <a:t> </a:t>
            </a:r>
            <a:r>
              <a:rPr sz="2750" spc="-5" dirty="0">
                <a:latin typeface="Times New Roman"/>
                <a:cs typeface="Times New Roman"/>
              </a:rPr>
              <a:t>was</a:t>
            </a:r>
            <a:r>
              <a:rPr sz="2750" dirty="0">
                <a:latin typeface="Times New Roman"/>
                <a:cs typeface="Times New Roman"/>
              </a:rPr>
              <a:t> </a:t>
            </a:r>
            <a:r>
              <a:rPr sz="2750" spc="-5" dirty="0">
                <a:latin typeface="Times New Roman"/>
                <a:cs typeface="Times New Roman"/>
              </a:rPr>
              <a:t>opposed</a:t>
            </a:r>
            <a:r>
              <a:rPr sz="2750" dirty="0">
                <a:latin typeface="Times New Roman"/>
                <a:cs typeface="Times New Roman"/>
              </a:rPr>
              <a:t> by</a:t>
            </a:r>
            <a:r>
              <a:rPr sz="2750" spc="5" dirty="0">
                <a:latin typeface="Times New Roman"/>
                <a:cs typeface="Times New Roman"/>
              </a:rPr>
              <a:t> </a:t>
            </a:r>
            <a:r>
              <a:rPr sz="2750" spc="-5" dirty="0">
                <a:latin typeface="Times New Roman"/>
                <a:cs typeface="Times New Roman"/>
              </a:rPr>
              <a:t>developing</a:t>
            </a:r>
            <a:r>
              <a:rPr sz="2750" dirty="0">
                <a:latin typeface="Times New Roman"/>
                <a:cs typeface="Times New Roman"/>
              </a:rPr>
              <a:t> </a:t>
            </a:r>
            <a:r>
              <a:rPr sz="2750" spc="-5" dirty="0">
                <a:latin typeface="Times New Roman"/>
                <a:cs typeface="Times New Roman"/>
              </a:rPr>
              <a:t>nations</a:t>
            </a:r>
            <a:r>
              <a:rPr sz="2750" dirty="0">
                <a:latin typeface="Times New Roman"/>
                <a:cs typeface="Times New Roman"/>
              </a:rPr>
              <a:t> </a:t>
            </a:r>
            <a:r>
              <a:rPr sz="2750" spc="-5" dirty="0">
                <a:latin typeface="Times New Roman"/>
                <a:cs typeface="Times New Roman"/>
              </a:rPr>
              <a:t>led</a:t>
            </a:r>
            <a:r>
              <a:rPr sz="2750" dirty="0">
                <a:latin typeface="Times New Roman"/>
                <a:cs typeface="Times New Roman"/>
              </a:rPr>
              <a:t> by </a:t>
            </a:r>
            <a:r>
              <a:rPr sz="2750" spc="5" dirty="0">
                <a:latin typeface="Times New Roman"/>
                <a:cs typeface="Times New Roman"/>
              </a:rPr>
              <a:t> </a:t>
            </a:r>
            <a:r>
              <a:rPr sz="2750" spc="-5" dirty="0">
                <a:latin typeface="Times New Roman"/>
                <a:cs typeface="Times New Roman"/>
              </a:rPr>
              <a:t>Korea </a:t>
            </a:r>
            <a:r>
              <a:rPr sz="2750" dirty="0">
                <a:latin typeface="Times New Roman"/>
                <a:cs typeface="Times New Roman"/>
              </a:rPr>
              <a:t>and </a:t>
            </a:r>
            <a:r>
              <a:rPr sz="2750" spc="-5" dirty="0">
                <a:latin typeface="Times New Roman"/>
                <a:cs typeface="Times New Roman"/>
              </a:rPr>
              <a:t>Brazil and supported </a:t>
            </a:r>
            <a:r>
              <a:rPr sz="2750" spc="5" dirty="0">
                <a:latin typeface="Times New Roman"/>
                <a:cs typeface="Times New Roman"/>
              </a:rPr>
              <a:t>by </a:t>
            </a:r>
            <a:r>
              <a:rPr sz="2750" spc="-5" dirty="0">
                <a:latin typeface="Times New Roman"/>
                <a:cs typeface="Times New Roman"/>
              </a:rPr>
              <a:t>Thailand, India and </a:t>
            </a:r>
            <a:r>
              <a:rPr sz="2750" spc="-675" dirty="0">
                <a:latin typeface="Times New Roman"/>
                <a:cs typeface="Times New Roman"/>
              </a:rPr>
              <a:t> </a:t>
            </a:r>
            <a:r>
              <a:rPr sz="2750" spc="-5" dirty="0">
                <a:latin typeface="Times New Roman"/>
                <a:cs typeface="Times New Roman"/>
              </a:rPr>
              <a:t>Caribbean</a:t>
            </a:r>
            <a:r>
              <a:rPr sz="2750" spc="-15" dirty="0">
                <a:latin typeface="Times New Roman"/>
                <a:cs typeface="Times New Roman"/>
              </a:rPr>
              <a:t> </a:t>
            </a:r>
            <a:r>
              <a:rPr sz="2750" spc="-5" dirty="0">
                <a:latin typeface="Times New Roman"/>
                <a:cs typeface="Times New Roman"/>
              </a:rPr>
              <a:t>states.</a:t>
            </a:r>
            <a:endParaRPr sz="2750">
              <a:latin typeface="Times New Roman"/>
              <a:cs typeface="Times New Roman"/>
            </a:endParaRPr>
          </a:p>
          <a:p>
            <a:pPr marL="358140" marR="56515" indent="-295275" algn="just">
              <a:lnSpc>
                <a:spcPct val="100000"/>
              </a:lnSpc>
              <a:spcBef>
                <a:spcPts val="560"/>
              </a:spcBef>
              <a:buFont typeface="MS UI Gothic"/>
              <a:buChar char="➢"/>
              <a:tabLst>
                <a:tab pos="358775" algn="l"/>
              </a:tabLst>
            </a:pPr>
            <a:r>
              <a:rPr sz="2750" spc="-5" dirty="0">
                <a:latin typeface="Times New Roman"/>
                <a:cs typeface="Times New Roman"/>
              </a:rPr>
              <a:t>TRIPS</a:t>
            </a:r>
            <a:r>
              <a:rPr sz="2750" dirty="0">
                <a:latin typeface="Times New Roman"/>
                <a:cs typeface="Times New Roman"/>
              </a:rPr>
              <a:t> </a:t>
            </a:r>
            <a:r>
              <a:rPr sz="2750" spc="-5" dirty="0">
                <a:latin typeface="Times New Roman"/>
                <a:cs typeface="Times New Roman"/>
              </a:rPr>
              <a:t>enabled</a:t>
            </a:r>
            <a:r>
              <a:rPr sz="2750" dirty="0">
                <a:latin typeface="Times New Roman"/>
                <a:cs typeface="Times New Roman"/>
              </a:rPr>
              <a:t> the</a:t>
            </a:r>
            <a:r>
              <a:rPr sz="2750" spc="5" dirty="0">
                <a:latin typeface="Times New Roman"/>
                <a:cs typeface="Times New Roman"/>
              </a:rPr>
              <a:t> </a:t>
            </a:r>
            <a:r>
              <a:rPr sz="2750" spc="-5" dirty="0">
                <a:latin typeface="Times New Roman"/>
                <a:cs typeface="Times New Roman"/>
              </a:rPr>
              <a:t>developed</a:t>
            </a:r>
            <a:r>
              <a:rPr sz="2750" dirty="0">
                <a:latin typeface="Times New Roman"/>
                <a:cs typeface="Times New Roman"/>
              </a:rPr>
              <a:t> </a:t>
            </a:r>
            <a:r>
              <a:rPr sz="2750" spc="-5" dirty="0">
                <a:latin typeface="Times New Roman"/>
                <a:cs typeface="Times New Roman"/>
              </a:rPr>
              <a:t>countries</a:t>
            </a:r>
            <a:r>
              <a:rPr sz="2750" dirty="0">
                <a:latin typeface="Times New Roman"/>
                <a:cs typeface="Times New Roman"/>
              </a:rPr>
              <a:t> link </a:t>
            </a:r>
            <a:r>
              <a:rPr sz="2750" spc="5" dirty="0">
                <a:latin typeface="Times New Roman"/>
                <a:cs typeface="Times New Roman"/>
              </a:rPr>
              <a:t> </a:t>
            </a:r>
            <a:r>
              <a:rPr sz="2750" spc="-5" dirty="0">
                <a:latin typeface="Times New Roman"/>
                <a:cs typeface="Times New Roman"/>
              </a:rPr>
              <a:t>international</a:t>
            </a:r>
            <a:r>
              <a:rPr sz="2750" spc="45" dirty="0">
                <a:latin typeface="Times New Roman"/>
                <a:cs typeface="Times New Roman"/>
              </a:rPr>
              <a:t> </a:t>
            </a:r>
            <a:r>
              <a:rPr sz="2750" spc="-5" dirty="0">
                <a:latin typeface="Times New Roman"/>
                <a:cs typeface="Times New Roman"/>
              </a:rPr>
              <a:t>trade</a:t>
            </a:r>
            <a:r>
              <a:rPr sz="2750" spc="45" dirty="0">
                <a:latin typeface="Times New Roman"/>
                <a:cs typeface="Times New Roman"/>
              </a:rPr>
              <a:t> </a:t>
            </a:r>
            <a:r>
              <a:rPr sz="2750" spc="-5" dirty="0">
                <a:latin typeface="Times New Roman"/>
                <a:cs typeface="Times New Roman"/>
              </a:rPr>
              <a:t>with</a:t>
            </a:r>
            <a:r>
              <a:rPr sz="2750" spc="60" dirty="0">
                <a:latin typeface="Times New Roman"/>
                <a:cs typeface="Times New Roman"/>
              </a:rPr>
              <a:t> </a:t>
            </a:r>
            <a:r>
              <a:rPr sz="2750" spc="-5" dirty="0">
                <a:latin typeface="Times New Roman"/>
                <a:cs typeface="Times New Roman"/>
              </a:rPr>
              <a:t>IPRs</a:t>
            </a:r>
            <a:r>
              <a:rPr sz="2750" spc="50" dirty="0">
                <a:latin typeface="Times New Roman"/>
                <a:cs typeface="Times New Roman"/>
              </a:rPr>
              <a:t> </a:t>
            </a:r>
            <a:r>
              <a:rPr sz="2750" spc="-5" dirty="0">
                <a:latin typeface="Times New Roman"/>
                <a:cs typeface="Times New Roman"/>
              </a:rPr>
              <a:t>for</a:t>
            </a:r>
            <a:r>
              <a:rPr sz="2750" spc="55" dirty="0">
                <a:latin typeface="Times New Roman"/>
                <a:cs typeface="Times New Roman"/>
              </a:rPr>
              <a:t> </a:t>
            </a:r>
            <a:r>
              <a:rPr sz="2750" spc="-5" dirty="0">
                <a:latin typeface="Times New Roman"/>
                <a:cs typeface="Times New Roman"/>
              </a:rPr>
              <a:t>the</a:t>
            </a:r>
            <a:r>
              <a:rPr sz="2750" spc="65" dirty="0">
                <a:latin typeface="Times New Roman"/>
                <a:cs typeface="Times New Roman"/>
              </a:rPr>
              <a:t> </a:t>
            </a:r>
            <a:r>
              <a:rPr sz="2750" spc="-5" dirty="0">
                <a:latin typeface="Times New Roman"/>
                <a:cs typeface="Times New Roman"/>
              </a:rPr>
              <a:t>first</a:t>
            </a:r>
            <a:r>
              <a:rPr sz="2750" spc="45" dirty="0">
                <a:latin typeface="Times New Roman"/>
                <a:cs typeface="Times New Roman"/>
              </a:rPr>
              <a:t> </a:t>
            </a:r>
            <a:r>
              <a:rPr sz="2750" spc="-5" dirty="0">
                <a:latin typeface="Times New Roman"/>
                <a:cs typeface="Times New Roman"/>
              </a:rPr>
              <a:t>time</a:t>
            </a:r>
            <a:r>
              <a:rPr sz="2750" spc="45" dirty="0">
                <a:latin typeface="Times New Roman"/>
                <a:cs typeface="Times New Roman"/>
              </a:rPr>
              <a:t> </a:t>
            </a:r>
            <a:r>
              <a:rPr sz="2750" spc="-25" dirty="0">
                <a:latin typeface="Times New Roman"/>
                <a:cs typeface="Times New Roman"/>
              </a:rPr>
              <a:t>globally.</a:t>
            </a:r>
            <a:endParaRPr sz="2750">
              <a:latin typeface="Times New Roman"/>
              <a:cs typeface="Times New Roman"/>
            </a:endParaRPr>
          </a:p>
          <a:p>
            <a:pPr marL="358140" marR="55880" indent="-295275" algn="just">
              <a:lnSpc>
                <a:spcPct val="100000"/>
              </a:lnSpc>
              <a:spcBef>
                <a:spcPts val="560"/>
              </a:spcBef>
              <a:buFont typeface="MS UI Gothic"/>
              <a:buChar char="➢"/>
              <a:tabLst>
                <a:tab pos="358775" algn="l"/>
              </a:tabLst>
            </a:pPr>
            <a:r>
              <a:rPr sz="2750" spc="-20" dirty="0">
                <a:latin typeface="Times New Roman"/>
                <a:cs typeface="Times New Roman"/>
              </a:rPr>
              <a:t>Subsequently, </a:t>
            </a:r>
            <a:r>
              <a:rPr sz="2750" spc="-5" dirty="0">
                <a:latin typeface="Times New Roman"/>
                <a:cs typeface="Times New Roman"/>
              </a:rPr>
              <a:t>the scope </a:t>
            </a:r>
            <a:r>
              <a:rPr sz="2750" dirty="0">
                <a:latin typeface="Times New Roman"/>
                <a:cs typeface="Times New Roman"/>
              </a:rPr>
              <a:t>of the </a:t>
            </a:r>
            <a:r>
              <a:rPr sz="2750" spc="-10" dirty="0">
                <a:latin typeface="Times New Roman"/>
                <a:cs typeface="Times New Roman"/>
              </a:rPr>
              <a:t>TRIPS </a:t>
            </a:r>
            <a:r>
              <a:rPr sz="2750" spc="-5" dirty="0">
                <a:latin typeface="Times New Roman"/>
                <a:cs typeface="Times New Roman"/>
              </a:rPr>
              <a:t>Agreement </a:t>
            </a:r>
            <a:r>
              <a:rPr sz="2750" spc="-10" dirty="0">
                <a:latin typeface="Times New Roman"/>
                <a:cs typeface="Times New Roman"/>
              </a:rPr>
              <a:t>was </a:t>
            </a:r>
            <a:r>
              <a:rPr sz="2750" spc="-5" dirty="0">
                <a:latin typeface="Times New Roman"/>
                <a:cs typeface="Times New Roman"/>
              </a:rPr>
              <a:t> clarified in </a:t>
            </a:r>
            <a:r>
              <a:rPr sz="2750" dirty="0">
                <a:latin typeface="Times New Roman"/>
                <a:cs typeface="Times New Roman"/>
              </a:rPr>
              <a:t>the </a:t>
            </a:r>
            <a:r>
              <a:rPr sz="2750" spc="-5" dirty="0">
                <a:latin typeface="Times New Roman"/>
                <a:cs typeface="Times New Roman"/>
              </a:rPr>
              <a:t>Doha round </a:t>
            </a:r>
            <a:r>
              <a:rPr sz="2750" dirty="0">
                <a:latin typeface="Times New Roman"/>
                <a:cs typeface="Times New Roman"/>
              </a:rPr>
              <a:t>of </a:t>
            </a:r>
            <a:r>
              <a:rPr sz="2750" spc="-5" dirty="0">
                <a:latin typeface="Times New Roman"/>
                <a:cs typeface="Times New Roman"/>
              </a:rPr>
              <a:t>talks and was stated </a:t>
            </a:r>
            <a:r>
              <a:rPr sz="2750" dirty="0">
                <a:latin typeface="Times New Roman"/>
                <a:cs typeface="Times New Roman"/>
              </a:rPr>
              <a:t>in </a:t>
            </a:r>
            <a:r>
              <a:rPr sz="2750" spc="5" dirty="0">
                <a:latin typeface="Times New Roman"/>
                <a:cs typeface="Times New Roman"/>
              </a:rPr>
              <a:t> </a:t>
            </a:r>
            <a:r>
              <a:rPr sz="2750" dirty="0">
                <a:latin typeface="Times New Roman"/>
                <a:cs typeface="Times New Roman"/>
              </a:rPr>
              <a:t>the</a:t>
            </a:r>
            <a:r>
              <a:rPr sz="2750" spc="-10" dirty="0">
                <a:latin typeface="Times New Roman"/>
                <a:cs typeface="Times New Roman"/>
              </a:rPr>
              <a:t> </a:t>
            </a:r>
            <a:r>
              <a:rPr sz="2750" spc="-5" dirty="0">
                <a:latin typeface="Times New Roman"/>
                <a:cs typeface="Times New Roman"/>
              </a:rPr>
              <a:t>Doha</a:t>
            </a:r>
            <a:r>
              <a:rPr sz="2750" spc="-15" dirty="0">
                <a:latin typeface="Times New Roman"/>
                <a:cs typeface="Times New Roman"/>
              </a:rPr>
              <a:t> </a:t>
            </a:r>
            <a:r>
              <a:rPr sz="2750" spc="-5" dirty="0">
                <a:latin typeface="Times New Roman"/>
                <a:cs typeface="Times New Roman"/>
              </a:rPr>
              <a:t>declaration.</a:t>
            </a:r>
            <a:endParaRPr sz="27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504" y="604697"/>
            <a:ext cx="300926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BF0000"/>
                </a:solidFill>
                <a:latin typeface="Times New Roman"/>
                <a:cs typeface="Times New Roman"/>
              </a:rPr>
              <a:t>TRI</a:t>
            </a:r>
            <a:r>
              <a:rPr sz="3000" dirty="0">
                <a:solidFill>
                  <a:srgbClr val="BF0000"/>
                </a:solidFill>
                <a:latin typeface="Times New Roman"/>
                <a:cs typeface="Times New Roman"/>
              </a:rPr>
              <a:t>PS</a:t>
            </a:r>
            <a:r>
              <a:rPr sz="3000" spc="-170" dirty="0">
                <a:solidFill>
                  <a:srgbClr val="BF0000"/>
                </a:solidFill>
                <a:latin typeface="Times New Roman"/>
                <a:cs typeface="Times New Roman"/>
              </a:rPr>
              <a:t> </a:t>
            </a:r>
            <a:r>
              <a:rPr sz="3000" spc="-5" dirty="0">
                <a:solidFill>
                  <a:srgbClr val="BF0000"/>
                </a:solidFill>
                <a:latin typeface="Times New Roman"/>
                <a:cs typeface="Times New Roman"/>
              </a:rPr>
              <a:t>Ag</a:t>
            </a:r>
            <a:r>
              <a:rPr sz="3000" spc="-50" dirty="0">
                <a:solidFill>
                  <a:srgbClr val="BF0000"/>
                </a:solidFill>
                <a:latin typeface="Times New Roman"/>
                <a:cs typeface="Times New Roman"/>
              </a:rPr>
              <a:t>r</a:t>
            </a:r>
            <a:r>
              <a:rPr sz="3000" spc="-5" dirty="0">
                <a:solidFill>
                  <a:srgbClr val="BF0000"/>
                </a:solidFill>
                <a:latin typeface="Times New Roman"/>
                <a:cs typeface="Times New Roman"/>
              </a:rPr>
              <a:t>eeme</a:t>
            </a:r>
            <a:r>
              <a:rPr sz="3000" spc="-15" dirty="0">
                <a:solidFill>
                  <a:srgbClr val="BF0000"/>
                </a:solidFill>
                <a:latin typeface="Times New Roman"/>
                <a:cs typeface="Times New Roman"/>
              </a:rPr>
              <a:t>n</a:t>
            </a:r>
            <a:r>
              <a:rPr sz="3000" dirty="0">
                <a:solidFill>
                  <a:srgbClr val="BF0000"/>
                </a:solidFill>
                <a:latin typeface="Times New Roman"/>
                <a:cs typeface="Times New Roman"/>
              </a:rPr>
              <a:t>t</a:t>
            </a:r>
            <a:endParaRPr sz="3000">
              <a:latin typeface="Times New Roman"/>
              <a:cs typeface="Times New Roman"/>
            </a:endParaRPr>
          </a:p>
        </p:txBody>
      </p:sp>
      <p:sp>
        <p:nvSpPr>
          <p:cNvPr id="3" name="object 3"/>
          <p:cNvSpPr txBox="1"/>
          <p:nvPr/>
        </p:nvSpPr>
        <p:spPr>
          <a:xfrm>
            <a:off x="496404" y="1611629"/>
            <a:ext cx="8135620" cy="4887595"/>
          </a:xfrm>
          <a:prstGeom prst="rect">
            <a:avLst/>
          </a:prstGeom>
        </p:spPr>
        <p:txBody>
          <a:bodyPr vert="horz" wrap="square" lIns="0" tIns="10795" rIns="0" bIns="0" rtlCol="0">
            <a:spAutoFit/>
          </a:bodyPr>
          <a:lstStyle/>
          <a:p>
            <a:pPr marL="351790" marR="44450" indent="-301625" algn="just">
              <a:lnSpc>
                <a:spcPct val="100600"/>
              </a:lnSpc>
              <a:spcBef>
                <a:spcPts val="85"/>
              </a:spcBef>
              <a:buFont typeface="MS UI Gothic"/>
              <a:buChar char="➢"/>
              <a:tabLst>
                <a:tab pos="352425" algn="l"/>
              </a:tabLst>
            </a:pPr>
            <a:r>
              <a:rPr sz="2800" spc="10" dirty="0">
                <a:latin typeface="Times New Roman"/>
                <a:cs typeface="Times New Roman"/>
              </a:rPr>
              <a:t>One </a:t>
            </a:r>
            <a:r>
              <a:rPr sz="2800" spc="5" dirty="0">
                <a:latin typeface="Times New Roman"/>
                <a:cs typeface="Times New Roman"/>
              </a:rPr>
              <a:t>of </a:t>
            </a:r>
            <a:r>
              <a:rPr sz="2800" dirty="0">
                <a:latin typeface="Times New Roman"/>
                <a:cs typeface="Times New Roman"/>
              </a:rPr>
              <a:t>the major criticisms against </a:t>
            </a:r>
            <a:r>
              <a:rPr sz="2800" spc="5" dirty="0">
                <a:latin typeface="Times New Roman"/>
                <a:cs typeface="Times New Roman"/>
              </a:rPr>
              <a:t>TRIPS was </a:t>
            </a:r>
            <a:r>
              <a:rPr sz="2800" dirty="0">
                <a:latin typeface="Times New Roman"/>
                <a:cs typeface="Times New Roman"/>
              </a:rPr>
              <a:t>that </a:t>
            </a:r>
            <a:r>
              <a:rPr sz="2800" spc="-5" dirty="0">
                <a:latin typeface="Times New Roman"/>
                <a:cs typeface="Times New Roman"/>
              </a:rPr>
              <a:t>it </a:t>
            </a:r>
            <a:r>
              <a:rPr sz="2800" dirty="0">
                <a:latin typeface="Times New Roman"/>
                <a:cs typeface="Times New Roman"/>
              </a:rPr>
              <a:t> will</a:t>
            </a:r>
            <a:r>
              <a:rPr sz="2800" spc="-5" dirty="0">
                <a:latin typeface="Times New Roman"/>
                <a:cs typeface="Times New Roman"/>
              </a:rPr>
              <a:t> </a:t>
            </a:r>
            <a:r>
              <a:rPr sz="2800" spc="-10" dirty="0">
                <a:latin typeface="Times New Roman"/>
                <a:cs typeface="Times New Roman"/>
              </a:rPr>
              <a:t>affect</a:t>
            </a:r>
            <a:r>
              <a:rPr sz="2800" dirty="0">
                <a:latin typeface="Times New Roman"/>
                <a:cs typeface="Times New Roman"/>
              </a:rPr>
              <a:t> the</a:t>
            </a:r>
            <a:r>
              <a:rPr sz="2800" spc="5" dirty="0">
                <a:latin typeface="Times New Roman"/>
                <a:cs typeface="Times New Roman"/>
              </a:rPr>
              <a:t> public</a:t>
            </a:r>
            <a:r>
              <a:rPr sz="2800" dirty="0">
                <a:latin typeface="Times New Roman"/>
                <a:cs typeface="Times New Roman"/>
              </a:rPr>
              <a:t> health</a:t>
            </a:r>
            <a:r>
              <a:rPr sz="2800" spc="5" dirty="0">
                <a:latin typeface="Times New Roman"/>
                <a:cs typeface="Times New Roman"/>
              </a:rPr>
              <a:t> programs.</a:t>
            </a:r>
            <a:endParaRPr sz="2800">
              <a:latin typeface="Times New Roman"/>
              <a:cs typeface="Times New Roman"/>
            </a:endParaRPr>
          </a:p>
          <a:p>
            <a:pPr marL="351790" marR="43180" indent="-301625" algn="just">
              <a:lnSpc>
                <a:spcPct val="100600"/>
              </a:lnSpc>
              <a:spcBef>
                <a:spcPts val="560"/>
              </a:spcBef>
              <a:buFont typeface="MS UI Gothic"/>
              <a:buChar char="➢"/>
              <a:tabLst>
                <a:tab pos="352425" algn="l"/>
              </a:tabLst>
            </a:pPr>
            <a:r>
              <a:rPr sz="2800" dirty="0">
                <a:latin typeface="Times New Roman"/>
                <a:cs typeface="Times New Roman"/>
              </a:rPr>
              <a:t>African</a:t>
            </a:r>
            <a:r>
              <a:rPr sz="2800" spc="5" dirty="0">
                <a:latin typeface="Times New Roman"/>
                <a:cs typeface="Times New Roman"/>
              </a:rPr>
              <a:t> Governments</a:t>
            </a:r>
            <a:r>
              <a:rPr sz="2800" spc="10" dirty="0">
                <a:latin typeface="Times New Roman"/>
                <a:cs typeface="Times New Roman"/>
              </a:rPr>
              <a:t> </a:t>
            </a:r>
            <a:r>
              <a:rPr sz="2800" dirty="0">
                <a:latin typeface="Times New Roman"/>
                <a:cs typeface="Times New Roman"/>
              </a:rPr>
              <a:t>had</a:t>
            </a:r>
            <a:r>
              <a:rPr sz="2800" spc="5" dirty="0">
                <a:latin typeface="Times New Roman"/>
                <a:cs typeface="Times New Roman"/>
              </a:rPr>
              <a:t> </a:t>
            </a:r>
            <a:r>
              <a:rPr sz="2800" dirty="0">
                <a:latin typeface="Times New Roman"/>
                <a:cs typeface="Times New Roman"/>
              </a:rPr>
              <a:t>to</a:t>
            </a:r>
            <a:r>
              <a:rPr sz="2800" spc="5" dirty="0">
                <a:latin typeface="Times New Roman"/>
                <a:cs typeface="Times New Roman"/>
              </a:rPr>
              <a:t> spend</a:t>
            </a:r>
            <a:r>
              <a:rPr sz="2800" spc="10" dirty="0">
                <a:latin typeface="Times New Roman"/>
                <a:cs typeface="Times New Roman"/>
              </a:rPr>
              <a:t> </a:t>
            </a:r>
            <a:r>
              <a:rPr sz="2800" spc="5" dirty="0">
                <a:latin typeface="Times New Roman"/>
                <a:cs typeface="Times New Roman"/>
              </a:rPr>
              <a:t>huge</a:t>
            </a:r>
            <a:r>
              <a:rPr sz="2800" spc="10" dirty="0">
                <a:latin typeface="Times New Roman"/>
                <a:cs typeface="Times New Roman"/>
              </a:rPr>
              <a:t> </a:t>
            </a:r>
            <a:r>
              <a:rPr sz="2800" spc="5" dirty="0">
                <a:latin typeface="Times New Roman"/>
                <a:cs typeface="Times New Roman"/>
              </a:rPr>
              <a:t>sums</a:t>
            </a:r>
            <a:r>
              <a:rPr sz="2800" spc="10" dirty="0">
                <a:latin typeface="Times New Roman"/>
                <a:cs typeface="Times New Roman"/>
              </a:rPr>
              <a:t> </a:t>
            </a:r>
            <a:r>
              <a:rPr sz="2800" spc="5" dirty="0">
                <a:latin typeface="Times New Roman"/>
                <a:cs typeface="Times New Roman"/>
              </a:rPr>
              <a:t>of </a:t>
            </a:r>
            <a:r>
              <a:rPr sz="2800" spc="10" dirty="0">
                <a:latin typeface="Times New Roman"/>
                <a:cs typeface="Times New Roman"/>
              </a:rPr>
              <a:t> </a:t>
            </a:r>
            <a:r>
              <a:rPr sz="2800" spc="5" dirty="0">
                <a:latin typeface="Times New Roman"/>
                <a:cs typeface="Times New Roman"/>
              </a:rPr>
              <a:t>money </a:t>
            </a:r>
            <a:r>
              <a:rPr sz="2800" dirty="0">
                <a:latin typeface="Times New Roman"/>
                <a:cs typeface="Times New Roman"/>
              </a:rPr>
              <a:t>for </a:t>
            </a:r>
            <a:r>
              <a:rPr sz="2800" spc="5" dirty="0">
                <a:latin typeface="Times New Roman"/>
                <a:cs typeface="Times New Roman"/>
              </a:rPr>
              <a:t>buying drugs to </a:t>
            </a:r>
            <a:r>
              <a:rPr sz="2800" dirty="0">
                <a:latin typeface="Times New Roman"/>
                <a:cs typeface="Times New Roman"/>
              </a:rPr>
              <a:t>control </a:t>
            </a:r>
            <a:r>
              <a:rPr sz="2800" spc="5" dirty="0">
                <a:latin typeface="Times New Roman"/>
                <a:cs typeface="Times New Roman"/>
              </a:rPr>
              <a:t>AIDS </a:t>
            </a:r>
            <a:r>
              <a:rPr sz="2800" dirty="0">
                <a:latin typeface="Times New Roman"/>
                <a:cs typeface="Times New Roman"/>
              </a:rPr>
              <a:t>as the </a:t>
            </a:r>
            <a:r>
              <a:rPr sz="2800" spc="5" dirty="0">
                <a:latin typeface="Times New Roman"/>
                <a:cs typeface="Times New Roman"/>
              </a:rPr>
              <a:t>IPR </a:t>
            </a:r>
            <a:r>
              <a:rPr sz="2800" spc="10" dirty="0">
                <a:latin typeface="Times New Roman"/>
                <a:cs typeface="Times New Roman"/>
              </a:rPr>
              <a:t> </a:t>
            </a:r>
            <a:r>
              <a:rPr sz="2800" dirty="0">
                <a:latin typeface="Times New Roman"/>
                <a:cs typeface="Times New Roman"/>
              </a:rPr>
              <a:t>granted</a:t>
            </a:r>
            <a:r>
              <a:rPr sz="2800" spc="5" dirty="0">
                <a:latin typeface="Times New Roman"/>
                <a:cs typeface="Times New Roman"/>
              </a:rPr>
              <a:t> </a:t>
            </a:r>
            <a:r>
              <a:rPr sz="2800" dirty="0">
                <a:latin typeface="Times New Roman"/>
                <a:cs typeface="Times New Roman"/>
              </a:rPr>
              <a:t>to</a:t>
            </a:r>
            <a:r>
              <a:rPr sz="2800" spc="5" dirty="0">
                <a:latin typeface="Times New Roman"/>
                <a:cs typeface="Times New Roman"/>
              </a:rPr>
              <a:t> </a:t>
            </a:r>
            <a:r>
              <a:rPr sz="2800" dirty="0">
                <a:latin typeface="Times New Roman"/>
                <a:cs typeface="Times New Roman"/>
              </a:rPr>
              <a:t>such</a:t>
            </a:r>
            <a:r>
              <a:rPr sz="2800" spc="5" dirty="0">
                <a:latin typeface="Times New Roman"/>
                <a:cs typeface="Times New Roman"/>
              </a:rPr>
              <a:t> </a:t>
            </a:r>
            <a:r>
              <a:rPr sz="2800" dirty="0">
                <a:latin typeface="Times New Roman"/>
                <a:cs typeface="Times New Roman"/>
              </a:rPr>
              <a:t>as</a:t>
            </a:r>
            <a:r>
              <a:rPr sz="2800" spc="5" dirty="0">
                <a:latin typeface="Times New Roman"/>
                <a:cs typeface="Times New Roman"/>
              </a:rPr>
              <a:t> </a:t>
            </a:r>
            <a:r>
              <a:rPr sz="2800" dirty="0">
                <a:latin typeface="Times New Roman"/>
                <a:cs typeface="Times New Roman"/>
              </a:rPr>
              <a:t>patents</a:t>
            </a:r>
            <a:r>
              <a:rPr sz="2800" spc="5" dirty="0">
                <a:latin typeface="Times New Roman"/>
                <a:cs typeface="Times New Roman"/>
              </a:rPr>
              <a:t> worked</a:t>
            </a:r>
            <a:r>
              <a:rPr sz="2800" spc="10" dirty="0">
                <a:latin typeface="Times New Roman"/>
                <a:cs typeface="Times New Roman"/>
              </a:rPr>
              <a:t> </a:t>
            </a:r>
            <a:r>
              <a:rPr sz="2800" dirty="0">
                <a:latin typeface="Times New Roman"/>
                <a:cs typeface="Times New Roman"/>
              </a:rPr>
              <a:t>against</a:t>
            </a:r>
            <a:r>
              <a:rPr sz="2800" spc="700" dirty="0">
                <a:latin typeface="Times New Roman"/>
                <a:cs typeface="Times New Roman"/>
              </a:rPr>
              <a:t> </a:t>
            </a:r>
            <a:r>
              <a:rPr sz="2800" dirty="0">
                <a:latin typeface="Times New Roman"/>
                <a:cs typeface="Times New Roman"/>
              </a:rPr>
              <a:t>public </a:t>
            </a:r>
            <a:r>
              <a:rPr sz="2800" spc="5" dirty="0">
                <a:latin typeface="Times New Roman"/>
                <a:cs typeface="Times New Roman"/>
              </a:rPr>
              <a:t> cause</a:t>
            </a:r>
            <a:r>
              <a:rPr sz="2800" spc="-10" dirty="0">
                <a:latin typeface="Times New Roman"/>
                <a:cs typeface="Times New Roman"/>
              </a:rPr>
              <a:t> </a:t>
            </a:r>
            <a:r>
              <a:rPr sz="2800" dirty="0">
                <a:latin typeface="Times New Roman"/>
                <a:cs typeface="Times New Roman"/>
              </a:rPr>
              <a:t>such</a:t>
            </a:r>
            <a:r>
              <a:rPr sz="2800" spc="15" dirty="0">
                <a:latin typeface="Times New Roman"/>
                <a:cs typeface="Times New Roman"/>
              </a:rPr>
              <a:t> </a:t>
            </a:r>
            <a:r>
              <a:rPr sz="2800" spc="-5" dirty="0">
                <a:latin typeface="Times New Roman"/>
                <a:cs typeface="Times New Roman"/>
              </a:rPr>
              <a:t>as</a:t>
            </a:r>
            <a:r>
              <a:rPr sz="2800" dirty="0">
                <a:latin typeface="Times New Roman"/>
                <a:cs typeface="Times New Roman"/>
              </a:rPr>
              <a:t> this</a:t>
            </a:r>
            <a:r>
              <a:rPr sz="2800" spc="-5" dirty="0">
                <a:latin typeface="Times New Roman"/>
                <a:cs typeface="Times New Roman"/>
              </a:rPr>
              <a:t> </a:t>
            </a:r>
            <a:r>
              <a:rPr sz="2800" dirty="0">
                <a:latin typeface="Times New Roman"/>
                <a:cs typeface="Times New Roman"/>
              </a:rPr>
              <a:t>in</a:t>
            </a:r>
            <a:r>
              <a:rPr sz="2800" spc="-145" dirty="0">
                <a:latin typeface="Times New Roman"/>
                <a:cs typeface="Times New Roman"/>
              </a:rPr>
              <a:t> </a:t>
            </a:r>
            <a:r>
              <a:rPr sz="2800" dirty="0">
                <a:latin typeface="Times New Roman"/>
                <a:cs typeface="Times New Roman"/>
              </a:rPr>
              <a:t>Africa.</a:t>
            </a:r>
            <a:endParaRPr sz="2800">
              <a:latin typeface="Times New Roman"/>
              <a:cs typeface="Times New Roman"/>
            </a:endParaRPr>
          </a:p>
          <a:p>
            <a:pPr marL="351790" marR="43180" indent="-301625" algn="just">
              <a:lnSpc>
                <a:spcPct val="100499"/>
              </a:lnSpc>
              <a:spcBef>
                <a:spcPts val="565"/>
              </a:spcBef>
              <a:buFont typeface="MS UI Gothic"/>
              <a:buChar char="➢"/>
              <a:tabLst>
                <a:tab pos="352425" algn="l"/>
              </a:tabLst>
            </a:pPr>
            <a:r>
              <a:rPr sz="2800" spc="5" dirty="0">
                <a:latin typeface="Times New Roman"/>
                <a:cs typeface="Times New Roman"/>
              </a:rPr>
              <a:t>TRIPS</a:t>
            </a:r>
            <a:r>
              <a:rPr sz="2800" spc="10" dirty="0">
                <a:latin typeface="Times New Roman"/>
                <a:cs typeface="Times New Roman"/>
              </a:rPr>
              <a:t> </a:t>
            </a:r>
            <a:r>
              <a:rPr sz="2800" dirty="0">
                <a:latin typeface="Times New Roman"/>
                <a:cs typeface="Times New Roman"/>
              </a:rPr>
              <a:t>allowed</a:t>
            </a:r>
            <a:r>
              <a:rPr sz="2800" spc="5" dirty="0">
                <a:latin typeface="Times New Roman"/>
                <a:cs typeface="Times New Roman"/>
              </a:rPr>
              <a:t> </a:t>
            </a:r>
            <a:r>
              <a:rPr sz="2800" dirty="0">
                <a:latin typeface="Times New Roman"/>
                <a:cs typeface="Times New Roman"/>
              </a:rPr>
              <a:t>flexibility</a:t>
            </a:r>
            <a:r>
              <a:rPr sz="2800" spc="5" dirty="0">
                <a:latin typeface="Times New Roman"/>
                <a:cs typeface="Times New Roman"/>
              </a:rPr>
              <a:t> </a:t>
            </a:r>
            <a:r>
              <a:rPr sz="2800" dirty="0">
                <a:latin typeface="Times New Roman"/>
                <a:cs typeface="Times New Roman"/>
              </a:rPr>
              <a:t>in</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dirty="0">
                <a:latin typeface="Times New Roman"/>
                <a:cs typeface="Times New Roman"/>
              </a:rPr>
              <a:t>national</a:t>
            </a:r>
            <a:r>
              <a:rPr sz="2800" spc="5" dirty="0">
                <a:latin typeface="Times New Roman"/>
                <a:cs typeface="Times New Roman"/>
              </a:rPr>
              <a:t> </a:t>
            </a:r>
            <a:r>
              <a:rPr sz="2800" dirty="0">
                <a:latin typeface="Times New Roman"/>
                <a:cs typeface="Times New Roman"/>
              </a:rPr>
              <a:t>laws</a:t>
            </a:r>
            <a:r>
              <a:rPr sz="2800" spc="5" dirty="0">
                <a:latin typeface="Times New Roman"/>
                <a:cs typeface="Times New Roman"/>
              </a:rPr>
              <a:t> of </a:t>
            </a:r>
            <a:r>
              <a:rPr sz="2800" spc="10" dirty="0">
                <a:latin typeface="Times New Roman"/>
                <a:cs typeface="Times New Roman"/>
              </a:rPr>
              <a:t> </a:t>
            </a:r>
            <a:r>
              <a:rPr sz="2800" spc="5" dirty="0">
                <a:latin typeface="Times New Roman"/>
                <a:cs typeface="Times New Roman"/>
              </a:rPr>
              <a:t>developing </a:t>
            </a:r>
            <a:r>
              <a:rPr sz="2800" dirty="0">
                <a:latin typeface="Times New Roman"/>
                <a:cs typeface="Times New Roman"/>
              </a:rPr>
              <a:t>countries </a:t>
            </a:r>
            <a:r>
              <a:rPr sz="2800" spc="-5" dirty="0">
                <a:latin typeface="Times New Roman"/>
                <a:cs typeface="Times New Roman"/>
              </a:rPr>
              <a:t>till </a:t>
            </a:r>
            <a:r>
              <a:rPr sz="2800" spc="5" dirty="0">
                <a:latin typeface="Times New Roman"/>
                <a:cs typeface="Times New Roman"/>
              </a:rPr>
              <a:t>2005. </a:t>
            </a:r>
            <a:r>
              <a:rPr sz="2800" dirty="0">
                <a:latin typeface="Times New Roman"/>
                <a:cs typeface="Times New Roman"/>
              </a:rPr>
              <a:t>In the case </a:t>
            </a:r>
            <a:r>
              <a:rPr sz="2800" spc="5" dirty="0">
                <a:latin typeface="Times New Roman"/>
                <a:cs typeface="Times New Roman"/>
              </a:rPr>
              <a:t>of </a:t>
            </a:r>
            <a:r>
              <a:rPr sz="2800" dirty="0">
                <a:latin typeface="Times New Roman"/>
                <a:cs typeface="Times New Roman"/>
              </a:rPr>
              <a:t>least </a:t>
            </a:r>
            <a:r>
              <a:rPr sz="2800" spc="5" dirty="0">
                <a:latin typeface="Times New Roman"/>
                <a:cs typeface="Times New Roman"/>
              </a:rPr>
              <a:t> developed</a:t>
            </a:r>
            <a:r>
              <a:rPr sz="2800" spc="10" dirty="0">
                <a:latin typeface="Times New Roman"/>
                <a:cs typeface="Times New Roman"/>
              </a:rPr>
              <a:t> </a:t>
            </a:r>
            <a:r>
              <a:rPr sz="2800" dirty="0">
                <a:latin typeface="Times New Roman"/>
                <a:cs typeface="Times New Roman"/>
              </a:rPr>
              <a:t>countries,</a:t>
            </a:r>
            <a:r>
              <a:rPr sz="2800" spc="5" dirty="0">
                <a:latin typeface="Times New Roman"/>
                <a:cs typeface="Times New Roman"/>
              </a:rPr>
              <a:t> </a:t>
            </a:r>
            <a:r>
              <a:rPr sz="2800" dirty="0">
                <a:latin typeface="Times New Roman"/>
                <a:cs typeface="Times New Roman"/>
              </a:rPr>
              <a:t>this</a:t>
            </a:r>
            <a:r>
              <a:rPr sz="2800" spc="5" dirty="0">
                <a:latin typeface="Times New Roman"/>
                <a:cs typeface="Times New Roman"/>
              </a:rPr>
              <a:t> </a:t>
            </a:r>
            <a:r>
              <a:rPr sz="2800" dirty="0">
                <a:latin typeface="Times New Roman"/>
                <a:cs typeface="Times New Roman"/>
              </a:rPr>
              <a:t>transition</a:t>
            </a:r>
            <a:r>
              <a:rPr sz="2800" spc="5" dirty="0">
                <a:latin typeface="Times New Roman"/>
                <a:cs typeface="Times New Roman"/>
              </a:rPr>
              <a:t> </a:t>
            </a:r>
            <a:r>
              <a:rPr sz="2800" dirty="0">
                <a:latin typeface="Times New Roman"/>
                <a:cs typeface="Times New Roman"/>
              </a:rPr>
              <a:t>period</a:t>
            </a:r>
            <a:r>
              <a:rPr sz="2800" spc="5" dirty="0">
                <a:latin typeface="Times New Roman"/>
                <a:cs typeface="Times New Roman"/>
              </a:rPr>
              <a:t> was </a:t>
            </a:r>
            <a:r>
              <a:rPr sz="2800" spc="10" dirty="0">
                <a:latin typeface="Times New Roman"/>
                <a:cs typeface="Times New Roman"/>
              </a:rPr>
              <a:t> </a:t>
            </a:r>
            <a:r>
              <a:rPr sz="2800" spc="5" dirty="0">
                <a:latin typeface="Times New Roman"/>
                <a:cs typeface="Times New Roman"/>
              </a:rPr>
              <a:t>extended </a:t>
            </a:r>
            <a:r>
              <a:rPr sz="2800" dirty="0">
                <a:latin typeface="Times New Roman"/>
                <a:cs typeface="Times New Roman"/>
              </a:rPr>
              <a:t>to </a:t>
            </a:r>
            <a:r>
              <a:rPr sz="2800" spc="5" dirty="0">
                <a:latin typeface="Times New Roman"/>
                <a:cs typeface="Times New Roman"/>
              </a:rPr>
              <a:t>2013 </a:t>
            </a:r>
            <a:r>
              <a:rPr sz="2800" dirty="0">
                <a:latin typeface="Times New Roman"/>
                <a:cs typeface="Times New Roman"/>
              </a:rPr>
              <a:t>and until </a:t>
            </a:r>
            <a:r>
              <a:rPr sz="2800" spc="5" dirty="0">
                <a:latin typeface="Times New Roman"/>
                <a:cs typeface="Times New Roman"/>
              </a:rPr>
              <a:t>2013 </a:t>
            </a:r>
            <a:r>
              <a:rPr sz="2800" dirty="0">
                <a:latin typeface="Times New Roman"/>
                <a:cs typeface="Times New Roman"/>
              </a:rPr>
              <a:t>for pharmaceutical </a:t>
            </a:r>
            <a:r>
              <a:rPr sz="2800" spc="5" dirty="0">
                <a:latin typeface="Times New Roman"/>
                <a:cs typeface="Times New Roman"/>
              </a:rPr>
              <a:t> </a:t>
            </a:r>
            <a:r>
              <a:rPr sz="2800" dirty="0">
                <a:latin typeface="Times New Roman"/>
                <a:cs typeface="Times New Roman"/>
              </a:rPr>
              <a:t>patents</a:t>
            </a:r>
            <a:r>
              <a:rPr sz="2800" spc="-5" dirty="0">
                <a:latin typeface="Times New Roman"/>
                <a:cs typeface="Times New Roman"/>
              </a:rPr>
              <a:t> </a:t>
            </a:r>
            <a:r>
              <a:rPr sz="2800" spc="5" dirty="0">
                <a:latin typeface="Times New Roman"/>
                <a:cs typeface="Times New Roman"/>
              </a:rPr>
              <a:t>which</a:t>
            </a:r>
            <a:r>
              <a:rPr sz="2800" spc="10" dirty="0">
                <a:latin typeface="Times New Roman"/>
                <a:cs typeface="Times New Roman"/>
              </a:rPr>
              <a:t> </a:t>
            </a:r>
            <a:r>
              <a:rPr sz="2800" dirty="0">
                <a:latin typeface="Times New Roman"/>
                <a:cs typeface="Times New Roman"/>
              </a:rPr>
              <a:t>is </a:t>
            </a:r>
            <a:r>
              <a:rPr sz="2800" spc="-5" dirty="0">
                <a:latin typeface="Times New Roman"/>
                <a:cs typeface="Times New Roman"/>
              </a:rPr>
              <a:t>also</a:t>
            </a:r>
            <a:r>
              <a:rPr sz="2800" spc="10" dirty="0">
                <a:latin typeface="Times New Roman"/>
                <a:cs typeface="Times New Roman"/>
              </a:rPr>
              <a:t> </a:t>
            </a:r>
            <a:r>
              <a:rPr sz="2800" dirty="0">
                <a:latin typeface="Times New Roman"/>
                <a:cs typeface="Times New Roman"/>
              </a:rPr>
              <a:t>likely</a:t>
            </a:r>
            <a:r>
              <a:rPr sz="2800" spc="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be </a:t>
            </a:r>
            <a:r>
              <a:rPr sz="2800" spc="5" dirty="0">
                <a:latin typeface="Times New Roman"/>
                <a:cs typeface="Times New Roman"/>
              </a:rPr>
              <a:t>extended.</a:t>
            </a:r>
            <a:endParaRPr sz="28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020" y="1678939"/>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900264" y="1481008"/>
            <a:ext cx="7708900" cy="2707640"/>
          </a:xfrm>
          <a:prstGeom prst="rect">
            <a:avLst/>
          </a:prstGeom>
        </p:spPr>
        <p:txBody>
          <a:bodyPr vert="horz" wrap="square" lIns="0" tIns="11430" rIns="0" bIns="0" rtlCol="0">
            <a:spAutoFit/>
          </a:bodyPr>
          <a:lstStyle/>
          <a:p>
            <a:pPr marL="12700" marR="5080" algn="just">
              <a:lnSpc>
                <a:spcPct val="150200"/>
              </a:lnSpc>
              <a:spcBef>
                <a:spcPts val="90"/>
              </a:spcBef>
            </a:pPr>
            <a:r>
              <a:rPr sz="2300" spc="-5" dirty="0">
                <a:latin typeface="Times New Roman"/>
                <a:cs typeface="Times New Roman"/>
              </a:rPr>
              <a:t>Property consisting of movable things such as a </a:t>
            </a:r>
            <a:r>
              <a:rPr sz="2300" spc="-5" dirty="0">
                <a:solidFill>
                  <a:srgbClr val="FF0000"/>
                </a:solidFill>
                <a:latin typeface="Times New Roman"/>
                <a:cs typeface="Times New Roman"/>
              </a:rPr>
              <a:t>camera or a </a:t>
            </a:r>
            <a:r>
              <a:rPr sz="2300" dirty="0">
                <a:solidFill>
                  <a:srgbClr val="FF0000"/>
                </a:solidFill>
                <a:latin typeface="Times New Roman"/>
                <a:cs typeface="Times New Roman"/>
              </a:rPr>
              <a:t>car</a:t>
            </a:r>
            <a:r>
              <a:rPr sz="2300" dirty="0">
                <a:latin typeface="Times New Roman"/>
                <a:cs typeface="Times New Roman"/>
              </a:rPr>
              <a:t>, </a:t>
            </a:r>
            <a:r>
              <a:rPr sz="2300" spc="5" dirty="0">
                <a:latin typeface="Times New Roman"/>
                <a:cs typeface="Times New Roman"/>
              </a:rPr>
              <a:t> </a:t>
            </a:r>
            <a:r>
              <a:rPr sz="2300" spc="-5" dirty="0">
                <a:latin typeface="Times New Roman"/>
                <a:cs typeface="Times New Roman"/>
              </a:rPr>
              <a:t>which</a:t>
            </a:r>
            <a:r>
              <a:rPr sz="2300" spc="380" dirty="0">
                <a:latin typeface="Times New Roman"/>
                <a:cs typeface="Times New Roman"/>
              </a:rPr>
              <a:t> </a:t>
            </a:r>
            <a:r>
              <a:rPr sz="2300" spc="-5" dirty="0">
                <a:latin typeface="Times New Roman"/>
                <a:cs typeface="Times New Roman"/>
              </a:rPr>
              <a:t>no</a:t>
            </a:r>
            <a:r>
              <a:rPr sz="2300" spc="390" dirty="0">
                <a:latin typeface="Times New Roman"/>
                <a:cs typeface="Times New Roman"/>
              </a:rPr>
              <a:t> </a:t>
            </a:r>
            <a:r>
              <a:rPr sz="2300" spc="-5" dirty="0">
                <a:latin typeface="Times New Roman"/>
                <a:cs typeface="Times New Roman"/>
              </a:rPr>
              <a:t>one</a:t>
            </a:r>
            <a:r>
              <a:rPr sz="2300" spc="390" dirty="0">
                <a:latin typeface="Times New Roman"/>
                <a:cs typeface="Times New Roman"/>
              </a:rPr>
              <a:t> </a:t>
            </a:r>
            <a:r>
              <a:rPr sz="2300" spc="-5" dirty="0">
                <a:latin typeface="Times New Roman"/>
                <a:cs typeface="Times New Roman"/>
              </a:rPr>
              <a:t>except</a:t>
            </a:r>
            <a:r>
              <a:rPr sz="2300" spc="375" dirty="0">
                <a:latin typeface="Times New Roman"/>
                <a:cs typeface="Times New Roman"/>
              </a:rPr>
              <a:t> </a:t>
            </a:r>
            <a:r>
              <a:rPr sz="2300" spc="-5" dirty="0">
                <a:latin typeface="Times New Roman"/>
                <a:cs typeface="Times New Roman"/>
              </a:rPr>
              <a:t>the</a:t>
            </a:r>
            <a:r>
              <a:rPr sz="2300" spc="375" dirty="0">
                <a:latin typeface="Times New Roman"/>
                <a:cs typeface="Times New Roman"/>
              </a:rPr>
              <a:t> </a:t>
            </a:r>
            <a:r>
              <a:rPr sz="2300" dirty="0">
                <a:latin typeface="Times New Roman"/>
                <a:cs typeface="Times New Roman"/>
              </a:rPr>
              <a:t>owner</a:t>
            </a:r>
            <a:r>
              <a:rPr sz="2300" spc="380" dirty="0">
                <a:latin typeface="Times New Roman"/>
                <a:cs typeface="Times New Roman"/>
              </a:rPr>
              <a:t> </a:t>
            </a:r>
            <a:r>
              <a:rPr sz="2300" dirty="0">
                <a:latin typeface="Times New Roman"/>
                <a:cs typeface="Times New Roman"/>
              </a:rPr>
              <a:t>of</a:t>
            </a:r>
            <a:r>
              <a:rPr sz="2300" spc="370" dirty="0">
                <a:latin typeface="Times New Roman"/>
                <a:cs typeface="Times New Roman"/>
              </a:rPr>
              <a:t> </a:t>
            </a:r>
            <a:r>
              <a:rPr sz="2300" spc="-5" dirty="0">
                <a:latin typeface="Times New Roman"/>
                <a:cs typeface="Times New Roman"/>
              </a:rPr>
              <a:t>the</a:t>
            </a:r>
            <a:r>
              <a:rPr sz="2300" spc="385" dirty="0">
                <a:latin typeface="Times New Roman"/>
                <a:cs typeface="Times New Roman"/>
              </a:rPr>
              <a:t> </a:t>
            </a:r>
            <a:r>
              <a:rPr sz="2300" spc="-10" dirty="0">
                <a:latin typeface="Times New Roman"/>
                <a:cs typeface="Times New Roman"/>
              </a:rPr>
              <a:t>camera</a:t>
            </a:r>
            <a:r>
              <a:rPr sz="2300" spc="375" dirty="0">
                <a:latin typeface="Times New Roman"/>
                <a:cs typeface="Times New Roman"/>
              </a:rPr>
              <a:t> </a:t>
            </a:r>
            <a:r>
              <a:rPr sz="2300" spc="-5" dirty="0">
                <a:latin typeface="Times New Roman"/>
                <a:cs typeface="Times New Roman"/>
              </a:rPr>
              <a:t>or</a:t>
            </a:r>
            <a:r>
              <a:rPr sz="2300" spc="380" dirty="0">
                <a:latin typeface="Times New Roman"/>
                <a:cs typeface="Times New Roman"/>
              </a:rPr>
              <a:t> </a:t>
            </a:r>
            <a:r>
              <a:rPr sz="2300" spc="-5" dirty="0">
                <a:latin typeface="Times New Roman"/>
                <a:cs typeface="Times New Roman"/>
              </a:rPr>
              <a:t>car</a:t>
            </a:r>
            <a:r>
              <a:rPr sz="2300" spc="380" dirty="0">
                <a:latin typeface="Times New Roman"/>
                <a:cs typeface="Times New Roman"/>
              </a:rPr>
              <a:t> </a:t>
            </a:r>
            <a:r>
              <a:rPr sz="2300" spc="-5" dirty="0">
                <a:latin typeface="Times New Roman"/>
                <a:cs typeface="Times New Roman"/>
              </a:rPr>
              <a:t>may</a:t>
            </a:r>
            <a:r>
              <a:rPr sz="2300" spc="375" dirty="0">
                <a:latin typeface="Times New Roman"/>
                <a:cs typeface="Times New Roman"/>
              </a:rPr>
              <a:t> </a:t>
            </a:r>
            <a:r>
              <a:rPr sz="2300" dirty="0">
                <a:latin typeface="Times New Roman"/>
                <a:cs typeface="Times New Roman"/>
              </a:rPr>
              <a:t>use </a:t>
            </a:r>
            <a:r>
              <a:rPr sz="2300" spc="-565" dirty="0">
                <a:latin typeface="Times New Roman"/>
                <a:cs typeface="Times New Roman"/>
              </a:rPr>
              <a:t> </a:t>
            </a:r>
            <a:r>
              <a:rPr sz="2300" spc="-5" dirty="0">
                <a:latin typeface="Times New Roman"/>
                <a:cs typeface="Times New Roman"/>
              </a:rPr>
              <a:t>these</a:t>
            </a:r>
            <a:r>
              <a:rPr sz="2300" spc="-15" dirty="0">
                <a:latin typeface="Times New Roman"/>
                <a:cs typeface="Times New Roman"/>
              </a:rPr>
              <a:t> </a:t>
            </a:r>
            <a:r>
              <a:rPr sz="2300" spc="-5" dirty="0">
                <a:latin typeface="Times New Roman"/>
                <a:cs typeface="Times New Roman"/>
              </a:rPr>
              <a:t>objects</a:t>
            </a:r>
            <a:endParaRPr sz="2300">
              <a:latin typeface="Times New Roman"/>
              <a:cs typeface="Times New Roman"/>
            </a:endParaRPr>
          </a:p>
          <a:p>
            <a:pPr marL="12700" marR="10795" algn="just">
              <a:lnSpc>
                <a:spcPct val="150400"/>
              </a:lnSpc>
              <a:spcBef>
                <a:spcPts val="390"/>
              </a:spcBef>
            </a:pPr>
            <a:r>
              <a:rPr sz="2300" spc="-5" dirty="0">
                <a:latin typeface="Times New Roman"/>
                <a:cs typeface="Times New Roman"/>
              </a:rPr>
              <a:t>This</a:t>
            </a:r>
            <a:r>
              <a:rPr sz="2300" dirty="0">
                <a:latin typeface="Times New Roman"/>
                <a:cs typeface="Times New Roman"/>
              </a:rPr>
              <a:t> </a:t>
            </a:r>
            <a:r>
              <a:rPr sz="2300" spc="-5" dirty="0">
                <a:latin typeface="Times New Roman"/>
                <a:cs typeface="Times New Roman"/>
              </a:rPr>
              <a:t>is</a:t>
            </a:r>
            <a:r>
              <a:rPr sz="2300" dirty="0">
                <a:latin typeface="Times New Roman"/>
                <a:cs typeface="Times New Roman"/>
              </a:rPr>
              <a:t> </a:t>
            </a:r>
            <a:r>
              <a:rPr sz="2300" spc="-10" dirty="0">
                <a:latin typeface="Times New Roman"/>
                <a:cs typeface="Times New Roman"/>
              </a:rPr>
              <a:t>legal</a:t>
            </a:r>
            <a:r>
              <a:rPr sz="2300" spc="-5" dirty="0">
                <a:latin typeface="Times New Roman"/>
                <a:cs typeface="Times New Roman"/>
              </a:rPr>
              <a:t> situation,</a:t>
            </a:r>
            <a:r>
              <a:rPr sz="2300" dirty="0">
                <a:latin typeface="Times New Roman"/>
                <a:cs typeface="Times New Roman"/>
              </a:rPr>
              <a:t> which</a:t>
            </a:r>
            <a:r>
              <a:rPr sz="2300" spc="5" dirty="0">
                <a:latin typeface="Times New Roman"/>
                <a:cs typeface="Times New Roman"/>
              </a:rPr>
              <a:t> </a:t>
            </a:r>
            <a:r>
              <a:rPr sz="2300" spc="-10" dirty="0">
                <a:latin typeface="Times New Roman"/>
                <a:cs typeface="Times New Roman"/>
              </a:rPr>
              <a:t>is</a:t>
            </a:r>
            <a:r>
              <a:rPr sz="2300" spc="-5" dirty="0">
                <a:latin typeface="Times New Roman"/>
                <a:cs typeface="Times New Roman"/>
              </a:rPr>
              <a:t> </a:t>
            </a:r>
            <a:r>
              <a:rPr sz="2300" spc="-10" dirty="0">
                <a:latin typeface="Times New Roman"/>
                <a:cs typeface="Times New Roman"/>
              </a:rPr>
              <a:t>called</a:t>
            </a:r>
            <a:r>
              <a:rPr sz="2300" spc="-5" dirty="0">
                <a:latin typeface="Times New Roman"/>
                <a:cs typeface="Times New Roman"/>
              </a:rPr>
              <a:t> an</a:t>
            </a:r>
            <a:r>
              <a:rPr sz="2300" dirty="0">
                <a:latin typeface="Times New Roman"/>
                <a:cs typeface="Times New Roman"/>
              </a:rPr>
              <a:t> </a:t>
            </a:r>
            <a:r>
              <a:rPr sz="2300" spc="-5" dirty="0">
                <a:solidFill>
                  <a:srgbClr val="FF0000"/>
                </a:solidFill>
                <a:latin typeface="Times New Roman"/>
                <a:cs typeface="Times New Roman"/>
              </a:rPr>
              <a:t>exclusive</a:t>
            </a:r>
            <a:r>
              <a:rPr sz="2300" dirty="0">
                <a:solidFill>
                  <a:srgbClr val="FF0000"/>
                </a:solidFill>
                <a:latin typeface="Times New Roman"/>
                <a:cs typeface="Times New Roman"/>
              </a:rPr>
              <a:t> </a:t>
            </a:r>
            <a:r>
              <a:rPr sz="2300" spc="-5" dirty="0">
                <a:solidFill>
                  <a:srgbClr val="FF0000"/>
                </a:solidFill>
                <a:latin typeface="Times New Roman"/>
                <a:cs typeface="Times New Roman"/>
              </a:rPr>
              <a:t>right, </a:t>
            </a:r>
            <a:r>
              <a:rPr sz="2300" dirty="0">
                <a:solidFill>
                  <a:srgbClr val="FF0000"/>
                </a:solidFill>
                <a:latin typeface="Times New Roman"/>
                <a:cs typeface="Times New Roman"/>
              </a:rPr>
              <a:t> </a:t>
            </a:r>
            <a:r>
              <a:rPr sz="2300" spc="-5" dirty="0">
                <a:solidFill>
                  <a:srgbClr val="FF0000"/>
                </a:solidFill>
                <a:latin typeface="Times New Roman"/>
                <a:cs typeface="Times New Roman"/>
              </a:rPr>
              <a:t>belonging</a:t>
            </a:r>
            <a:r>
              <a:rPr sz="2300" dirty="0">
                <a:solidFill>
                  <a:srgbClr val="FF0000"/>
                </a:solidFill>
                <a:latin typeface="Times New Roman"/>
                <a:cs typeface="Times New Roman"/>
              </a:rPr>
              <a:t> </a:t>
            </a:r>
            <a:r>
              <a:rPr sz="2300" spc="-5" dirty="0">
                <a:solidFill>
                  <a:srgbClr val="FF0000"/>
                </a:solidFill>
                <a:latin typeface="Times New Roman"/>
                <a:cs typeface="Times New Roman"/>
              </a:rPr>
              <a:t>to</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the </a:t>
            </a:r>
            <a:r>
              <a:rPr sz="2300" spc="-20" dirty="0">
                <a:solidFill>
                  <a:srgbClr val="FF0000"/>
                </a:solidFill>
                <a:latin typeface="Times New Roman"/>
                <a:cs typeface="Times New Roman"/>
              </a:rPr>
              <a:t>owner,</a:t>
            </a:r>
            <a:r>
              <a:rPr sz="2300" spc="-5" dirty="0">
                <a:solidFill>
                  <a:srgbClr val="FF0000"/>
                </a:solidFill>
                <a:latin typeface="Times New Roman"/>
                <a:cs typeface="Times New Roman"/>
              </a:rPr>
              <a:t> to use</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his</a:t>
            </a:r>
            <a:r>
              <a:rPr sz="2300" dirty="0">
                <a:solidFill>
                  <a:srgbClr val="FF0000"/>
                </a:solidFill>
                <a:latin typeface="Times New Roman"/>
                <a:cs typeface="Times New Roman"/>
              </a:rPr>
              <a:t> own</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property</a:t>
            </a:r>
            <a:endParaRPr sz="2300">
              <a:latin typeface="Times New Roman"/>
              <a:cs typeface="Times New Roman"/>
            </a:endParaRPr>
          </a:p>
        </p:txBody>
      </p:sp>
      <p:sp>
        <p:nvSpPr>
          <p:cNvPr id="4" name="object 4"/>
          <p:cNvSpPr txBox="1"/>
          <p:nvPr/>
        </p:nvSpPr>
        <p:spPr>
          <a:xfrm>
            <a:off x="645020" y="3309734"/>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645020" y="4413491"/>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900264" y="4389373"/>
            <a:ext cx="7705725" cy="1479550"/>
          </a:xfrm>
          <a:prstGeom prst="rect">
            <a:avLst/>
          </a:prstGeom>
        </p:spPr>
        <p:txBody>
          <a:bodyPr vert="horz" wrap="square" lIns="0" tIns="12065" rIns="0" bIns="0" rtlCol="0">
            <a:spAutoFit/>
          </a:bodyPr>
          <a:lstStyle/>
          <a:p>
            <a:pPr marL="12700">
              <a:lnSpc>
                <a:spcPct val="100000"/>
              </a:lnSpc>
              <a:spcBef>
                <a:spcPts val="95"/>
              </a:spcBef>
            </a:pPr>
            <a:r>
              <a:rPr sz="2300" spc="-20" dirty="0">
                <a:latin typeface="Times New Roman"/>
                <a:cs typeface="Times New Roman"/>
              </a:rPr>
              <a:t>Naturally,</a:t>
            </a:r>
            <a:r>
              <a:rPr sz="2300" dirty="0">
                <a:latin typeface="Times New Roman"/>
                <a:cs typeface="Times New Roman"/>
              </a:rPr>
              <a:t> </a:t>
            </a:r>
            <a:r>
              <a:rPr sz="2300" spc="-5" dirty="0">
                <a:latin typeface="Times New Roman"/>
                <a:cs typeface="Times New Roman"/>
              </a:rPr>
              <a:t>the</a:t>
            </a:r>
            <a:r>
              <a:rPr sz="2300" spc="30" dirty="0">
                <a:latin typeface="Times New Roman"/>
                <a:cs typeface="Times New Roman"/>
              </a:rPr>
              <a:t> </a:t>
            </a:r>
            <a:r>
              <a:rPr sz="2300" dirty="0">
                <a:solidFill>
                  <a:srgbClr val="FF0000"/>
                </a:solidFill>
                <a:latin typeface="Times New Roman"/>
                <a:cs typeface="Times New Roman"/>
              </a:rPr>
              <a:t>owner</a:t>
            </a:r>
            <a:r>
              <a:rPr sz="2300" spc="-5" dirty="0">
                <a:solidFill>
                  <a:srgbClr val="FF0000"/>
                </a:solidFill>
                <a:latin typeface="Times New Roman"/>
                <a:cs typeface="Times New Roman"/>
              </a:rPr>
              <a:t> is free </a:t>
            </a:r>
            <a:r>
              <a:rPr sz="2300" spc="-10" dirty="0">
                <a:solidFill>
                  <a:srgbClr val="FF0000"/>
                </a:solidFill>
                <a:latin typeface="Times New Roman"/>
                <a:cs typeface="Times New Roman"/>
              </a:rPr>
              <a:t>to</a:t>
            </a:r>
            <a:r>
              <a:rPr sz="2300" dirty="0">
                <a:solidFill>
                  <a:srgbClr val="FF0000"/>
                </a:solidFill>
                <a:latin typeface="Times New Roman"/>
                <a:cs typeface="Times New Roman"/>
              </a:rPr>
              <a:t> </a:t>
            </a:r>
            <a:r>
              <a:rPr sz="2300" spc="-5" dirty="0">
                <a:solidFill>
                  <a:srgbClr val="FF0000"/>
                </a:solidFill>
                <a:latin typeface="Times New Roman"/>
                <a:cs typeface="Times New Roman"/>
              </a:rPr>
              <a:t>authorize others</a:t>
            </a:r>
            <a:r>
              <a:rPr sz="2300" dirty="0">
                <a:solidFill>
                  <a:srgbClr val="FF0000"/>
                </a:solidFill>
                <a:latin typeface="Times New Roman"/>
                <a:cs typeface="Times New Roman"/>
              </a:rPr>
              <a:t> </a:t>
            </a:r>
            <a:r>
              <a:rPr sz="2300" spc="-5" dirty="0">
                <a:solidFill>
                  <a:srgbClr val="FF0000"/>
                </a:solidFill>
                <a:latin typeface="Times New Roman"/>
                <a:cs typeface="Times New Roman"/>
              </a:rPr>
              <a:t>to</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use his</a:t>
            </a:r>
            <a:r>
              <a:rPr sz="2300" dirty="0">
                <a:solidFill>
                  <a:srgbClr val="FF0000"/>
                </a:solidFill>
                <a:latin typeface="Times New Roman"/>
                <a:cs typeface="Times New Roman"/>
              </a:rPr>
              <a:t> </a:t>
            </a:r>
            <a:r>
              <a:rPr sz="2300" spc="-5" dirty="0">
                <a:solidFill>
                  <a:srgbClr val="FF0000"/>
                </a:solidFill>
                <a:latin typeface="Times New Roman"/>
                <a:cs typeface="Times New Roman"/>
              </a:rPr>
              <a:t>property</a:t>
            </a:r>
            <a:endParaRPr sz="2300">
              <a:latin typeface="Times New Roman"/>
              <a:cs typeface="Times New Roman"/>
            </a:endParaRPr>
          </a:p>
          <a:p>
            <a:pPr marL="12700" marR="5080">
              <a:lnSpc>
                <a:spcPct val="150400"/>
              </a:lnSpc>
              <a:spcBef>
                <a:spcPts val="390"/>
              </a:spcBef>
              <a:tabLst>
                <a:tab pos="768985" algn="l"/>
                <a:tab pos="2463165" algn="l"/>
                <a:tab pos="2830830" algn="l"/>
                <a:tab pos="3793490" algn="l"/>
                <a:tab pos="5101590" algn="l"/>
                <a:tab pos="5709920" algn="l"/>
                <a:tab pos="6272530" algn="l"/>
                <a:tab pos="7336155" algn="l"/>
              </a:tabLst>
            </a:pPr>
            <a:r>
              <a:rPr sz="2300" spc="-10" dirty="0">
                <a:latin typeface="Times New Roman"/>
                <a:cs typeface="Times New Roman"/>
              </a:rPr>
              <a:t>Suc</a:t>
            </a:r>
            <a:r>
              <a:rPr sz="2300" spc="-5" dirty="0">
                <a:latin typeface="Times New Roman"/>
                <a:cs typeface="Times New Roman"/>
              </a:rPr>
              <a:t>h</a:t>
            </a:r>
            <a:r>
              <a:rPr sz="2300" dirty="0">
                <a:latin typeface="Times New Roman"/>
                <a:cs typeface="Times New Roman"/>
              </a:rPr>
              <a:t>	</a:t>
            </a:r>
            <a:r>
              <a:rPr sz="2300" spc="-10" dirty="0">
                <a:latin typeface="Times New Roman"/>
                <a:cs typeface="Times New Roman"/>
              </a:rPr>
              <a:t>autho</a:t>
            </a:r>
            <a:r>
              <a:rPr sz="2300" spc="-5" dirty="0">
                <a:latin typeface="Times New Roman"/>
                <a:cs typeface="Times New Roman"/>
              </a:rPr>
              <a:t>r</a:t>
            </a:r>
            <a:r>
              <a:rPr sz="2300" spc="-10" dirty="0">
                <a:latin typeface="Times New Roman"/>
                <a:cs typeface="Times New Roman"/>
              </a:rPr>
              <a:t>i</a:t>
            </a:r>
            <a:r>
              <a:rPr sz="2300" spc="-5" dirty="0">
                <a:latin typeface="Times New Roman"/>
                <a:cs typeface="Times New Roman"/>
              </a:rPr>
              <a:t>s</a:t>
            </a:r>
            <a:r>
              <a:rPr sz="2300" spc="-10" dirty="0">
                <a:latin typeface="Times New Roman"/>
                <a:cs typeface="Times New Roman"/>
              </a:rPr>
              <a:t>a</a:t>
            </a:r>
            <a:r>
              <a:rPr sz="2300" spc="-15" dirty="0">
                <a:latin typeface="Times New Roman"/>
                <a:cs typeface="Times New Roman"/>
              </a:rPr>
              <a:t>t</a:t>
            </a:r>
            <a:r>
              <a:rPr sz="2300" spc="-10" dirty="0">
                <a:latin typeface="Times New Roman"/>
                <a:cs typeface="Times New Roman"/>
              </a:rPr>
              <a:t>io</a:t>
            </a:r>
            <a:r>
              <a:rPr sz="2300" spc="-5" dirty="0">
                <a:latin typeface="Times New Roman"/>
                <a:cs typeface="Times New Roman"/>
              </a:rPr>
              <a:t>n</a:t>
            </a:r>
            <a:r>
              <a:rPr sz="2300" dirty="0">
                <a:latin typeface="Times New Roman"/>
                <a:cs typeface="Times New Roman"/>
              </a:rPr>
              <a:t>	</a:t>
            </a:r>
            <a:r>
              <a:rPr sz="2300" spc="-15" dirty="0">
                <a:latin typeface="Times New Roman"/>
                <a:cs typeface="Times New Roman"/>
              </a:rPr>
              <a:t>i</a:t>
            </a:r>
            <a:r>
              <a:rPr sz="2300" spc="-5" dirty="0">
                <a:latin typeface="Times New Roman"/>
                <a:cs typeface="Times New Roman"/>
              </a:rPr>
              <a:t>s</a:t>
            </a:r>
            <a:r>
              <a:rPr sz="2300" dirty="0">
                <a:latin typeface="Times New Roman"/>
                <a:cs typeface="Times New Roman"/>
              </a:rPr>
              <a:t>	</a:t>
            </a:r>
            <a:r>
              <a:rPr sz="2300" spc="-15" dirty="0">
                <a:latin typeface="Times New Roman"/>
                <a:cs typeface="Times New Roman"/>
              </a:rPr>
              <a:t>l</a:t>
            </a:r>
            <a:r>
              <a:rPr sz="2300" spc="-10" dirty="0">
                <a:latin typeface="Times New Roman"/>
                <a:cs typeface="Times New Roman"/>
              </a:rPr>
              <a:t>egall</a:t>
            </a:r>
            <a:r>
              <a:rPr sz="2300" spc="-5" dirty="0">
                <a:latin typeface="Times New Roman"/>
                <a:cs typeface="Times New Roman"/>
              </a:rPr>
              <a:t>y</a:t>
            </a:r>
            <a:r>
              <a:rPr sz="2300" dirty="0">
                <a:latin typeface="Times New Roman"/>
                <a:cs typeface="Times New Roman"/>
              </a:rPr>
              <a:t>	n</a:t>
            </a:r>
            <a:r>
              <a:rPr sz="2300" spc="-10" dirty="0">
                <a:latin typeface="Times New Roman"/>
                <a:cs typeface="Times New Roman"/>
              </a:rPr>
              <a:t>e</a:t>
            </a:r>
            <a:r>
              <a:rPr sz="2300" spc="-20" dirty="0">
                <a:latin typeface="Times New Roman"/>
                <a:cs typeface="Times New Roman"/>
              </a:rPr>
              <a:t>c</a:t>
            </a:r>
            <a:r>
              <a:rPr sz="2300" spc="-10" dirty="0">
                <a:latin typeface="Times New Roman"/>
                <a:cs typeface="Times New Roman"/>
              </a:rPr>
              <a:t>e</a:t>
            </a:r>
            <a:r>
              <a:rPr sz="2300" spc="5" dirty="0">
                <a:latin typeface="Times New Roman"/>
                <a:cs typeface="Times New Roman"/>
              </a:rPr>
              <a:t>s</a:t>
            </a:r>
            <a:r>
              <a:rPr sz="2300" spc="-10" dirty="0">
                <a:latin typeface="Times New Roman"/>
                <a:cs typeface="Times New Roman"/>
              </a:rPr>
              <a:t>sa</a:t>
            </a:r>
            <a:r>
              <a:rPr sz="2300" spc="-5" dirty="0">
                <a:latin typeface="Times New Roman"/>
                <a:cs typeface="Times New Roman"/>
              </a:rPr>
              <a:t>ry</a:t>
            </a:r>
            <a:r>
              <a:rPr sz="2300" dirty="0">
                <a:latin typeface="Times New Roman"/>
                <a:cs typeface="Times New Roman"/>
              </a:rPr>
              <a:t>	</a:t>
            </a:r>
            <a:r>
              <a:rPr sz="2300" spc="-10" dirty="0">
                <a:latin typeface="Times New Roman"/>
                <a:cs typeface="Times New Roman"/>
              </a:rPr>
              <a:t>an</a:t>
            </a:r>
            <a:r>
              <a:rPr sz="2300" spc="-5" dirty="0">
                <a:latin typeface="Times New Roman"/>
                <a:cs typeface="Times New Roman"/>
              </a:rPr>
              <a:t>d</a:t>
            </a:r>
            <a:r>
              <a:rPr sz="2300" dirty="0">
                <a:latin typeface="Times New Roman"/>
                <a:cs typeface="Times New Roman"/>
              </a:rPr>
              <a:t>	</a:t>
            </a:r>
            <a:r>
              <a:rPr sz="2300" spc="-5" dirty="0">
                <a:solidFill>
                  <a:srgbClr val="FF0000"/>
                </a:solidFill>
                <a:latin typeface="Times New Roman"/>
                <a:cs typeface="Times New Roman"/>
              </a:rPr>
              <a:t>use</a:t>
            </a:r>
            <a:r>
              <a:rPr sz="2300" dirty="0">
                <a:solidFill>
                  <a:srgbClr val="FF0000"/>
                </a:solidFill>
                <a:latin typeface="Times New Roman"/>
                <a:cs typeface="Times New Roman"/>
              </a:rPr>
              <a:t>	</a:t>
            </a:r>
            <a:r>
              <a:rPr sz="2300" spc="-10" dirty="0">
                <a:solidFill>
                  <a:srgbClr val="FF0000"/>
                </a:solidFill>
                <a:latin typeface="Times New Roman"/>
                <a:cs typeface="Times New Roman"/>
              </a:rPr>
              <a:t>withou</a:t>
            </a:r>
            <a:r>
              <a:rPr sz="2300" spc="-5" dirty="0">
                <a:solidFill>
                  <a:srgbClr val="FF0000"/>
                </a:solidFill>
                <a:latin typeface="Times New Roman"/>
                <a:cs typeface="Times New Roman"/>
              </a:rPr>
              <a:t>t</a:t>
            </a:r>
            <a:r>
              <a:rPr sz="2300" dirty="0">
                <a:solidFill>
                  <a:srgbClr val="FF0000"/>
                </a:solidFill>
                <a:latin typeface="Times New Roman"/>
                <a:cs typeface="Times New Roman"/>
              </a:rPr>
              <a:t>	</a:t>
            </a:r>
            <a:r>
              <a:rPr sz="2300" spc="-15" dirty="0">
                <a:solidFill>
                  <a:srgbClr val="FF0000"/>
                </a:solidFill>
                <a:latin typeface="Times New Roman"/>
                <a:cs typeface="Times New Roman"/>
              </a:rPr>
              <a:t>t</a:t>
            </a:r>
            <a:r>
              <a:rPr sz="2300" dirty="0">
                <a:solidFill>
                  <a:srgbClr val="FF0000"/>
                </a:solidFill>
                <a:latin typeface="Times New Roman"/>
                <a:cs typeface="Times New Roman"/>
              </a:rPr>
              <a:t>h</a:t>
            </a:r>
            <a:r>
              <a:rPr sz="2300" spc="-5" dirty="0">
                <a:solidFill>
                  <a:srgbClr val="FF0000"/>
                </a:solidFill>
                <a:latin typeface="Times New Roman"/>
                <a:cs typeface="Times New Roman"/>
              </a:rPr>
              <a:t>e  </a:t>
            </a:r>
            <a:r>
              <a:rPr sz="2300" dirty="0">
                <a:solidFill>
                  <a:srgbClr val="FF0000"/>
                </a:solidFill>
                <a:latin typeface="Times New Roman"/>
                <a:cs typeface="Times New Roman"/>
              </a:rPr>
              <a:t>owner's</a:t>
            </a:r>
            <a:r>
              <a:rPr sz="2300" spc="-5" dirty="0">
                <a:solidFill>
                  <a:srgbClr val="FF0000"/>
                </a:solidFill>
                <a:latin typeface="Times New Roman"/>
                <a:cs typeface="Times New Roman"/>
              </a:rPr>
              <a:t> authorisation</a:t>
            </a:r>
            <a:r>
              <a:rPr sz="2300" dirty="0">
                <a:solidFill>
                  <a:srgbClr val="FF0000"/>
                </a:solidFill>
                <a:latin typeface="Times New Roman"/>
                <a:cs typeface="Times New Roman"/>
              </a:rPr>
              <a:t> </a:t>
            </a:r>
            <a:r>
              <a:rPr sz="2300" spc="-5" dirty="0">
                <a:solidFill>
                  <a:srgbClr val="FF0000"/>
                </a:solidFill>
                <a:latin typeface="Times New Roman"/>
                <a:cs typeface="Times New Roman"/>
              </a:rPr>
              <a:t>would</a:t>
            </a:r>
            <a:r>
              <a:rPr sz="2300" dirty="0">
                <a:solidFill>
                  <a:srgbClr val="FF0000"/>
                </a:solidFill>
                <a:latin typeface="Times New Roman"/>
                <a:cs typeface="Times New Roman"/>
              </a:rPr>
              <a:t> </a:t>
            </a:r>
            <a:r>
              <a:rPr sz="2300" spc="-5" dirty="0">
                <a:solidFill>
                  <a:srgbClr val="FF0000"/>
                </a:solidFill>
                <a:latin typeface="Times New Roman"/>
                <a:cs typeface="Times New Roman"/>
              </a:rPr>
              <a:t>be</a:t>
            </a:r>
            <a:r>
              <a:rPr sz="2300" dirty="0">
                <a:solidFill>
                  <a:srgbClr val="FF0000"/>
                </a:solidFill>
                <a:latin typeface="Times New Roman"/>
                <a:cs typeface="Times New Roman"/>
              </a:rPr>
              <a:t> </a:t>
            </a:r>
            <a:r>
              <a:rPr sz="2300" spc="-10" dirty="0">
                <a:solidFill>
                  <a:srgbClr val="FF0000"/>
                </a:solidFill>
                <a:latin typeface="Times New Roman"/>
                <a:cs typeface="Times New Roman"/>
              </a:rPr>
              <a:t>illegal</a:t>
            </a:r>
            <a:endParaRPr sz="2300">
              <a:latin typeface="Times New Roman"/>
              <a:cs typeface="Times New Roman"/>
            </a:endParaRPr>
          </a:p>
        </p:txBody>
      </p:sp>
      <p:sp>
        <p:nvSpPr>
          <p:cNvPr id="7" name="object 7"/>
          <p:cNvSpPr txBox="1"/>
          <p:nvPr/>
        </p:nvSpPr>
        <p:spPr>
          <a:xfrm>
            <a:off x="645020" y="4989855"/>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8" name="object 8"/>
          <p:cNvSpPr txBox="1">
            <a:spLocks noGrp="1"/>
          </p:cNvSpPr>
          <p:nvPr>
            <p:ph type="title"/>
          </p:nvPr>
        </p:nvSpPr>
        <p:spPr>
          <a:xfrm>
            <a:off x="535940" y="642493"/>
            <a:ext cx="2949575" cy="407034"/>
          </a:xfrm>
          <a:prstGeom prst="rect">
            <a:avLst/>
          </a:prstGeom>
        </p:spPr>
        <p:txBody>
          <a:bodyPr vert="horz" wrap="square" lIns="0" tIns="12700" rIns="0" bIns="0" rtlCol="0">
            <a:spAutoFit/>
          </a:bodyPr>
          <a:lstStyle/>
          <a:p>
            <a:pPr marL="12700">
              <a:lnSpc>
                <a:spcPct val="100000"/>
              </a:lnSpc>
              <a:spcBef>
                <a:spcPts val="100"/>
              </a:spcBef>
              <a:tabLst>
                <a:tab pos="467995" algn="l"/>
              </a:tabLst>
            </a:pPr>
            <a:r>
              <a:rPr sz="2500" dirty="0">
                <a:solidFill>
                  <a:srgbClr val="BF0000"/>
                </a:solidFill>
                <a:latin typeface="Times New Roman"/>
                <a:cs typeface="Times New Roman"/>
              </a:rPr>
              <a:t>1)	</a:t>
            </a:r>
            <a:r>
              <a:rPr sz="2500" spc="-5" dirty="0">
                <a:solidFill>
                  <a:srgbClr val="000000"/>
                </a:solidFill>
                <a:latin typeface="Times New Roman"/>
                <a:cs typeface="Times New Roman"/>
              </a:rPr>
              <a:t>Movable</a:t>
            </a:r>
            <a:r>
              <a:rPr sz="2500" spc="-65" dirty="0">
                <a:solidFill>
                  <a:srgbClr val="000000"/>
                </a:solidFill>
                <a:latin typeface="Times New Roman"/>
                <a:cs typeface="Times New Roman"/>
              </a:rPr>
              <a:t> </a:t>
            </a:r>
            <a:r>
              <a:rPr sz="2500" spc="-10" dirty="0">
                <a:solidFill>
                  <a:srgbClr val="000000"/>
                </a:solidFill>
                <a:latin typeface="Times New Roman"/>
                <a:cs typeface="Times New Roman"/>
              </a:rPr>
              <a:t>Property</a:t>
            </a:r>
            <a:endParaRPr sz="2500">
              <a:latin typeface="Times New Roman"/>
              <a:cs typeface="Times New Roman"/>
            </a:endParaRPr>
          </a:p>
        </p:txBody>
      </p:sp>
      <p:pic>
        <p:nvPicPr>
          <p:cNvPr id="9" name="object 9"/>
          <p:cNvPicPr/>
          <p:nvPr/>
        </p:nvPicPr>
        <p:blipFill>
          <a:blip r:embed="rId2" cstate="print"/>
          <a:stretch>
            <a:fillRect/>
          </a:stretch>
        </p:blipFill>
        <p:spPr>
          <a:xfrm>
            <a:off x="3959999" y="12"/>
            <a:ext cx="3046679" cy="1655622"/>
          </a:xfrm>
          <a:prstGeom prst="rect">
            <a:avLst/>
          </a:prstGeom>
        </p:spPr>
      </p:pic>
      <p:pic>
        <p:nvPicPr>
          <p:cNvPr id="10" name="object 10"/>
          <p:cNvPicPr/>
          <p:nvPr/>
        </p:nvPicPr>
        <p:blipFill>
          <a:blip r:embed="rId3" cstate="print"/>
          <a:stretch>
            <a:fillRect/>
          </a:stretch>
        </p:blipFill>
        <p:spPr>
          <a:xfrm>
            <a:off x="6288836" y="5183644"/>
            <a:ext cx="2494076" cy="1646275"/>
          </a:xfrm>
          <a:prstGeom prst="rect">
            <a:avLst/>
          </a:prstGeom>
        </p:spPr>
      </p:pic>
      <p:pic>
        <p:nvPicPr>
          <p:cNvPr id="11" name="object 11"/>
          <p:cNvPicPr/>
          <p:nvPr/>
        </p:nvPicPr>
        <p:blipFill>
          <a:blip r:embed="rId4" cstate="print"/>
          <a:stretch>
            <a:fillRect/>
          </a:stretch>
        </p:blipFill>
        <p:spPr>
          <a:xfrm>
            <a:off x="7056005" y="215633"/>
            <a:ext cx="1629359" cy="123084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2905" y="812774"/>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3" name="object 3"/>
          <p:cNvSpPr txBox="1"/>
          <p:nvPr/>
        </p:nvSpPr>
        <p:spPr>
          <a:xfrm>
            <a:off x="586701" y="790105"/>
            <a:ext cx="8157845" cy="4790440"/>
          </a:xfrm>
          <a:prstGeom prst="rect">
            <a:avLst/>
          </a:prstGeom>
        </p:spPr>
        <p:txBody>
          <a:bodyPr vert="horz" wrap="square" lIns="0" tIns="12065" rIns="0" bIns="0" rtlCol="0">
            <a:spAutoFit/>
          </a:bodyPr>
          <a:lstStyle/>
          <a:p>
            <a:pPr marL="12700" marR="8890" algn="just">
              <a:lnSpc>
                <a:spcPct val="100000"/>
              </a:lnSpc>
              <a:spcBef>
                <a:spcPts val="95"/>
              </a:spcBef>
            </a:pPr>
            <a:r>
              <a:rPr sz="2300" spc="-5" dirty="0">
                <a:latin typeface="Times New Roman"/>
                <a:cs typeface="Times New Roman"/>
              </a:rPr>
              <a:t>It is an </a:t>
            </a:r>
            <a:r>
              <a:rPr sz="2300" spc="-5" dirty="0">
                <a:solidFill>
                  <a:srgbClr val="FF0000"/>
                </a:solidFill>
                <a:latin typeface="Times New Roman"/>
                <a:cs typeface="Times New Roman"/>
              </a:rPr>
              <a:t>international legal agreement between </a:t>
            </a:r>
            <a:r>
              <a:rPr sz="2300" spc="-10" dirty="0">
                <a:solidFill>
                  <a:srgbClr val="FF0000"/>
                </a:solidFill>
                <a:latin typeface="Times New Roman"/>
                <a:cs typeface="Times New Roman"/>
              </a:rPr>
              <a:t>all </a:t>
            </a:r>
            <a:r>
              <a:rPr sz="2300" spc="-5" dirty="0">
                <a:solidFill>
                  <a:srgbClr val="FF0000"/>
                </a:solidFill>
                <a:latin typeface="Times New Roman"/>
                <a:cs typeface="Times New Roman"/>
              </a:rPr>
              <a:t>the member nations </a:t>
            </a:r>
            <a:r>
              <a:rPr sz="2300" dirty="0">
                <a:solidFill>
                  <a:srgbClr val="FF0000"/>
                </a:solidFill>
                <a:latin typeface="Times New Roman"/>
                <a:cs typeface="Times New Roman"/>
              </a:rPr>
              <a:t> </a:t>
            </a:r>
            <a:r>
              <a:rPr sz="2300" spc="-5" dirty="0">
                <a:solidFill>
                  <a:srgbClr val="FF0000"/>
                </a:solidFill>
                <a:latin typeface="Times New Roman"/>
                <a:cs typeface="Times New Roman"/>
              </a:rPr>
              <a:t>of</a:t>
            </a:r>
            <a:r>
              <a:rPr sz="2300"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spc="-35" dirty="0">
                <a:solidFill>
                  <a:srgbClr val="FF0000"/>
                </a:solidFill>
                <a:latin typeface="Times New Roman"/>
                <a:cs typeface="Times New Roman"/>
              </a:rPr>
              <a:t> </a:t>
            </a:r>
            <a:r>
              <a:rPr sz="2300" spc="-40" dirty="0">
                <a:solidFill>
                  <a:srgbClr val="FF0000"/>
                </a:solidFill>
                <a:latin typeface="Times New Roman"/>
                <a:cs typeface="Times New Roman"/>
              </a:rPr>
              <a:t>World</a:t>
            </a:r>
            <a:r>
              <a:rPr sz="2300" spc="-35" dirty="0">
                <a:solidFill>
                  <a:srgbClr val="FF0000"/>
                </a:solidFill>
                <a:latin typeface="Times New Roman"/>
                <a:cs typeface="Times New Roman"/>
              </a:rPr>
              <a:t> </a:t>
            </a:r>
            <a:r>
              <a:rPr sz="2300" spc="-20" dirty="0">
                <a:solidFill>
                  <a:srgbClr val="FF0000"/>
                </a:solidFill>
                <a:latin typeface="Times New Roman"/>
                <a:cs typeface="Times New Roman"/>
              </a:rPr>
              <a:t>Trade</a:t>
            </a:r>
            <a:r>
              <a:rPr sz="2300" spc="-10" dirty="0">
                <a:solidFill>
                  <a:srgbClr val="FF0000"/>
                </a:solidFill>
                <a:latin typeface="Times New Roman"/>
                <a:cs typeface="Times New Roman"/>
              </a:rPr>
              <a:t> Organization</a:t>
            </a:r>
            <a:r>
              <a:rPr sz="2300" dirty="0">
                <a:solidFill>
                  <a:srgbClr val="FF0000"/>
                </a:solidFill>
                <a:latin typeface="Times New Roman"/>
                <a:cs typeface="Times New Roman"/>
              </a:rPr>
              <a:t> </a:t>
            </a:r>
            <a:r>
              <a:rPr sz="2300" spc="-10" dirty="0">
                <a:solidFill>
                  <a:srgbClr val="FF0000"/>
                </a:solidFill>
                <a:latin typeface="Times New Roman"/>
                <a:cs typeface="Times New Roman"/>
              </a:rPr>
              <a:t>(WTO)</a:t>
            </a:r>
            <a:endParaRPr sz="2300">
              <a:latin typeface="Times New Roman"/>
              <a:cs typeface="Times New Roman"/>
            </a:endParaRPr>
          </a:p>
          <a:p>
            <a:pPr marL="12700" marR="5080" algn="just">
              <a:lnSpc>
                <a:spcPct val="100400"/>
              </a:lnSpc>
              <a:spcBef>
                <a:spcPts val="390"/>
              </a:spcBef>
            </a:pPr>
            <a:r>
              <a:rPr sz="2300" spc="-5" dirty="0">
                <a:latin typeface="Times New Roman"/>
                <a:cs typeface="Times New Roman"/>
              </a:rPr>
              <a:t>The</a:t>
            </a:r>
            <a:r>
              <a:rPr sz="2300" dirty="0">
                <a:latin typeface="Times New Roman"/>
                <a:cs typeface="Times New Roman"/>
              </a:rPr>
              <a:t> </a:t>
            </a:r>
            <a:r>
              <a:rPr sz="2300" spc="-5" dirty="0">
                <a:solidFill>
                  <a:srgbClr val="FF0000"/>
                </a:solidFill>
                <a:latin typeface="Times New Roman"/>
                <a:cs typeface="Times New Roman"/>
              </a:rPr>
              <a:t>objective</a:t>
            </a:r>
            <a:r>
              <a:rPr sz="2300" dirty="0">
                <a:solidFill>
                  <a:srgbClr val="FF0000"/>
                </a:solidFill>
                <a:latin typeface="Times New Roman"/>
                <a:cs typeface="Times New Roman"/>
              </a:rPr>
              <a:t> of</a:t>
            </a:r>
            <a:r>
              <a:rPr sz="2300" spc="5"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dirty="0">
                <a:solidFill>
                  <a:srgbClr val="FF0000"/>
                </a:solidFill>
                <a:latin typeface="Times New Roman"/>
                <a:cs typeface="Times New Roman"/>
              </a:rPr>
              <a:t> </a:t>
            </a:r>
            <a:r>
              <a:rPr sz="2300" spc="-5" dirty="0">
                <a:solidFill>
                  <a:srgbClr val="FF0000"/>
                </a:solidFill>
                <a:latin typeface="Times New Roman"/>
                <a:cs typeface="Times New Roman"/>
              </a:rPr>
              <a:t>Agreement</a:t>
            </a:r>
            <a:r>
              <a:rPr sz="2300" dirty="0">
                <a:solidFill>
                  <a:srgbClr val="FF0000"/>
                </a:solidFill>
                <a:latin typeface="Times New Roman"/>
                <a:cs typeface="Times New Roman"/>
              </a:rPr>
              <a:t> </a:t>
            </a:r>
            <a:r>
              <a:rPr sz="2300" spc="-5" dirty="0">
                <a:solidFill>
                  <a:srgbClr val="FF0000"/>
                </a:solidFill>
                <a:latin typeface="Times New Roman"/>
                <a:cs typeface="Times New Roman"/>
              </a:rPr>
              <a:t>was</a:t>
            </a:r>
            <a:r>
              <a:rPr sz="2300" dirty="0">
                <a:solidFill>
                  <a:srgbClr val="FF0000"/>
                </a:solidFill>
                <a:latin typeface="Times New Roman"/>
                <a:cs typeface="Times New Roman"/>
              </a:rPr>
              <a:t> </a:t>
            </a:r>
            <a:r>
              <a:rPr sz="2300" spc="-10" dirty="0">
                <a:solidFill>
                  <a:srgbClr val="FF0000"/>
                </a:solidFill>
                <a:latin typeface="Times New Roman"/>
                <a:cs typeface="Times New Roman"/>
              </a:rPr>
              <a:t>to</a:t>
            </a:r>
            <a:r>
              <a:rPr sz="2300" spc="-5" dirty="0">
                <a:solidFill>
                  <a:srgbClr val="FF0000"/>
                </a:solidFill>
                <a:latin typeface="Times New Roman"/>
                <a:cs typeface="Times New Roman"/>
              </a:rPr>
              <a:t> reduce</a:t>
            </a:r>
            <a:r>
              <a:rPr sz="2300" dirty="0">
                <a:solidFill>
                  <a:srgbClr val="FF0000"/>
                </a:solidFill>
                <a:latin typeface="Times New Roman"/>
                <a:cs typeface="Times New Roman"/>
              </a:rPr>
              <a:t> </a:t>
            </a:r>
            <a:r>
              <a:rPr sz="2300" spc="-5" dirty="0">
                <a:solidFill>
                  <a:srgbClr val="FF0000"/>
                </a:solidFill>
                <a:latin typeface="Times New Roman"/>
                <a:cs typeface="Times New Roman"/>
              </a:rPr>
              <a:t>distortions</a:t>
            </a:r>
            <a:r>
              <a:rPr sz="2300" dirty="0">
                <a:solidFill>
                  <a:srgbClr val="FF0000"/>
                </a:solidFill>
                <a:latin typeface="Times New Roman"/>
                <a:cs typeface="Times New Roman"/>
              </a:rPr>
              <a:t> </a:t>
            </a:r>
            <a:r>
              <a:rPr sz="2300" spc="-10" dirty="0">
                <a:solidFill>
                  <a:srgbClr val="FF0000"/>
                </a:solidFill>
                <a:latin typeface="Times New Roman"/>
                <a:cs typeface="Times New Roman"/>
              </a:rPr>
              <a:t>and </a:t>
            </a:r>
            <a:r>
              <a:rPr sz="2300" spc="-5" dirty="0">
                <a:solidFill>
                  <a:srgbClr val="FF0000"/>
                </a:solidFill>
                <a:latin typeface="Times New Roman"/>
                <a:cs typeface="Times New Roman"/>
              </a:rPr>
              <a:t> </a:t>
            </a:r>
            <a:r>
              <a:rPr sz="2300" spc="-10" dirty="0">
                <a:solidFill>
                  <a:srgbClr val="FF0000"/>
                </a:solidFill>
                <a:latin typeface="Times New Roman"/>
                <a:cs typeface="Times New Roman"/>
              </a:rPr>
              <a:t>impediments</a:t>
            </a:r>
            <a:r>
              <a:rPr sz="2300" dirty="0">
                <a:solidFill>
                  <a:srgbClr val="FF0000"/>
                </a:solidFill>
                <a:latin typeface="Times New Roman"/>
                <a:cs typeface="Times New Roman"/>
              </a:rPr>
              <a:t> </a:t>
            </a:r>
            <a:r>
              <a:rPr sz="2300" spc="-10" dirty="0">
                <a:solidFill>
                  <a:srgbClr val="FF0000"/>
                </a:solidFill>
                <a:latin typeface="Times New Roman"/>
                <a:cs typeface="Times New Roman"/>
              </a:rPr>
              <a:t>to</a:t>
            </a:r>
            <a:r>
              <a:rPr sz="2300" dirty="0">
                <a:solidFill>
                  <a:srgbClr val="FF0000"/>
                </a:solidFill>
                <a:latin typeface="Times New Roman"/>
                <a:cs typeface="Times New Roman"/>
              </a:rPr>
              <a:t> </a:t>
            </a:r>
            <a:r>
              <a:rPr sz="2300" spc="-5" dirty="0">
                <a:solidFill>
                  <a:srgbClr val="FF0000"/>
                </a:solidFill>
                <a:latin typeface="Times New Roman"/>
                <a:cs typeface="Times New Roman"/>
              </a:rPr>
              <a:t>international trade</a:t>
            </a:r>
            <a:endParaRPr sz="2300">
              <a:latin typeface="Times New Roman"/>
              <a:cs typeface="Times New Roman"/>
            </a:endParaRPr>
          </a:p>
          <a:p>
            <a:pPr marL="12700" marR="10160" algn="just">
              <a:lnSpc>
                <a:spcPct val="100400"/>
              </a:lnSpc>
              <a:spcBef>
                <a:spcPts val="385"/>
              </a:spcBef>
            </a:pPr>
            <a:r>
              <a:rPr sz="2300" spc="-85" dirty="0">
                <a:solidFill>
                  <a:srgbClr val="FF0000"/>
                </a:solidFill>
                <a:latin typeface="Times New Roman"/>
                <a:cs typeface="Times New Roman"/>
              </a:rPr>
              <a:t>To </a:t>
            </a:r>
            <a:r>
              <a:rPr sz="2300" spc="-5" dirty="0">
                <a:solidFill>
                  <a:srgbClr val="FF0000"/>
                </a:solidFill>
                <a:latin typeface="Times New Roman"/>
                <a:cs typeface="Times New Roman"/>
              </a:rPr>
              <a:t>ensure that, while </a:t>
            </a:r>
            <a:r>
              <a:rPr sz="2300" spc="-15" dirty="0">
                <a:solidFill>
                  <a:srgbClr val="FF0000"/>
                </a:solidFill>
                <a:latin typeface="Times New Roman"/>
                <a:cs typeface="Times New Roman"/>
              </a:rPr>
              <a:t>effective </a:t>
            </a:r>
            <a:r>
              <a:rPr sz="2300" spc="-5" dirty="0">
                <a:solidFill>
                  <a:srgbClr val="FF0000"/>
                </a:solidFill>
                <a:latin typeface="Times New Roman"/>
                <a:cs typeface="Times New Roman"/>
              </a:rPr>
              <a:t>and adequate protection of Intellectual </a:t>
            </a:r>
            <a:r>
              <a:rPr sz="2300" dirty="0">
                <a:solidFill>
                  <a:srgbClr val="FF0000"/>
                </a:solidFill>
                <a:latin typeface="Times New Roman"/>
                <a:cs typeface="Times New Roman"/>
              </a:rPr>
              <a:t> </a:t>
            </a:r>
            <a:r>
              <a:rPr sz="2300" spc="-5" dirty="0">
                <a:solidFill>
                  <a:srgbClr val="FF0000"/>
                </a:solidFill>
                <a:latin typeface="Times New Roman"/>
                <a:cs typeface="Times New Roman"/>
              </a:rPr>
              <a:t>property</a:t>
            </a:r>
            <a:r>
              <a:rPr sz="2300" spc="-10" dirty="0">
                <a:solidFill>
                  <a:srgbClr val="FF0000"/>
                </a:solidFill>
                <a:latin typeface="Times New Roman"/>
                <a:cs typeface="Times New Roman"/>
              </a:rPr>
              <a:t> rights</a:t>
            </a:r>
            <a:r>
              <a:rPr sz="2300" dirty="0">
                <a:solidFill>
                  <a:srgbClr val="FF0000"/>
                </a:solidFill>
                <a:latin typeface="Times New Roman"/>
                <a:cs typeface="Times New Roman"/>
              </a:rPr>
              <a:t> </a:t>
            </a:r>
            <a:r>
              <a:rPr sz="2300" spc="-10" dirty="0">
                <a:solidFill>
                  <a:srgbClr val="FF0000"/>
                </a:solidFill>
                <a:latin typeface="Times New Roman"/>
                <a:cs typeface="Times New Roman"/>
              </a:rPr>
              <a:t>is</a:t>
            </a:r>
            <a:r>
              <a:rPr sz="2300" dirty="0">
                <a:solidFill>
                  <a:srgbClr val="FF0000"/>
                </a:solidFill>
                <a:latin typeface="Times New Roman"/>
                <a:cs typeface="Times New Roman"/>
              </a:rPr>
              <a:t> </a:t>
            </a:r>
            <a:r>
              <a:rPr sz="2300" spc="-5" dirty="0">
                <a:solidFill>
                  <a:srgbClr val="FF0000"/>
                </a:solidFill>
                <a:latin typeface="Times New Roman"/>
                <a:cs typeface="Times New Roman"/>
              </a:rPr>
              <a:t>needed</a:t>
            </a:r>
            <a:endParaRPr sz="2300">
              <a:latin typeface="Times New Roman"/>
              <a:cs typeface="Times New Roman"/>
            </a:endParaRPr>
          </a:p>
          <a:p>
            <a:pPr marL="12700" marR="8890" algn="just">
              <a:lnSpc>
                <a:spcPct val="100000"/>
              </a:lnSpc>
              <a:spcBef>
                <a:spcPts val="400"/>
              </a:spcBef>
            </a:pPr>
            <a:r>
              <a:rPr sz="2300" spc="-5" dirty="0">
                <a:latin typeface="Times New Roman"/>
                <a:cs typeface="Times New Roman"/>
              </a:rPr>
              <a:t>Measures</a:t>
            </a:r>
            <a:r>
              <a:rPr sz="2300" spc="380" dirty="0">
                <a:latin typeface="Times New Roman"/>
                <a:cs typeface="Times New Roman"/>
              </a:rPr>
              <a:t> </a:t>
            </a:r>
            <a:r>
              <a:rPr sz="2300" spc="-5" dirty="0">
                <a:latin typeface="Times New Roman"/>
                <a:cs typeface="Times New Roman"/>
              </a:rPr>
              <a:t>and</a:t>
            </a:r>
            <a:r>
              <a:rPr sz="2300" spc="375" dirty="0">
                <a:latin typeface="Times New Roman"/>
                <a:cs typeface="Times New Roman"/>
              </a:rPr>
              <a:t> </a:t>
            </a:r>
            <a:r>
              <a:rPr sz="2300" spc="-5" dirty="0">
                <a:latin typeface="Times New Roman"/>
                <a:cs typeface="Times New Roman"/>
              </a:rPr>
              <a:t>procedures</a:t>
            </a:r>
            <a:r>
              <a:rPr sz="2300" spc="375" dirty="0">
                <a:latin typeface="Times New Roman"/>
                <a:cs typeface="Times New Roman"/>
              </a:rPr>
              <a:t> </a:t>
            </a:r>
            <a:r>
              <a:rPr sz="2300" spc="-5" dirty="0">
                <a:latin typeface="Times New Roman"/>
                <a:cs typeface="Times New Roman"/>
              </a:rPr>
              <a:t>to</a:t>
            </a:r>
            <a:r>
              <a:rPr sz="2300" spc="375" dirty="0">
                <a:latin typeface="Times New Roman"/>
                <a:cs typeface="Times New Roman"/>
              </a:rPr>
              <a:t> </a:t>
            </a:r>
            <a:r>
              <a:rPr sz="2300" spc="-5" dirty="0">
                <a:latin typeface="Times New Roman"/>
                <a:cs typeface="Times New Roman"/>
              </a:rPr>
              <a:t>enforce</a:t>
            </a:r>
            <a:r>
              <a:rPr sz="2300" spc="380" dirty="0">
                <a:latin typeface="Times New Roman"/>
                <a:cs typeface="Times New Roman"/>
              </a:rPr>
              <a:t> </a:t>
            </a:r>
            <a:r>
              <a:rPr sz="2300" spc="-5" dirty="0">
                <a:latin typeface="Times New Roman"/>
                <a:cs typeface="Times New Roman"/>
              </a:rPr>
              <a:t>intellectual</a:t>
            </a:r>
            <a:r>
              <a:rPr sz="2300" spc="370" dirty="0">
                <a:latin typeface="Times New Roman"/>
                <a:cs typeface="Times New Roman"/>
              </a:rPr>
              <a:t> </a:t>
            </a:r>
            <a:r>
              <a:rPr sz="2300" spc="-5" dirty="0">
                <a:latin typeface="Times New Roman"/>
                <a:cs typeface="Times New Roman"/>
              </a:rPr>
              <a:t>property</a:t>
            </a:r>
            <a:r>
              <a:rPr sz="2300" spc="380" dirty="0">
                <a:latin typeface="Times New Roman"/>
                <a:cs typeface="Times New Roman"/>
              </a:rPr>
              <a:t> </a:t>
            </a:r>
            <a:r>
              <a:rPr sz="2300" spc="-5" dirty="0">
                <a:latin typeface="Times New Roman"/>
                <a:cs typeface="Times New Roman"/>
              </a:rPr>
              <a:t>rights</a:t>
            </a:r>
            <a:r>
              <a:rPr sz="2300" spc="380" dirty="0">
                <a:latin typeface="Times New Roman"/>
                <a:cs typeface="Times New Roman"/>
              </a:rPr>
              <a:t> </a:t>
            </a:r>
            <a:r>
              <a:rPr sz="2300" spc="-5" dirty="0">
                <a:latin typeface="Times New Roman"/>
                <a:cs typeface="Times New Roman"/>
              </a:rPr>
              <a:t>do </a:t>
            </a:r>
            <a:r>
              <a:rPr sz="2300" spc="-565" dirty="0">
                <a:latin typeface="Times New Roman"/>
                <a:cs typeface="Times New Roman"/>
              </a:rPr>
              <a:t> </a:t>
            </a:r>
            <a:r>
              <a:rPr sz="2300" spc="-5" dirty="0">
                <a:latin typeface="Times New Roman"/>
                <a:cs typeface="Times New Roman"/>
              </a:rPr>
              <a:t>not themselves become</a:t>
            </a:r>
            <a:r>
              <a:rPr sz="2300" spc="-10" dirty="0">
                <a:latin typeface="Times New Roman"/>
                <a:cs typeface="Times New Roman"/>
              </a:rPr>
              <a:t> </a:t>
            </a:r>
            <a:r>
              <a:rPr sz="2300" spc="-5" dirty="0">
                <a:latin typeface="Times New Roman"/>
                <a:cs typeface="Times New Roman"/>
              </a:rPr>
              <a:t>barriers</a:t>
            </a:r>
            <a:r>
              <a:rPr sz="2300" spc="-10" dirty="0">
                <a:latin typeface="Times New Roman"/>
                <a:cs typeface="Times New Roman"/>
              </a:rPr>
              <a:t> </a:t>
            </a:r>
            <a:r>
              <a:rPr sz="2300" spc="-5" dirty="0">
                <a:latin typeface="Times New Roman"/>
                <a:cs typeface="Times New Roman"/>
              </a:rPr>
              <a:t>to </a:t>
            </a:r>
            <a:r>
              <a:rPr sz="2300" spc="-10" dirty="0">
                <a:latin typeface="Times New Roman"/>
                <a:cs typeface="Times New Roman"/>
              </a:rPr>
              <a:t>legitimate </a:t>
            </a:r>
            <a:r>
              <a:rPr sz="2300" spc="-5" dirty="0">
                <a:latin typeface="Times New Roman"/>
                <a:cs typeface="Times New Roman"/>
              </a:rPr>
              <a:t>trade</a:t>
            </a:r>
            <a:endParaRPr sz="2300">
              <a:latin typeface="Times New Roman"/>
              <a:cs typeface="Times New Roman"/>
            </a:endParaRPr>
          </a:p>
          <a:p>
            <a:pPr marL="12700" marR="5715" algn="just">
              <a:lnSpc>
                <a:spcPct val="100000"/>
              </a:lnSpc>
              <a:spcBef>
                <a:spcPts val="409"/>
              </a:spcBef>
            </a:pPr>
            <a:r>
              <a:rPr sz="2300" spc="-5" dirty="0">
                <a:latin typeface="Times New Roman"/>
                <a:cs typeface="Times New Roman"/>
              </a:rPr>
              <a:t>It</a:t>
            </a:r>
            <a:r>
              <a:rPr sz="2300" dirty="0">
                <a:latin typeface="Times New Roman"/>
                <a:cs typeface="Times New Roman"/>
              </a:rPr>
              <a:t> </a:t>
            </a:r>
            <a:r>
              <a:rPr sz="2300" spc="-5" dirty="0">
                <a:latin typeface="Times New Roman"/>
                <a:cs typeface="Times New Roman"/>
              </a:rPr>
              <a:t>concerning</a:t>
            </a:r>
            <a:r>
              <a:rPr sz="2300" dirty="0">
                <a:latin typeface="Times New Roman"/>
                <a:cs typeface="Times New Roman"/>
              </a:rPr>
              <a:t> </a:t>
            </a:r>
            <a:r>
              <a:rPr sz="2300" spc="-5" dirty="0">
                <a:latin typeface="Times New Roman"/>
                <a:cs typeface="Times New Roman"/>
              </a:rPr>
              <a:t>the</a:t>
            </a:r>
            <a:r>
              <a:rPr sz="2300" dirty="0">
                <a:latin typeface="Times New Roman"/>
                <a:cs typeface="Times New Roman"/>
              </a:rPr>
              <a:t> </a:t>
            </a:r>
            <a:r>
              <a:rPr sz="2300" spc="-20" dirty="0">
                <a:latin typeface="Times New Roman"/>
                <a:cs typeface="Times New Roman"/>
              </a:rPr>
              <a:t>availability,</a:t>
            </a:r>
            <a:r>
              <a:rPr sz="2300" spc="-15" dirty="0">
                <a:latin typeface="Times New Roman"/>
                <a:cs typeface="Times New Roman"/>
              </a:rPr>
              <a:t> </a:t>
            </a:r>
            <a:r>
              <a:rPr sz="2300" spc="-5" dirty="0">
                <a:latin typeface="Times New Roman"/>
                <a:cs typeface="Times New Roman"/>
              </a:rPr>
              <a:t>scope</a:t>
            </a:r>
            <a:r>
              <a:rPr sz="2300" dirty="0">
                <a:latin typeface="Times New Roman"/>
                <a:cs typeface="Times New Roman"/>
              </a:rPr>
              <a:t> </a:t>
            </a:r>
            <a:r>
              <a:rPr sz="2300" spc="-5" dirty="0">
                <a:latin typeface="Times New Roman"/>
                <a:cs typeface="Times New Roman"/>
              </a:rPr>
              <a:t>and</a:t>
            </a:r>
            <a:r>
              <a:rPr sz="2300" dirty="0">
                <a:latin typeface="Times New Roman"/>
                <a:cs typeface="Times New Roman"/>
              </a:rPr>
              <a:t> use</a:t>
            </a:r>
            <a:r>
              <a:rPr sz="2300" spc="5" dirty="0">
                <a:latin typeface="Times New Roman"/>
                <a:cs typeface="Times New Roman"/>
              </a:rPr>
              <a:t> </a:t>
            </a:r>
            <a:r>
              <a:rPr sz="2300" spc="-5" dirty="0">
                <a:latin typeface="Times New Roman"/>
                <a:cs typeface="Times New Roman"/>
              </a:rPr>
              <a:t>of</a:t>
            </a:r>
            <a:r>
              <a:rPr sz="2300" dirty="0">
                <a:latin typeface="Times New Roman"/>
                <a:cs typeface="Times New Roman"/>
              </a:rPr>
              <a:t> </a:t>
            </a:r>
            <a:r>
              <a:rPr sz="2300" spc="-5" dirty="0">
                <a:latin typeface="Times New Roman"/>
                <a:cs typeface="Times New Roman"/>
              </a:rPr>
              <a:t>Copyrights</a:t>
            </a:r>
            <a:r>
              <a:rPr sz="2300" dirty="0">
                <a:latin typeface="Times New Roman"/>
                <a:cs typeface="Times New Roman"/>
              </a:rPr>
              <a:t> </a:t>
            </a:r>
            <a:r>
              <a:rPr sz="2300" spc="-10" dirty="0">
                <a:latin typeface="Times New Roman"/>
                <a:cs typeface="Times New Roman"/>
              </a:rPr>
              <a:t>and </a:t>
            </a:r>
            <a:r>
              <a:rPr sz="2300" spc="-5" dirty="0">
                <a:latin typeface="Times New Roman"/>
                <a:cs typeface="Times New Roman"/>
              </a:rPr>
              <a:t> Related</a:t>
            </a:r>
            <a:r>
              <a:rPr sz="2300" dirty="0">
                <a:latin typeface="Times New Roman"/>
                <a:cs typeface="Times New Roman"/>
              </a:rPr>
              <a:t> </a:t>
            </a:r>
            <a:r>
              <a:rPr sz="2300" spc="-5" dirty="0">
                <a:latin typeface="Times New Roman"/>
                <a:cs typeface="Times New Roman"/>
              </a:rPr>
              <a:t>Rights,</a:t>
            </a:r>
            <a:r>
              <a:rPr sz="2300" dirty="0">
                <a:latin typeface="Times New Roman"/>
                <a:cs typeface="Times New Roman"/>
              </a:rPr>
              <a:t> </a:t>
            </a:r>
            <a:r>
              <a:rPr sz="2300" spc="-10" dirty="0">
                <a:latin typeface="Times New Roman"/>
                <a:cs typeface="Times New Roman"/>
              </a:rPr>
              <a:t>Trademarks,</a:t>
            </a:r>
            <a:r>
              <a:rPr sz="2300" spc="-5" dirty="0">
                <a:latin typeface="Times New Roman"/>
                <a:cs typeface="Times New Roman"/>
              </a:rPr>
              <a:t> Geographical</a:t>
            </a:r>
            <a:r>
              <a:rPr sz="2300" dirty="0">
                <a:latin typeface="Times New Roman"/>
                <a:cs typeface="Times New Roman"/>
              </a:rPr>
              <a:t> </a:t>
            </a:r>
            <a:r>
              <a:rPr sz="2300" spc="-5" dirty="0">
                <a:latin typeface="Times New Roman"/>
                <a:cs typeface="Times New Roman"/>
              </a:rPr>
              <a:t>Indications,</a:t>
            </a:r>
            <a:r>
              <a:rPr sz="2300" dirty="0">
                <a:latin typeface="Times New Roman"/>
                <a:cs typeface="Times New Roman"/>
              </a:rPr>
              <a:t> </a:t>
            </a:r>
            <a:r>
              <a:rPr sz="2300" spc="-5" dirty="0">
                <a:latin typeface="Times New Roman"/>
                <a:cs typeface="Times New Roman"/>
              </a:rPr>
              <a:t>Industrial </a:t>
            </a:r>
            <a:r>
              <a:rPr sz="2300" dirty="0">
                <a:latin typeface="Times New Roman"/>
                <a:cs typeface="Times New Roman"/>
              </a:rPr>
              <a:t> </a:t>
            </a:r>
            <a:r>
              <a:rPr sz="2300" spc="-5" dirty="0">
                <a:latin typeface="Times New Roman"/>
                <a:cs typeface="Times New Roman"/>
              </a:rPr>
              <a:t>Designs Patents, layout designs of Integrated Circuits. Protection of </a:t>
            </a:r>
            <a:r>
              <a:rPr sz="2300" dirty="0">
                <a:latin typeface="Times New Roman"/>
                <a:cs typeface="Times New Roman"/>
              </a:rPr>
              <a:t> </a:t>
            </a:r>
            <a:r>
              <a:rPr sz="2300" spc="-5" dirty="0">
                <a:latin typeface="Times New Roman"/>
                <a:cs typeface="Times New Roman"/>
              </a:rPr>
              <a:t>undisclosed infromation and control of Anti-competitive pratcices </a:t>
            </a:r>
            <a:r>
              <a:rPr sz="2300" spc="-10" dirty="0">
                <a:latin typeface="Times New Roman"/>
                <a:cs typeface="Times New Roman"/>
              </a:rPr>
              <a:t>in </a:t>
            </a:r>
            <a:r>
              <a:rPr sz="2300" spc="-5" dirty="0">
                <a:latin typeface="Times New Roman"/>
                <a:cs typeface="Times New Roman"/>
              </a:rPr>
              <a:t> conrtactual</a:t>
            </a:r>
            <a:r>
              <a:rPr sz="2300" spc="-15" dirty="0">
                <a:latin typeface="Times New Roman"/>
                <a:cs typeface="Times New Roman"/>
              </a:rPr>
              <a:t> </a:t>
            </a:r>
            <a:r>
              <a:rPr sz="2300" spc="-10" dirty="0">
                <a:latin typeface="Times New Roman"/>
                <a:cs typeface="Times New Roman"/>
              </a:rPr>
              <a:t>licences</a:t>
            </a:r>
            <a:endParaRPr sz="2300">
              <a:latin typeface="Times New Roman"/>
              <a:cs typeface="Times New Roman"/>
            </a:endParaRPr>
          </a:p>
        </p:txBody>
      </p:sp>
      <p:sp>
        <p:nvSpPr>
          <p:cNvPr id="4" name="object 4"/>
          <p:cNvSpPr txBox="1"/>
          <p:nvPr/>
        </p:nvSpPr>
        <p:spPr>
          <a:xfrm>
            <a:off x="332905" y="1565897"/>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5" name="object 5"/>
          <p:cNvSpPr txBox="1"/>
          <p:nvPr/>
        </p:nvSpPr>
        <p:spPr>
          <a:xfrm>
            <a:off x="332905" y="2319020"/>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332905" y="3071050"/>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7" name="object 7"/>
          <p:cNvSpPr txBox="1"/>
          <p:nvPr/>
        </p:nvSpPr>
        <p:spPr>
          <a:xfrm>
            <a:off x="332905" y="3824173"/>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8" name="object 8"/>
          <p:cNvSpPr txBox="1"/>
          <p:nvPr/>
        </p:nvSpPr>
        <p:spPr>
          <a:xfrm>
            <a:off x="305904" y="185648"/>
            <a:ext cx="3154680" cy="427990"/>
          </a:xfrm>
          <a:prstGeom prst="rect">
            <a:avLst/>
          </a:prstGeom>
        </p:spPr>
        <p:txBody>
          <a:bodyPr vert="horz" wrap="square" lIns="0" tIns="17780" rIns="0" bIns="0" rtlCol="0">
            <a:spAutoFit/>
          </a:bodyPr>
          <a:lstStyle/>
          <a:p>
            <a:pPr marL="515620" indent="-502920">
              <a:lnSpc>
                <a:spcPct val="100000"/>
              </a:lnSpc>
              <a:spcBef>
                <a:spcPts val="140"/>
              </a:spcBef>
              <a:buClr>
                <a:srgbClr val="2D30BD"/>
              </a:buClr>
              <a:buFont typeface="MS UI Gothic"/>
              <a:buChar char="❖"/>
              <a:tabLst>
                <a:tab pos="514984" algn="l"/>
                <a:tab pos="515620" algn="l"/>
              </a:tabLst>
            </a:pPr>
            <a:r>
              <a:rPr sz="2600" b="1" spc="15" dirty="0">
                <a:solidFill>
                  <a:srgbClr val="BF0000"/>
                </a:solidFill>
                <a:latin typeface="Times New Roman"/>
                <a:cs typeface="Times New Roman"/>
              </a:rPr>
              <a:t>TRIP</a:t>
            </a:r>
            <a:r>
              <a:rPr sz="2600" b="1" spc="20" dirty="0">
                <a:solidFill>
                  <a:srgbClr val="BF0000"/>
                </a:solidFill>
                <a:latin typeface="Times New Roman"/>
                <a:cs typeface="Times New Roman"/>
              </a:rPr>
              <a:t>S</a:t>
            </a:r>
            <a:r>
              <a:rPr sz="2600" b="1" spc="-145" dirty="0">
                <a:solidFill>
                  <a:srgbClr val="BF0000"/>
                </a:solidFill>
                <a:latin typeface="Times New Roman"/>
                <a:cs typeface="Times New Roman"/>
              </a:rPr>
              <a:t> </a:t>
            </a:r>
            <a:r>
              <a:rPr sz="2600" b="1" spc="15" dirty="0">
                <a:solidFill>
                  <a:srgbClr val="BF0000"/>
                </a:solidFill>
                <a:latin typeface="Times New Roman"/>
                <a:cs typeface="Times New Roman"/>
              </a:rPr>
              <a:t>A</a:t>
            </a:r>
            <a:r>
              <a:rPr sz="2600" b="1" spc="20" dirty="0">
                <a:solidFill>
                  <a:srgbClr val="BF0000"/>
                </a:solidFill>
                <a:latin typeface="Times New Roman"/>
                <a:cs typeface="Times New Roman"/>
              </a:rPr>
              <a:t>g</a:t>
            </a:r>
            <a:r>
              <a:rPr sz="2600" b="1" spc="-40" dirty="0">
                <a:solidFill>
                  <a:srgbClr val="BF0000"/>
                </a:solidFill>
                <a:latin typeface="Times New Roman"/>
                <a:cs typeface="Times New Roman"/>
              </a:rPr>
              <a:t>r</a:t>
            </a:r>
            <a:r>
              <a:rPr sz="2600" b="1" spc="20" dirty="0">
                <a:solidFill>
                  <a:srgbClr val="BF0000"/>
                </a:solidFill>
                <a:latin typeface="Times New Roman"/>
                <a:cs typeface="Times New Roman"/>
              </a:rPr>
              <a:t>eeme</a:t>
            </a:r>
            <a:r>
              <a:rPr sz="2600" b="1" spc="10" dirty="0">
                <a:solidFill>
                  <a:srgbClr val="BF0000"/>
                </a:solidFill>
                <a:latin typeface="Times New Roman"/>
                <a:cs typeface="Times New Roman"/>
              </a:rPr>
              <a:t>nt</a:t>
            </a:r>
            <a:endParaRPr sz="26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60003" y="5471642"/>
            <a:ext cx="2732405" cy="1293837"/>
          </a:xfrm>
          <a:prstGeom prst="rect">
            <a:avLst/>
          </a:prstGeom>
        </p:spPr>
      </p:pic>
      <p:sp>
        <p:nvSpPr>
          <p:cNvPr id="3" name="object 3"/>
          <p:cNvSpPr txBox="1"/>
          <p:nvPr/>
        </p:nvSpPr>
        <p:spPr>
          <a:xfrm>
            <a:off x="645020" y="1713496"/>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4" name="object 4"/>
          <p:cNvSpPr txBox="1"/>
          <p:nvPr/>
        </p:nvSpPr>
        <p:spPr>
          <a:xfrm>
            <a:off x="900264" y="1512694"/>
            <a:ext cx="7705090" cy="1079500"/>
          </a:xfrm>
          <a:prstGeom prst="rect">
            <a:avLst/>
          </a:prstGeom>
        </p:spPr>
        <p:txBody>
          <a:bodyPr vert="horz" wrap="square" lIns="0" tIns="12700" rIns="0" bIns="0" rtlCol="0">
            <a:spAutoFit/>
          </a:bodyPr>
          <a:lstStyle/>
          <a:p>
            <a:pPr marL="12700" marR="5080">
              <a:lnSpc>
                <a:spcPct val="150400"/>
              </a:lnSpc>
              <a:spcBef>
                <a:spcPts val="100"/>
              </a:spcBef>
              <a:tabLst>
                <a:tab pos="1556385" algn="l"/>
                <a:tab pos="2760345" algn="l"/>
                <a:tab pos="3953510" algn="l"/>
                <a:tab pos="4669155" algn="l"/>
                <a:tab pos="5306060" algn="l"/>
                <a:tab pos="6569709" algn="l"/>
                <a:tab pos="7498080" algn="l"/>
              </a:tabLst>
            </a:pPr>
            <a:r>
              <a:rPr sz="2300" spc="-5" dirty="0">
                <a:latin typeface="Times New Roman"/>
                <a:cs typeface="Times New Roman"/>
              </a:rPr>
              <a:t>I</a:t>
            </a:r>
            <a:r>
              <a:rPr sz="2300" spc="-10" dirty="0">
                <a:latin typeface="Times New Roman"/>
                <a:cs typeface="Times New Roman"/>
              </a:rPr>
              <a:t>m</a:t>
            </a:r>
            <a:r>
              <a:rPr sz="2300" spc="-15" dirty="0">
                <a:latin typeface="Times New Roman"/>
                <a:cs typeface="Times New Roman"/>
              </a:rPr>
              <a:t>m</a:t>
            </a:r>
            <a:r>
              <a:rPr sz="2300" dirty="0">
                <a:latin typeface="Times New Roman"/>
                <a:cs typeface="Times New Roman"/>
              </a:rPr>
              <a:t>o</a:t>
            </a:r>
            <a:r>
              <a:rPr sz="2300" spc="-5" dirty="0">
                <a:latin typeface="Times New Roman"/>
                <a:cs typeface="Times New Roman"/>
              </a:rPr>
              <a:t>vable</a:t>
            </a:r>
            <a:r>
              <a:rPr sz="2300" dirty="0">
                <a:latin typeface="Times New Roman"/>
                <a:cs typeface="Times New Roman"/>
              </a:rPr>
              <a:t>	</a:t>
            </a:r>
            <a:r>
              <a:rPr sz="2300" spc="-5" dirty="0">
                <a:latin typeface="Times New Roman"/>
                <a:cs typeface="Times New Roman"/>
              </a:rPr>
              <a:t>proper</a:t>
            </a:r>
            <a:r>
              <a:rPr sz="2300" spc="-10" dirty="0">
                <a:latin typeface="Times New Roman"/>
                <a:cs typeface="Times New Roman"/>
              </a:rPr>
              <a:t>t</a:t>
            </a:r>
            <a:r>
              <a:rPr sz="2300" spc="-5" dirty="0">
                <a:latin typeface="Times New Roman"/>
                <a:cs typeface="Times New Roman"/>
              </a:rPr>
              <a:t>y</a:t>
            </a:r>
            <a:r>
              <a:rPr sz="2300" dirty="0">
                <a:latin typeface="Times New Roman"/>
                <a:cs typeface="Times New Roman"/>
              </a:rPr>
              <a:t>	</a:t>
            </a:r>
            <a:r>
              <a:rPr sz="2300" spc="-15" dirty="0">
                <a:latin typeface="Times New Roman"/>
                <a:cs typeface="Times New Roman"/>
              </a:rPr>
              <a:t>i</a:t>
            </a:r>
            <a:r>
              <a:rPr sz="2300" dirty="0">
                <a:latin typeface="Times New Roman"/>
                <a:cs typeface="Times New Roman"/>
              </a:rPr>
              <a:t>n</a:t>
            </a:r>
            <a:r>
              <a:rPr sz="2300" spc="-20" dirty="0">
                <a:latin typeface="Times New Roman"/>
                <a:cs typeface="Times New Roman"/>
              </a:rPr>
              <a:t>c</a:t>
            </a:r>
            <a:r>
              <a:rPr sz="2300" spc="-10" dirty="0">
                <a:latin typeface="Times New Roman"/>
                <a:cs typeface="Times New Roman"/>
              </a:rPr>
              <a:t>lu</a:t>
            </a:r>
            <a:r>
              <a:rPr sz="2300" dirty="0">
                <a:latin typeface="Times New Roman"/>
                <a:cs typeface="Times New Roman"/>
              </a:rPr>
              <a:t>d</a:t>
            </a:r>
            <a:r>
              <a:rPr sz="2300" spc="-20" dirty="0">
                <a:latin typeface="Times New Roman"/>
                <a:cs typeface="Times New Roman"/>
              </a:rPr>
              <a:t>e</a:t>
            </a:r>
            <a:r>
              <a:rPr sz="2300" spc="-5" dirty="0">
                <a:latin typeface="Times New Roman"/>
                <a:cs typeface="Times New Roman"/>
              </a:rPr>
              <a:t>s</a:t>
            </a:r>
            <a:r>
              <a:rPr sz="2300" dirty="0">
                <a:latin typeface="Times New Roman"/>
                <a:cs typeface="Times New Roman"/>
              </a:rPr>
              <a:t>	</a:t>
            </a:r>
            <a:r>
              <a:rPr sz="2300" spc="-15" dirty="0">
                <a:solidFill>
                  <a:srgbClr val="FF0000"/>
                </a:solidFill>
                <a:latin typeface="Times New Roman"/>
                <a:cs typeface="Times New Roman"/>
              </a:rPr>
              <a:t>l</a:t>
            </a:r>
            <a:r>
              <a:rPr sz="2300" spc="-10" dirty="0">
                <a:solidFill>
                  <a:srgbClr val="FF0000"/>
                </a:solidFill>
                <a:latin typeface="Times New Roman"/>
                <a:cs typeface="Times New Roman"/>
              </a:rPr>
              <a:t>a</a:t>
            </a:r>
            <a:r>
              <a:rPr sz="2300" spc="-5" dirty="0">
                <a:solidFill>
                  <a:srgbClr val="FF0000"/>
                </a:solidFill>
                <a:latin typeface="Times New Roman"/>
                <a:cs typeface="Times New Roman"/>
              </a:rPr>
              <a:t>nd</a:t>
            </a:r>
            <a:r>
              <a:rPr sz="2300" dirty="0">
                <a:solidFill>
                  <a:srgbClr val="FF0000"/>
                </a:solidFill>
                <a:latin typeface="Times New Roman"/>
                <a:cs typeface="Times New Roman"/>
              </a:rPr>
              <a:t>	a</a:t>
            </a:r>
            <a:r>
              <a:rPr sz="2300" spc="-5" dirty="0">
                <a:solidFill>
                  <a:srgbClr val="FF0000"/>
                </a:solidFill>
                <a:latin typeface="Times New Roman"/>
                <a:cs typeface="Times New Roman"/>
              </a:rPr>
              <a:t>nd</a:t>
            </a:r>
            <a:r>
              <a:rPr sz="2300" dirty="0">
                <a:solidFill>
                  <a:srgbClr val="FF0000"/>
                </a:solidFill>
                <a:latin typeface="Times New Roman"/>
                <a:cs typeface="Times New Roman"/>
              </a:rPr>
              <a:t>	</a:t>
            </a:r>
            <a:r>
              <a:rPr sz="2300" spc="-5" dirty="0">
                <a:solidFill>
                  <a:srgbClr val="FF0000"/>
                </a:solidFill>
                <a:latin typeface="Times New Roman"/>
                <a:cs typeface="Times New Roman"/>
              </a:rPr>
              <a:t>b</a:t>
            </a:r>
            <a:r>
              <a:rPr sz="2300" dirty="0">
                <a:solidFill>
                  <a:srgbClr val="FF0000"/>
                </a:solidFill>
                <a:latin typeface="Times New Roman"/>
                <a:cs typeface="Times New Roman"/>
              </a:rPr>
              <a:t>u</a:t>
            </a:r>
            <a:r>
              <a:rPr sz="2300" spc="-15" dirty="0">
                <a:solidFill>
                  <a:srgbClr val="FF0000"/>
                </a:solidFill>
                <a:latin typeface="Times New Roman"/>
                <a:cs typeface="Times New Roman"/>
              </a:rPr>
              <a:t>i</a:t>
            </a:r>
            <a:r>
              <a:rPr sz="2300" spc="-10" dirty="0">
                <a:solidFill>
                  <a:srgbClr val="FF0000"/>
                </a:solidFill>
                <a:latin typeface="Times New Roman"/>
                <a:cs typeface="Times New Roman"/>
              </a:rPr>
              <a:t>ldin</a:t>
            </a:r>
            <a:r>
              <a:rPr sz="2300" spc="25" dirty="0">
                <a:solidFill>
                  <a:srgbClr val="FF0000"/>
                </a:solidFill>
                <a:latin typeface="Times New Roman"/>
                <a:cs typeface="Times New Roman"/>
              </a:rPr>
              <a:t>g</a:t>
            </a:r>
            <a:r>
              <a:rPr sz="2300" spc="-5" dirty="0">
                <a:latin typeface="Times New Roman"/>
                <a:cs typeface="Times New Roman"/>
              </a:rPr>
              <a:t>,</a:t>
            </a:r>
            <a:r>
              <a:rPr sz="2300" dirty="0">
                <a:latin typeface="Times New Roman"/>
                <a:cs typeface="Times New Roman"/>
              </a:rPr>
              <a:t>	w</a:t>
            </a:r>
            <a:r>
              <a:rPr sz="2300" spc="-5" dirty="0">
                <a:latin typeface="Times New Roman"/>
                <a:cs typeface="Times New Roman"/>
              </a:rPr>
              <a:t>hi</a:t>
            </a:r>
            <a:r>
              <a:rPr sz="2300" spc="-15" dirty="0">
                <a:latin typeface="Times New Roman"/>
                <a:cs typeface="Times New Roman"/>
              </a:rPr>
              <a:t>c</a:t>
            </a:r>
            <a:r>
              <a:rPr sz="2300" spc="-5" dirty="0">
                <a:latin typeface="Times New Roman"/>
                <a:cs typeface="Times New Roman"/>
              </a:rPr>
              <a:t>h</a:t>
            </a:r>
            <a:r>
              <a:rPr sz="2300" dirty="0">
                <a:latin typeface="Times New Roman"/>
                <a:cs typeface="Times New Roman"/>
              </a:rPr>
              <a:t>	</a:t>
            </a:r>
            <a:r>
              <a:rPr sz="2300" spc="-15" dirty="0">
                <a:latin typeface="Times New Roman"/>
                <a:cs typeface="Times New Roman"/>
              </a:rPr>
              <a:t>i</a:t>
            </a:r>
            <a:r>
              <a:rPr sz="2300" spc="-5" dirty="0">
                <a:latin typeface="Times New Roman"/>
                <a:cs typeface="Times New Roman"/>
              </a:rPr>
              <a:t>s  </a:t>
            </a:r>
            <a:r>
              <a:rPr sz="2300" spc="-5" dirty="0">
                <a:solidFill>
                  <a:srgbClr val="FF0000"/>
                </a:solidFill>
                <a:latin typeface="Times New Roman"/>
                <a:cs typeface="Times New Roman"/>
              </a:rPr>
              <a:t>permanently fixed</a:t>
            </a:r>
            <a:endParaRPr sz="2300">
              <a:latin typeface="Times New Roman"/>
              <a:cs typeface="Times New Roman"/>
            </a:endParaRPr>
          </a:p>
        </p:txBody>
      </p:sp>
      <p:sp>
        <p:nvSpPr>
          <p:cNvPr id="5" name="object 5"/>
          <p:cNvSpPr txBox="1"/>
          <p:nvPr/>
        </p:nvSpPr>
        <p:spPr>
          <a:xfrm>
            <a:off x="645020" y="2816898"/>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6" name="object 6"/>
          <p:cNvSpPr txBox="1"/>
          <p:nvPr/>
        </p:nvSpPr>
        <p:spPr>
          <a:xfrm>
            <a:off x="900264" y="2792780"/>
            <a:ext cx="7705725" cy="2532380"/>
          </a:xfrm>
          <a:prstGeom prst="rect">
            <a:avLst/>
          </a:prstGeom>
        </p:spPr>
        <p:txBody>
          <a:bodyPr vert="horz" wrap="square" lIns="0" tIns="12065" rIns="0" bIns="0" rtlCol="0">
            <a:spAutoFit/>
          </a:bodyPr>
          <a:lstStyle/>
          <a:p>
            <a:pPr marL="12700" algn="just">
              <a:lnSpc>
                <a:spcPct val="100000"/>
              </a:lnSpc>
              <a:spcBef>
                <a:spcPts val="95"/>
              </a:spcBef>
            </a:pPr>
            <a:r>
              <a:rPr sz="2300" spc="-10" dirty="0">
                <a:latin typeface="Times New Roman"/>
                <a:cs typeface="Times New Roman"/>
              </a:rPr>
              <a:t>Certain</a:t>
            </a:r>
            <a:r>
              <a:rPr sz="2300" spc="10" dirty="0">
                <a:latin typeface="Times New Roman"/>
                <a:cs typeface="Times New Roman"/>
              </a:rPr>
              <a:t> </a:t>
            </a:r>
            <a:r>
              <a:rPr sz="2300" spc="-10" dirty="0">
                <a:solidFill>
                  <a:srgbClr val="FF0000"/>
                </a:solidFill>
                <a:latin typeface="Times New Roman"/>
                <a:cs typeface="Times New Roman"/>
              </a:rPr>
              <a:t>limits</a:t>
            </a:r>
            <a:r>
              <a:rPr sz="2300" dirty="0">
                <a:solidFill>
                  <a:srgbClr val="FF0000"/>
                </a:solidFill>
                <a:latin typeface="Times New Roman"/>
                <a:cs typeface="Times New Roman"/>
              </a:rPr>
              <a:t> </a:t>
            </a:r>
            <a:r>
              <a:rPr sz="2300" spc="-5" dirty="0">
                <a:solidFill>
                  <a:srgbClr val="FF0000"/>
                </a:solidFill>
                <a:latin typeface="Times New Roman"/>
                <a:cs typeface="Times New Roman"/>
              </a:rPr>
              <a:t>exist</a:t>
            </a:r>
            <a:r>
              <a:rPr sz="2300" spc="-15" dirty="0">
                <a:solidFill>
                  <a:srgbClr val="FF0000"/>
                </a:solidFill>
                <a:latin typeface="Times New Roman"/>
                <a:cs typeface="Times New Roman"/>
              </a:rPr>
              <a:t> </a:t>
            </a:r>
            <a:r>
              <a:rPr sz="2300" spc="-5" dirty="0">
                <a:solidFill>
                  <a:srgbClr val="FF0000"/>
                </a:solidFill>
                <a:latin typeface="Times New Roman"/>
                <a:cs typeface="Times New Roman"/>
              </a:rPr>
              <a:t>in exercising</a:t>
            </a:r>
            <a:r>
              <a:rPr sz="2300" spc="-10" dirty="0">
                <a:solidFill>
                  <a:srgbClr val="FF0000"/>
                </a:solidFill>
                <a:latin typeface="Times New Roman"/>
                <a:cs typeface="Times New Roman"/>
              </a:rPr>
              <a:t> </a:t>
            </a:r>
            <a:r>
              <a:rPr sz="2300" spc="-5" dirty="0">
                <a:solidFill>
                  <a:srgbClr val="FF0000"/>
                </a:solidFill>
                <a:latin typeface="Times New Roman"/>
                <a:cs typeface="Times New Roman"/>
              </a:rPr>
              <a:t>the right</a:t>
            </a:r>
            <a:endParaRPr sz="2300">
              <a:latin typeface="Times New Roman"/>
              <a:cs typeface="Times New Roman"/>
            </a:endParaRPr>
          </a:p>
          <a:p>
            <a:pPr marL="12700" marR="5080" algn="just">
              <a:lnSpc>
                <a:spcPct val="150100"/>
              </a:lnSpc>
              <a:spcBef>
                <a:spcPts val="409"/>
              </a:spcBef>
            </a:pPr>
            <a:r>
              <a:rPr sz="2300" spc="-5" dirty="0">
                <a:latin typeface="Times New Roman"/>
                <a:cs typeface="Times New Roman"/>
              </a:rPr>
              <a:t>For example, </a:t>
            </a:r>
            <a:r>
              <a:rPr sz="2300" spc="-5" dirty="0">
                <a:solidFill>
                  <a:srgbClr val="FF0000"/>
                </a:solidFill>
                <a:latin typeface="Times New Roman"/>
                <a:cs typeface="Times New Roman"/>
              </a:rPr>
              <a:t>the </a:t>
            </a:r>
            <a:r>
              <a:rPr sz="2300" dirty="0">
                <a:solidFill>
                  <a:srgbClr val="FF0000"/>
                </a:solidFill>
                <a:latin typeface="Times New Roman"/>
                <a:cs typeface="Times New Roman"/>
              </a:rPr>
              <a:t>owner </a:t>
            </a:r>
            <a:r>
              <a:rPr sz="2300" spc="-5" dirty="0">
                <a:solidFill>
                  <a:srgbClr val="FF0000"/>
                </a:solidFill>
                <a:latin typeface="Times New Roman"/>
                <a:cs typeface="Times New Roman"/>
              </a:rPr>
              <a:t>of a piece of </a:t>
            </a:r>
            <a:r>
              <a:rPr sz="2300" spc="-10" dirty="0">
                <a:solidFill>
                  <a:srgbClr val="FF0000"/>
                </a:solidFill>
                <a:latin typeface="Times New Roman"/>
                <a:cs typeface="Times New Roman"/>
              </a:rPr>
              <a:t>land is </a:t>
            </a:r>
            <a:r>
              <a:rPr sz="2300" spc="-5" dirty="0">
                <a:solidFill>
                  <a:srgbClr val="FF0000"/>
                </a:solidFill>
                <a:latin typeface="Times New Roman"/>
                <a:cs typeface="Times New Roman"/>
              </a:rPr>
              <a:t>not always free </a:t>
            </a:r>
            <a:r>
              <a:rPr sz="2300" spc="-10" dirty="0">
                <a:solidFill>
                  <a:srgbClr val="FF0000"/>
                </a:solidFill>
                <a:latin typeface="Times New Roman"/>
                <a:cs typeface="Times New Roman"/>
              </a:rPr>
              <a:t>to </a:t>
            </a:r>
            <a:r>
              <a:rPr sz="2300" spc="-5" dirty="0">
                <a:solidFill>
                  <a:srgbClr val="FF0000"/>
                </a:solidFill>
                <a:latin typeface="Times New Roman"/>
                <a:cs typeface="Times New Roman"/>
              </a:rPr>
              <a:t> construct a building of whatever dimensions he </a:t>
            </a:r>
            <a:r>
              <a:rPr sz="2300" spc="10" dirty="0">
                <a:solidFill>
                  <a:srgbClr val="FF0000"/>
                </a:solidFill>
                <a:latin typeface="Times New Roman"/>
                <a:cs typeface="Times New Roman"/>
              </a:rPr>
              <a:t>wishes</a:t>
            </a:r>
            <a:r>
              <a:rPr sz="2300" spc="10" dirty="0">
                <a:latin typeface="Times New Roman"/>
                <a:cs typeface="Times New Roman"/>
              </a:rPr>
              <a:t>, </a:t>
            </a:r>
            <a:r>
              <a:rPr sz="2300" dirty="0">
                <a:latin typeface="Times New Roman"/>
                <a:cs typeface="Times New Roman"/>
              </a:rPr>
              <a:t>but </a:t>
            </a:r>
            <a:r>
              <a:rPr sz="2300" spc="-5" dirty="0">
                <a:latin typeface="Times New Roman"/>
                <a:cs typeface="Times New Roman"/>
              </a:rPr>
              <a:t>must </a:t>
            </a:r>
            <a:r>
              <a:rPr sz="2300" dirty="0">
                <a:latin typeface="Times New Roman"/>
                <a:cs typeface="Times New Roman"/>
              </a:rPr>
              <a:t> </a:t>
            </a:r>
            <a:r>
              <a:rPr sz="2300" spc="-5" dirty="0">
                <a:solidFill>
                  <a:srgbClr val="FF0000"/>
                </a:solidFill>
                <a:latin typeface="Times New Roman"/>
                <a:cs typeface="Times New Roman"/>
              </a:rPr>
              <a:t>respect</a:t>
            </a:r>
            <a:r>
              <a:rPr sz="2300" dirty="0">
                <a:solidFill>
                  <a:srgbClr val="FF0000"/>
                </a:solidFill>
                <a:latin typeface="Times New Roman"/>
                <a:cs typeface="Times New Roman"/>
              </a:rPr>
              <a:t> </a:t>
            </a:r>
            <a:r>
              <a:rPr sz="2300" spc="-5" dirty="0">
                <a:solidFill>
                  <a:srgbClr val="FF0000"/>
                </a:solidFill>
                <a:latin typeface="Times New Roman"/>
                <a:cs typeface="Times New Roman"/>
              </a:rPr>
              <a:t>the</a:t>
            </a:r>
            <a:r>
              <a:rPr sz="2300" dirty="0">
                <a:solidFill>
                  <a:srgbClr val="FF0000"/>
                </a:solidFill>
                <a:latin typeface="Times New Roman"/>
                <a:cs typeface="Times New Roman"/>
              </a:rPr>
              <a:t> </a:t>
            </a:r>
            <a:r>
              <a:rPr sz="2300" spc="-5" dirty="0">
                <a:solidFill>
                  <a:srgbClr val="FF0000"/>
                </a:solidFill>
                <a:latin typeface="Times New Roman"/>
                <a:cs typeface="Times New Roman"/>
              </a:rPr>
              <a:t>applicable</a:t>
            </a:r>
            <a:r>
              <a:rPr sz="2300" dirty="0">
                <a:solidFill>
                  <a:srgbClr val="FF0000"/>
                </a:solidFill>
                <a:latin typeface="Times New Roman"/>
                <a:cs typeface="Times New Roman"/>
              </a:rPr>
              <a:t> </a:t>
            </a:r>
            <a:r>
              <a:rPr sz="2300" spc="-10" dirty="0">
                <a:solidFill>
                  <a:srgbClr val="FF0000"/>
                </a:solidFill>
                <a:latin typeface="Times New Roman"/>
                <a:cs typeface="Times New Roman"/>
              </a:rPr>
              <a:t>legal</a:t>
            </a:r>
            <a:r>
              <a:rPr sz="2300" spc="-5" dirty="0">
                <a:solidFill>
                  <a:srgbClr val="FF0000"/>
                </a:solidFill>
                <a:latin typeface="Times New Roman"/>
                <a:cs typeface="Times New Roman"/>
              </a:rPr>
              <a:t> requirements</a:t>
            </a:r>
            <a:r>
              <a:rPr sz="2300" dirty="0">
                <a:solidFill>
                  <a:srgbClr val="FF0000"/>
                </a:solidFill>
                <a:latin typeface="Times New Roman"/>
                <a:cs typeface="Times New Roman"/>
              </a:rPr>
              <a:t> </a:t>
            </a:r>
            <a:r>
              <a:rPr sz="2300" spc="-5" dirty="0">
                <a:solidFill>
                  <a:srgbClr val="FF0000"/>
                </a:solidFill>
                <a:latin typeface="Times New Roman"/>
                <a:cs typeface="Times New Roman"/>
              </a:rPr>
              <a:t>and</a:t>
            </a:r>
            <a:r>
              <a:rPr sz="2300" dirty="0">
                <a:solidFill>
                  <a:srgbClr val="FF0000"/>
                </a:solidFill>
                <a:latin typeface="Times New Roman"/>
                <a:cs typeface="Times New Roman"/>
              </a:rPr>
              <a:t> </a:t>
            </a:r>
            <a:r>
              <a:rPr sz="2300" spc="-5" dirty="0">
                <a:solidFill>
                  <a:srgbClr val="FF0000"/>
                </a:solidFill>
                <a:latin typeface="Times New Roman"/>
                <a:cs typeface="Times New Roman"/>
              </a:rPr>
              <a:t>administrative </a:t>
            </a:r>
            <a:r>
              <a:rPr sz="2300" dirty="0">
                <a:solidFill>
                  <a:srgbClr val="FF0000"/>
                </a:solidFill>
                <a:latin typeface="Times New Roman"/>
                <a:cs typeface="Times New Roman"/>
              </a:rPr>
              <a:t> </a:t>
            </a:r>
            <a:r>
              <a:rPr sz="2300" spc="-5" dirty="0">
                <a:solidFill>
                  <a:srgbClr val="FF0000"/>
                </a:solidFill>
                <a:latin typeface="Times New Roman"/>
                <a:cs typeface="Times New Roman"/>
              </a:rPr>
              <a:t>formalities</a:t>
            </a:r>
            <a:r>
              <a:rPr sz="2300" spc="20" dirty="0">
                <a:solidFill>
                  <a:srgbClr val="FF0000"/>
                </a:solidFill>
                <a:latin typeface="Times New Roman"/>
                <a:cs typeface="Times New Roman"/>
              </a:rPr>
              <a:t> </a:t>
            </a:r>
            <a:r>
              <a:rPr sz="2300" spc="-5" dirty="0">
                <a:latin typeface="Times New Roman"/>
                <a:cs typeface="Times New Roman"/>
              </a:rPr>
              <a:t>while constructing</a:t>
            </a:r>
            <a:r>
              <a:rPr sz="2300" dirty="0">
                <a:latin typeface="Times New Roman"/>
                <a:cs typeface="Times New Roman"/>
              </a:rPr>
              <a:t> </a:t>
            </a:r>
            <a:r>
              <a:rPr sz="2300" spc="-5" dirty="0">
                <a:latin typeface="Times New Roman"/>
                <a:cs typeface="Times New Roman"/>
              </a:rPr>
              <a:t>a building on</a:t>
            </a:r>
            <a:r>
              <a:rPr sz="2300" spc="5" dirty="0">
                <a:latin typeface="Times New Roman"/>
                <a:cs typeface="Times New Roman"/>
              </a:rPr>
              <a:t> </a:t>
            </a:r>
            <a:r>
              <a:rPr sz="2300" spc="-5" dirty="0">
                <a:latin typeface="Times New Roman"/>
                <a:cs typeface="Times New Roman"/>
              </a:rPr>
              <a:t>the</a:t>
            </a:r>
            <a:r>
              <a:rPr sz="2300" spc="5" dirty="0">
                <a:latin typeface="Times New Roman"/>
                <a:cs typeface="Times New Roman"/>
              </a:rPr>
              <a:t> </a:t>
            </a:r>
            <a:r>
              <a:rPr sz="2300" spc="-5" dirty="0">
                <a:latin typeface="Times New Roman"/>
                <a:cs typeface="Times New Roman"/>
              </a:rPr>
              <a:t>piece </a:t>
            </a:r>
            <a:r>
              <a:rPr sz="2300" dirty="0">
                <a:latin typeface="Times New Roman"/>
                <a:cs typeface="Times New Roman"/>
              </a:rPr>
              <a:t>of </a:t>
            </a:r>
            <a:r>
              <a:rPr sz="2300" spc="-5" dirty="0">
                <a:latin typeface="Times New Roman"/>
                <a:cs typeface="Times New Roman"/>
              </a:rPr>
              <a:t>the</a:t>
            </a:r>
            <a:r>
              <a:rPr sz="2300" spc="-10" dirty="0">
                <a:latin typeface="Times New Roman"/>
                <a:cs typeface="Times New Roman"/>
              </a:rPr>
              <a:t> land</a:t>
            </a:r>
            <a:endParaRPr sz="2300">
              <a:latin typeface="Times New Roman"/>
              <a:cs typeface="Times New Roman"/>
            </a:endParaRPr>
          </a:p>
        </p:txBody>
      </p:sp>
      <p:sp>
        <p:nvSpPr>
          <p:cNvPr id="7" name="object 7"/>
          <p:cNvSpPr txBox="1"/>
          <p:nvPr/>
        </p:nvSpPr>
        <p:spPr>
          <a:xfrm>
            <a:off x="645020" y="3393617"/>
            <a:ext cx="156210" cy="263525"/>
          </a:xfrm>
          <a:prstGeom prst="rect">
            <a:avLst/>
          </a:prstGeom>
        </p:spPr>
        <p:txBody>
          <a:bodyPr vert="horz" wrap="square" lIns="0" tIns="13970" rIns="0" bIns="0" rtlCol="0">
            <a:spAutoFit/>
          </a:bodyPr>
          <a:lstStyle/>
          <a:p>
            <a:pPr marL="12700">
              <a:lnSpc>
                <a:spcPct val="100000"/>
              </a:lnSpc>
              <a:spcBef>
                <a:spcPts val="110"/>
              </a:spcBef>
            </a:pPr>
            <a:r>
              <a:rPr sz="1550" spc="250" dirty="0">
                <a:solidFill>
                  <a:srgbClr val="2D30BD"/>
                </a:solidFill>
                <a:latin typeface="MS UI Gothic"/>
                <a:cs typeface="MS UI Gothic"/>
              </a:rPr>
              <a:t>▶</a:t>
            </a:r>
            <a:endParaRPr sz="1550">
              <a:latin typeface="MS UI Gothic"/>
              <a:cs typeface="MS UI Gothic"/>
            </a:endParaRPr>
          </a:p>
        </p:txBody>
      </p:sp>
      <p:sp>
        <p:nvSpPr>
          <p:cNvPr id="8" name="object 8"/>
          <p:cNvSpPr txBox="1">
            <a:spLocks noGrp="1"/>
          </p:cNvSpPr>
          <p:nvPr>
            <p:ph type="title"/>
          </p:nvPr>
        </p:nvSpPr>
        <p:spPr>
          <a:xfrm>
            <a:off x="535940" y="642493"/>
            <a:ext cx="3300729" cy="407034"/>
          </a:xfrm>
          <a:prstGeom prst="rect">
            <a:avLst/>
          </a:prstGeom>
        </p:spPr>
        <p:txBody>
          <a:bodyPr vert="horz" wrap="square" lIns="0" tIns="12700" rIns="0" bIns="0" rtlCol="0">
            <a:spAutoFit/>
          </a:bodyPr>
          <a:lstStyle/>
          <a:p>
            <a:pPr marL="12700">
              <a:lnSpc>
                <a:spcPct val="100000"/>
              </a:lnSpc>
              <a:spcBef>
                <a:spcPts val="100"/>
              </a:spcBef>
              <a:tabLst>
                <a:tab pos="467995" algn="l"/>
              </a:tabLst>
            </a:pPr>
            <a:r>
              <a:rPr sz="2500" dirty="0">
                <a:solidFill>
                  <a:srgbClr val="BF0000"/>
                </a:solidFill>
                <a:latin typeface="Times New Roman"/>
                <a:cs typeface="Times New Roman"/>
              </a:rPr>
              <a:t>2)	</a:t>
            </a:r>
            <a:r>
              <a:rPr sz="2500" spc="-5" dirty="0">
                <a:solidFill>
                  <a:srgbClr val="000000"/>
                </a:solidFill>
                <a:latin typeface="Times New Roman"/>
                <a:cs typeface="Times New Roman"/>
              </a:rPr>
              <a:t>Immovable</a:t>
            </a:r>
            <a:r>
              <a:rPr sz="2500" spc="-70" dirty="0">
                <a:solidFill>
                  <a:srgbClr val="000000"/>
                </a:solidFill>
                <a:latin typeface="Times New Roman"/>
                <a:cs typeface="Times New Roman"/>
              </a:rPr>
              <a:t> </a:t>
            </a:r>
            <a:r>
              <a:rPr sz="2500" spc="-10" dirty="0">
                <a:solidFill>
                  <a:srgbClr val="000000"/>
                </a:solidFill>
                <a:latin typeface="Times New Roman"/>
                <a:cs typeface="Times New Roman"/>
              </a:rPr>
              <a:t>Property</a:t>
            </a:r>
            <a:endParaRPr sz="2500">
              <a:latin typeface="Times New Roman"/>
              <a:cs typeface="Times New Roman"/>
            </a:endParaRPr>
          </a:p>
        </p:txBody>
      </p:sp>
      <p:pic>
        <p:nvPicPr>
          <p:cNvPr id="9" name="object 9"/>
          <p:cNvPicPr/>
          <p:nvPr/>
        </p:nvPicPr>
        <p:blipFill>
          <a:blip r:embed="rId3" cstate="print"/>
          <a:stretch>
            <a:fillRect/>
          </a:stretch>
        </p:blipFill>
        <p:spPr>
          <a:xfrm>
            <a:off x="6224041" y="12"/>
            <a:ext cx="2198878" cy="1493621"/>
          </a:xfrm>
          <a:prstGeom prst="rect">
            <a:avLst/>
          </a:prstGeom>
        </p:spPr>
      </p:pic>
      <p:pic>
        <p:nvPicPr>
          <p:cNvPr id="10" name="object 10"/>
          <p:cNvPicPr/>
          <p:nvPr/>
        </p:nvPicPr>
        <p:blipFill>
          <a:blip r:embed="rId4" cstate="print"/>
          <a:stretch>
            <a:fillRect/>
          </a:stretch>
        </p:blipFill>
        <p:spPr>
          <a:xfrm>
            <a:off x="6191999" y="5040719"/>
            <a:ext cx="2322715" cy="1816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1845" y="896289"/>
            <a:ext cx="8300084" cy="5544820"/>
          </a:xfrm>
          <a:prstGeom prst="rect">
            <a:avLst/>
          </a:prstGeom>
        </p:spPr>
        <p:txBody>
          <a:bodyPr vert="horz" wrap="square" lIns="0" tIns="12065" rIns="0" bIns="0" rtlCol="0">
            <a:spAutoFit/>
          </a:bodyPr>
          <a:lstStyle/>
          <a:p>
            <a:pPr marL="339090" marR="68580" indent="-263525" algn="just">
              <a:lnSpc>
                <a:spcPct val="100800"/>
              </a:lnSpc>
              <a:spcBef>
                <a:spcPts val="95"/>
              </a:spcBef>
            </a:pPr>
            <a:r>
              <a:rPr sz="2700" spc="450" baseline="20061" dirty="0">
                <a:solidFill>
                  <a:srgbClr val="2D30BD"/>
                </a:solidFill>
                <a:latin typeface="MS UI Gothic"/>
                <a:cs typeface="MS UI Gothic"/>
              </a:rPr>
              <a:t>▶ </a:t>
            </a:r>
            <a:r>
              <a:rPr sz="2700" spc="5" dirty="0">
                <a:latin typeface="Times New Roman"/>
                <a:cs typeface="Times New Roman"/>
              </a:rPr>
              <a:t>Intellectual </a:t>
            </a:r>
            <a:r>
              <a:rPr sz="2700" spc="10" dirty="0">
                <a:latin typeface="Times New Roman"/>
                <a:cs typeface="Times New Roman"/>
              </a:rPr>
              <a:t>property </a:t>
            </a:r>
            <a:r>
              <a:rPr sz="2700" spc="5" dirty="0">
                <a:latin typeface="Times New Roman"/>
                <a:cs typeface="Times New Roman"/>
              </a:rPr>
              <a:t>is the </a:t>
            </a:r>
            <a:r>
              <a:rPr sz="2700" spc="5" dirty="0">
                <a:solidFill>
                  <a:srgbClr val="FF0000"/>
                </a:solidFill>
                <a:latin typeface="Times New Roman"/>
                <a:cs typeface="Times New Roman"/>
              </a:rPr>
              <a:t>creation </a:t>
            </a:r>
            <a:r>
              <a:rPr sz="2700" spc="10" dirty="0">
                <a:solidFill>
                  <a:srgbClr val="FF0000"/>
                </a:solidFill>
                <a:latin typeface="Times New Roman"/>
                <a:cs typeface="Times New Roman"/>
              </a:rPr>
              <a:t>of the human mind, </a:t>
            </a:r>
            <a:r>
              <a:rPr sz="2700" spc="15" dirty="0">
                <a:solidFill>
                  <a:srgbClr val="FF0000"/>
                </a:solidFill>
                <a:latin typeface="Times New Roman"/>
                <a:cs typeface="Times New Roman"/>
              </a:rPr>
              <a:t> </a:t>
            </a:r>
            <a:r>
              <a:rPr sz="2700" spc="5" dirty="0">
                <a:solidFill>
                  <a:srgbClr val="FF0000"/>
                </a:solidFill>
                <a:latin typeface="Times New Roman"/>
                <a:cs typeface="Times New Roman"/>
              </a:rPr>
              <a:t>the</a:t>
            </a:r>
            <a:r>
              <a:rPr sz="2700" spc="10" dirty="0">
                <a:solidFill>
                  <a:srgbClr val="FF0000"/>
                </a:solidFill>
                <a:latin typeface="Times New Roman"/>
                <a:cs typeface="Times New Roman"/>
              </a:rPr>
              <a:t> human</a:t>
            </a:r>
            <a:r>
              <a:rPr sz="2700" spc="700" dirty="0">
                <a:solidFill>
                  <a:srgbClr val="FF0000"/>
                </a:solidFill>
                <a:latin typeface="Times New Roman"/>
                <a:cs typeface="Times New Roman"/>
              </a:rPr>
              <a:t> </a:t>
            </a:r>
            <a:r>
              <a:rPr sz="2700" spc="5" dirty="0">
                <a:solidFill>
                  <a:srgbClr val="FF0000"/>
                </a:solidFill>
                <a:latin typeface="Times New Roman"/>
                <a:cs typeface="Times New Roman"/>
              </a:rPr>
              <a:t>intellect</a:t>
            </a:r>
            <a:r>
              <a:rPr sz="2700" spc="10" dirty="0">
                <a:solidFill>
                  <a:srgbClr val="FF0000"/>
                </a:solidFill>
                <a:latin typeface="Times New Roman"/>
                <a:cs typeface="Times New Roman"/>
              </a:rPr>
              <a:t> and</a:t>
            </a:r>
            <a:r>
              <a:rPr sz="2700" spc="700" dirty="0">
                <a:solidFill>
                  <a:srgbClr val="FF0000"/>
                </a:solidFill>
                <a:latin typeface="Times New Roman"/>
                <a:cs typeface="Times New Roman"/>
              </a:rPr>
              <a:t> </a:t>
            </a:r>
            <a:r>
              <a:rPr sz="2700" spc="10" dirty="0">
                <a:solidFill>
                  <a:srgbClr val="FF0000"/>
                </a:solidFill>
                <a:latin typeface="Times New Roman"/>
                <a:cs typeface="Times New Roman"/>
              </a:rPr>
              <a:t>hence</a:t>
            </a:r>
            <a:r>
              <a:rPr sz="2700" spc="700" dirty="0">
                <a:solidFill>
                  <a:srgbClr val="FF0000"/>
                </a:solidFill>
                <a:latin typeface="Times New Roman"/>
                <a:cs typeface="Times New Roman"/>
              </a:rPr>
              <a:t> </a:t>
            </a:r>
            <a:r>
              <a:rPr sz="2700" spc="5" dirty="0">
                <a:solidFill>
                  <a:srgbClr val="FF0000"/>
                </a:solidFill>
                <a:latin typeface="Times New Roman"/>
                <a:cs typeface="Times New Roman"/>
              </a:rPr>
              <a:t>called</a:t>
            </a:r>
            <a:r>
              <a:rPr sz="2700" spc="10" dirty="0">
                <a:solidFill>
                  <a:srgbClr val="FF0000"/>
                </a:solidFill>
                <a:latin typeface="Times New Roman"/>
                <a:cs typeface="Times New Roman"/>
              </a:rPr>
              <a:t> </a:t>
            </a:r>
            <a:r>
              <a:rPr sz="2700" spc="5" dirty="0">
                <a:solidFill>
                  <a:srgbClr val="FF0000"/>
                </a:solidFill>
                <a:latin typeface="Times New Roman"/>
                <a:cs typeface="Times New Roman"/>
              </a:rPr>
              <a:t>"intellectual </a:t>
            </a:r>
            <a:r>
              <a:rPr sz="2700" spc="-660" dirty="0">
                <a:solidFill>
                  <a:srgbClr val="FF0000"/>
                </a:solidFill>
                <a:latin typeface="Times New Roman"/>
                <a:cs typeface="Times New Roman"/>
              </a:rPr>
              <a:t> </a:t>
            </a:r>
            <a:r>
              <a:rPr sz="2700" spc="10" dirty="0">
                <a:solidFill>
                  <a:srgbClr val="FF0000"/>
                </a:solidFill>
                <a:latin typeface="Times New Roman"/>
                <a:cs typeface="Times New Roman"/>
              </a:rPr>
              <a:t>property“</a:t>
            </a:r>
            <a:endParaRPr sz="2700">
              <a:latin typeface="Times New Roman"/>
              <a:cs typeface="Times New Roman"/>
            </a:endParaRPr>
          </a:p>
          <a:p>
            <a:pPr marL="339090" marR="67945" indent="-263525" algn="just">
              <a:lnSpc>
                <a:spcPct val="100800"/>
              </a:lnSpc>
              <a:spcBef>
                <a:spcPts val="334"/>
              </a:spcBef>
            </a:pPr>
            <a:r>
              <a:rPr sz="2700" spc="450" baseline="20061" dirty="0">
                <a:solidFill>
                  <a:srgbClr val="2D30BD"/>
                </a:solidFill>
                <a:latin typeface="MS UI Gothic"/>
                <a:cs typeface="MS UI Gothic"/>
              </a:rPr>
              <a:t>▶ </a:t>
            </a:r>
            <a:r>
              <a:rPr sz="2700" spc="5" dirty="0">
                <a:solidFill>
                  <a:srgbClr val="FF0000"/>
                </a:solidFill>
                <a:latin typeface="Times New Roman"/>
                <a:cs typeface="Times New Roman"/>
              </a:rPr>
              <a:t>Intellectual </a:t>
            </a:r>
            <a:r>
              <a:rPr sz="2700" spc="10" dirty="0">
                <a:solidFill>
                  <a:srgbClr val="FF0000"/>
                </a:solidFill>
                <a:latin typeface="Times New Roman"/>
                <a:cs typeface="Times New Roman"/>
              </a:rPr>
              <a:t>property </a:t>
            </a:r>
            <a:r>
              <a:rPr sz="2700" dirty="0">
                <a:solidFill>
                  <a:srgbClr val="FF0000"/>
                </a:solidFill>
                <a:latin typeface="Times New Roman"/>
                <a:cs typeface="Times New Roman"/>
              </a:rPr>
              <a:t>is </a:t>
            </a:r>
            <a:r>
              <a:rPr sz="2700" spc="10" dirty="0">
                <a:solidFill>
                  <a:srgbClr val="FF0000"/>
                </a:solidFill>
                <a:latin typeface="Times New Roman"/>
                <a:cs typeface="Times New Roman"/>
              </a:rPr>
              <a:t>an </a:t>
            </a:r>
            <a:r>
              <a:rPr sz="2700" spc="5" dirty="0">
                <a:solidFill>
                  <a:srgbClr val="FF0000"/>
                </a:solidFill>
                <a:latin typeface="Times New Roman"/>
                <a:cs typeface="Times New Roman"/>
              </a:rPr>
              <a:t>asset </a:t>
            </a:r>
            <a:r>
              <a:rPr sz="2700" spc="10" dirty="0">
                <a:latin typeface="Times New Roman"/>
                <a:cs typeface="Times New Roman"/>
              </a:rPr>
              <a:t>and, </a:t>
            </a:r>
            <a:r>
              <a:rPr sz="2700" spc="5" dirty="0">
                <a:latin typeface="Times New Roman"/>
                <a:cs typeface="Times New Roman"/>
              </a:rPr>
              <a:t>as such, it can </a:t>
            </a:r>
            <a:r>
              <a:rPr sz="2700" spc="10" dirty="0">
                <a:latin typeface="Times New Roman"/>
                <a:cs typeface="Times New Roman"/>
              </a:rPr>
              <a:t>be </a:t>
            </a:r>
            <a:r>
              <a:rPr sz="2700" spc="15" dirty="0">
                <a:latin typeface="Times New Roman"/>
                <a:cs typeface="Times New Roman"/>
              </a:rPr>
              <a:t> </a:t>
            </a:r>
            <a:r>
              <a:rPr sz="2700" spc="10" dirty="0">
                <a:latin typeface="Times New Roman"/>
                <a:cs typeface="Times New Roman"/>
              </a:rPr>
              <a:t>bought. </a:t>
            </a:r>
            <a:r>
              <a:rPr sz="2700" spc="5" dirty="0">
                <a:latin typeface="Times New Roman"/>
                <a:cs typeface="Times New Roman"/>
              </a:rPr>
              <a:t>sold, </a:t>
            </a:r>
            <a:r>
              <a:rPr sz="2700" spc="10" dirty="0">
                <a:latin typeface="Times New Roman"/>
                <a:cs typeface="Times New Roman"/>
              </a:rPr>
              <a:t>mortgaged, </a:t>
            </a:r>
            <a:r>
              <a:rPr sz="2700" spc="5" dirty="0">
                <a:latin typeface="Times New Roman"/>
                <a:cs typeface="Times New Roman"/>
              </a:rPr>
              <a:t>licensed, </a:t>
            </a:r>
            <a:r>
              <a:rPr sz="2700" spc="10" dirty="0">
                <a:latin typeface="Times New Roman"/>
                <a:cs typeface="Times New Roman"/>
              </a:rPr>
              <a:t>exchanged or given </a:t>
            </a:r>
            <a:r>
              <a:rPr sz="2700" spc="15" dirty="0">
                <a:latin typeface="Times New Roman"/>
                <a:cs typeface="Times New Roman"/>
              </a:rPr>
              <a:t> </a:t>
            </a:r>
            <a:r>
              <a:rPr sz="2700" spc="10" dirty="0">
                <a:latin typeface="Times New Roman"/>
                <a:cs typeface="Times New Roman"/>
              </a:rPr>
              <a:t>away</a:t>
            </a:r>
            <a:r>
              <a:rPr sz="2700" spc="5" dirty="0">
                <a:latin typeface="Times New Roman"/>
                <a:cs typeface="Times New Roman"/>
              </a:rPr>
              <a:t> like</a:t>
            </a:r>
            <a:r>
              <a:rPr sz="2700" spc="15" dirty="0">
                <a:latin typeface="Times New Roman"/>
                <a:cs typeface="Times New Roman"/>
              </a:rPr>
              <a:t> </a:t>
            </a:r>
            <a:r>
              <a:rPr sz="2700" spc="10" dirty="0">
                <a:latin typeface="Times New Roman"/>
                <a:cs typeface="Times New Roman"/>
              </a:rPr>
              <a:t>any other</a:t>
            </a:r>
            <a:r>
              <a:rPr sz="2700" spc="5" dirty="0">
                <a:latin typeface="Times New Roman"/>
                <a:cs typeface="Times New Roman"/>
              </a:rPr>
              <a:t> </a:t>
            </a:r>
            <a:r>
              <a:rPr sz="2700" spc="10" dirty="0">
                <a:latin typeface="Times New Roman"/>
                <a:cs typeface="Times New Roman"/>
              </a:rPr>
              <a:t>form</a:t>
            </a:r>
            <a:r>
              <a:rPr sz="2700" spc="5" dirty="0">
                <a:latin typeface="Times New Roman"/>
                <a:cs typeface="Times New Roman"/>
              </a:rPr>
              <a:t> </a:t>
            </a:r>
            <a:r>
              <a:rPr sz="2700" spc="10" dirty="0">
                <a:latin typeface="Times New Roman"/>
                <a:cs typeface="Times New Roman"/>
              </a:rPr>
              <a:t>of </a:t>
            </a:r>
            <a:r>
              <a:rPr sz="2700" spc="5" dirty="0">
                <a:latin typeface="Times New Roman"/>
                <a:cs typeface="Times New Roman"/>
              </a:rPr>
              <a:t>the</a:t>
            </a:r>
            <a:r>
              <a:rPr sz="2700" spc="10" dirty="0">
                <a:latin typeface="Times New Roman"/>
                <a:cs typeface="Times New Roman"/>
              </a:rPr>
              <a:t> property</a:t>
            </a:r>
            <a:endParaRPr sz="2700">
              <a:latin typeface="Times New Roman"/>
              <a:cs typeface="Times New Roman"/>
            </a:endParaRPr>
          </a:p>
          <a:p>
            <a:pPr marL="339090" marR="62865" indent="-263525" algn="just">
              <a:lnSpc>
                <a:spcPct val="100800"/>
              </a:lnSpc>
              <a:spcBef>
                <a:spcPts val="330"/>
              </a:spcBef>
            </a:pPr>
            <a:r>
              <a:rPr sz="2700" spc="450" baseline="20061" dirty="0">
                <a:solidFill>
                  <a:srgbClr val="2D30BD"/>
                </a:solidFill>
                <a:latin typeface="MS UI Gothic"/>
                <a:cs typeface="MS UI Gothic"/>
              </a:rPr>
              <a:t>▶ </a:t>
            </a:r>
            <a:r>
              <a:rPr sz="2700" spc="-5" dirty="0">
                <a:latin typeface="Times New Roman"/>
                <a:cs typeface="Times New Roman"/>
              </a:rPr>
              <a:t>Further, </a:t>
            </a:r>
            <a:r>
              <a:rPr sz="2700" spc="10" dirty="0">
                <a:latin typeface="Times New Roman"/>
                <a:cs typeface="Times New Roman"/>
              </a:rPr>
              <a:t>by </a:t>
            </a:r>
            <a:r>
              <a:rPr sz="2700" spc="10" dirty="0">
                <a:solidFill>
                  <a:srgbClr val="FF0000"/>
                </a:solidFill>
                <a:latin typeface="Times New Roman"/>
                <a:cs typeface="Times New Roman"/>
              </a:rPr>
              <a:t>acquiring </a:t>
            </a:r>
            <a:r>
              <a:rPr sz="2700" spc="5" dirty="0">
                <a:solidFill>
                  <a:srgbClr val="FF0000"/>
                </a:solidFill>
                <a:latin typeface="Times New Roman"/>
                <a:cs typeface="Times New Roman"/>
              </a:rPr>
              <a:t>a legal right </a:t>
            </a:r>
            <a:r>
              <a:rPr sz="2700" spc="10" dirty="0">
                <a:solidFill>
                  <a:srgbClr val="FF0000"/>
                </a:solidFill>
                <a:latin typeface="Times New Roman"/>
                <a:cs typeface="Times New Roman"/>
              </a:rPr>
              <a:t>over </a:t>
            </a:r>
            <a:r>
              <a:rPr sz="2700" spc="5" dirty="0">
                <a:solidFill>
                  <a:srgbClr val="FF0000"/>
                </a:solidFill>
                <a:latin typeface="Times New Roman"/>
                <a:cs typeface="Times New Roman"/>
              </a:rPr>
              <a:t>the </a:t>
            </a:r>
            <a:r>
              <a:rPr sz="2700" spc="15" dirty="0">
                <a:solidFill>
                  <a:srgbClr val="FF0000"/>
                </a:solidFill>
                <a:latin typeface="Times New Roman"/>
                <a:cs typeface="Times New Roman"/>
              </a:rPr>
              <a:t>property</a:t>
            </a:r>
            <a:r>
              <a:rPr sz="2700" spc="15" dirty="0">
                <a:latin typeface="Times New Roman"/>
                <a:cs typeface="Times New Roman"/>
              </a:rPr>
              <a:t>, </a:t>
            </a:r>
            <a:r>
              <a:rPr sz="2700" spc="5" dirty="0">
                <a:latin typeface="Times New Roman"/>
                <a:cs typeface="Times New Roman"/>
              </a:rPr>
              <a:t>the </a:t>
            </a:r>
            <a:r>
              <a:rPr sz="2700" spc="10" dirty="0">
                <a:latin typeface="Times New Roman"/>
                <a:cs typeface="Times New Roman"/>
              </a:rPr>
              <a:t> </a:t>
            </a:r>
            <a:r>
              <a:rPr sz="2700" spc="5" dirty="0">
                <a:latin typeface="Times New Roman"/>
                <a:cs typeface="Times New Roman"/>
              </a:rPr>
              <a:t>creator </a:t>
            </a:r>
            <a:r>
              <a:rPr sz="2700" spc="10" dirty="0">
                <a:latin typeface="Times New Roman"/>
                <a:cs typeface="Times New Roman"/>
              </a:rPr>
              <a:t>of the </a:t>
            </a:r>
            <a:r>
              <a:rPr sz="2700" spc="5" dirty="0">
                <a:latin typeface="Times New Roman"/>
                <a:cs typeface="Times New Roman"/>
              </a:rPr>
              <a:t>intellectual </a:t>
            </a:r>
            <a:r>
              <a:rPr sz="2700" spc="10" dirty="0">
                <a:latin typeface="Times New Roman"/>
                <a:cs typeface="Times New Roman"/>
              </a:rPr>
              <a:t>property </a:t>
            </a:r>
            <a:r>
              <a:rPr sz="2700" spc="5" dirty="0">
                <a:latin typeface="Times New Roman"/>
                <a:cs typeface="Times New Roman"/>
              </a:rPr>
              <a:t>seeks to  </a:t>
            </a:r>
            <a:r>
              <a:rPr sz="2700" spc="5" dirty="0">
                <a:solidFill>
                  <a:srgbClr val="FF0000"/>
                </a:solidFill>
                <a:latin typeface="Times New Roman"/>
                <a:cs typeface="Times New Roman"/>
              </a:rPr>
              <a:t>ensure </a:t>
            </a:r>
            <a:r>
              <a:rPr sz="2700" spc="10" dirty="0">
                <a:solidFill>
                  <a:srgbClr val="FF0000"/>
                </a:solidFill>
                <a:latin typeface="Times New Roman"/>
                <a:cs typeface="Times New Roman"/>
              </a:rPr>
              <a:t>that </a:t>
            </a:r>
            <a:r>
              <a:rPr sz="2700" spc="15" dirty="0">
                <a:solidFill>
                  <a:srgbClr val="FF0000"/>
                </a:solidFill>
                <a:latin typeface="Times New Roman"/>
                <a:cs typeface="Times New Roman"/>
              </a:rPr>
              <a:t> </a:t>
            </a:r>
            <a:r>
              <a:rPr sz="2700" spc="10" dirty="0">
                <a:solidFill>
                  <a:srgbClr val="FF0000"/>
                </a:solidFill>
                <a:latin typeface="Times New Roman"/>
                <a:cs typeface="Times New Roman"/>
              </a:rPr>
              <a:t>he</a:t>
            </a:r>
            <a:r>
              <a:rPr sz="2700" spc="280" dirty="0">
                <a:solidFill>
                  <a:srgbClr val="FF0000"/>
                </a:solidFill>
                <a:latin typeface="Times New Roman"/>
                <a:cs typeface="Times New Roman"/>
              </a:rPr>
              <a:t> </a:t>
            </a:r>
            <a:r>
              <a:rPr sz="2700" spc="10" dirty="0">
                <a:solidFill>
                  <a:srgbClr val="FF0000"/>
                </a:solidFill>
                <a:latin typeface="Times New Roman"/>
                <a:cs typeface="Times New Roman"/>
              </a:rPr>
              <a:t>has</a:t>
            </a:r>
            <a:r>
              <a:rPr sz="2700" spc="285" dirty="0">
                <a:solidFill>
                  <a:srgbClr val="FF0000"/>
                </a:solidFill>
                <a:latin typeface="Times New Roman"/>
                <a:cs typeface="Times New Roman"/>
              </a:rPr>
              <a:t> </a:t>
            </a:r>
            <a:r>
              <a:rPr sz="2700" spc="5" dirty="0">
                <a:solidFill>
                  <a:srgbClr val="FF0000"/>
                </a:solidFill>
                <a:latin typeface="Times New Roman"/>
                <a:cs typeface="Times New Roman"/>
              </a:rPr>
              <a:t>exclusive</a:t>
            </a:r>
            <a:r>
              <a:rPr sz="2700" spc="300" dirty="0">
                <a:solidFill>
                  <a:srgbClr val="FF0000"/>
                </a:solidFill>
                <a:latin typeface="Times New Roman"/>
                <a:cs typeface="Times New Roman"/>
              </a:rPr>
              <a:t> </a:t>
            </a:r>
            <a:r>
              <a:rPr sz="2700" spc="5" dirty="0">
                <a:solidFill>
                  <a:srgbClr val="FF0000"/>
                </a:solidFill>
                <a:latin typeface="Times New Roman"/>
                <a:cs typeface="Times New Roman"/>
              </a:rPr>
              <a:t>right</a:t>
            </a:r>
            <a:r>
              <a:rPr sz="2700" spc="280" dirty="0">
                <a:solidFill>
                  <a:srgbClr val="FF0000"/>
                </a:solidFill>
                <a:latin typeface="Times New Roman"/>
                <a:cs typeface="Times New Roman"/>
              </a:rPr>
              <a:t> </a:t>
            </a:r>
            <a:r>
              <a:rPr sz="2700" spc="10" dirty="0">
                <a:solidFill>
                  <a:srgbClr val="FF0000"/>
                </a:solidFill>
                <a:latin typeface="Times New Roman"/>
                <a:cs typeface="Times New Roman"/>
              </a:rPr>
              <a:t>over</a:t>
            </a:r>
            <a:r>
              <a:rPr sz="2700" spc="300" dirty="0">
                <a:solidFill>
                  <a:srgbClr val="FF0000"/>
                </a:solidFill>
                <a:latin typeface="Times New Roman"/>
                <a:cs typeface="Times New Roman"/>
              </a:rPr>
              <a:t> </a:t>
            </a:r>
            <a:r>
              <a:rPr sz="2700" dirty="0">
                <a:solidFill>
                  <a:srgbClr val="FF0000"/>
                </a:solidFill>
                <a:latin typeface="Times New Roman"/>
                <a:cs typeface="Times New Roman"/>
              </a:rPr>
              <a:t>it</a:t>
            </a:r>
            <a:r>
              <a:rPr sz="2700" spc="280" dirty="0">
                <a:solidFill>
                  <a:srgbClr val="FF0000"/>
                </a:solidFill>
                <a:latin typeface="Times New Roman"/>
                <a:cs typeface="Times New Roman"/>
              </a:rPr>
              <a:t> </a:t>
            </a:r>
            <a:r>
              <a:rPr sz="2700" spc="15" dirty="0">
                <a:solidFill>
                  <a:srgbClr val="FF0000"/>
                </a:solidFill>
                <a:latin typeface="Times New Roman"/>
                <a:cs typeface="Times New Roman"/>
              </a:rPr>
              <a:t>and</a:t>
            </a:r>
            <a:r>
              <a:rPr sz="2700" spc="295" dirty="0">
                <a:solidFill>
                  <a:srgbClr val="FF0000"/>
                </a:solidFill>
                <a:latin typeface="Times New Roman"/>
                <a:cs typeface="Times New Roman"/>
              </a:rPr>
              <a:t> </a:t>
            </a:r>
            <a:r>
              <a:rPr sz="2700" spc="5" dirty="0">
                <a:solidFill>
                  <a:srgbClr val="FF0000"/>
                </a:solidFill>
                <a:latin typeface="Times New Roman"/>
                <a:cs typeface="Times New Roman"/>
              </a:rPr>
              <a:t>that</a:t>
            </a:r>
            <a:r>
              <a:rPr sz="2700" spc="280" dirty="0">
                <a:solidFill>
                  <a:srgbClr val="FF0000"/>
                </a:solidFill>
                <a:latin typeface="Times New Roman"/>
                <a:cs typeface="Times New Roman"/>
              </a:rPr>
              <a:t> </a:t>
            </a:r>
            <a:r>
              <a:rPr sz="2700" spc="10" dirty="0">
                <a:solidFill>
                  <a:srgbClr val="FF0000"/>
                </a:solidFill>
                <a:latin typeface="Times New Roman"/>
                <a:cs typeface="Times New Roman"/>
              </a:rPr>
              <a:t>the</a:t>
            </a:r>
            <a:r>
              <a:rPr sz="2700" spc="285" dirty="0">
                <a:solidFill>
                  <a:srgbClr val="FF0000"/>
                </a:solidFill>
                <a:latin typeface="Times New Roman"/>
                <a:cs typeface="Times New Roman"/>
              </a:rPr>
              <a:t> </a:t>
            </a:r>
            <a:r>
              <a:rPr sz="2700" spc="10" dirty="0">
                <a:solidFill>
                  <a:srgbClr val="FF0000"/>
                </a:solidFill>
                <a:latin typeface="Times New Roman"/>
                <a:cs typeface="Times New Roman"/>
              </a:rPr>
              <a:t>property</a:t>
            </a:r>
            <a:r>
              <a:rPr sz="2700" spc="290" dirty="0">
                <a:solidFill>
                  <a:srgbClr val="FF0000"/>
                </a:solidFill>
                <a:latin typeface="Times New Roman"/>
                <a:cs typeface="Times New Roman"/>
              </a:rPr>
              <a:t> </a:t>
            </a:r>
            <a:r>
              <a:rPr sz="2700" spc="5" dirty="0">
                <a:solidFill>
                  <a:srgbClr val="FF0000"/>
                </a:solidFill>
                <a:latin typeface="Times New Roman"/>
                <a:cs typeface="Times New Roman"/>
              </a:rPr>
              <a:t>can </a:t>
            </a:r>
            <a:r>
              <a:rPr sz="2700" spc="-660" dirty="0">
                <a:solidFill>
                  <a:srgbClr val="FF0000"/>
                </a:solidFill>
                <a:latin typeface="Times New Roman"/>
                <a:cs typeface="Times New Roman"/>
              </a:rPr>
              <a:t> </a:t>
            </a:r>
            <a:r>
              <a:rPr sz="2700" spc="10" dirty="0">
                <a:solidFill>
                  <a:srgbClr val="FF0000"/>
                </a:solidFill>
                <a:latin typeface="Times New Roman"/>
                <a:cs typeface="Times New Roman"/>
              </a:rPr>
              <a:t>be</a:t>
            </a:r>
            <a:r>
              <a:rPr sz="2700" dirty="0">
                <a:solidFill>
                  <a:srgbClr val="FF0000"/>
                </a:solidFill>
                <a:latin typeface="Times New Roman"/>
                <a:cs typeface="Times New Roman"/>
              </a:rPr>
              <a:t> </a:t>
            </a:r>
            <a:r>
              <a:rPr sz="2700" spc="10" dirty="0">
                <a:solidFill>
                  <a:srgbClr val="FF0000"/>
                </a:solidFill>
                <a:latin typeface="Times New Roman"/>
                <a:cs typeface="Times New Roman"/>
              </a:rPr>
              <a:t>put</a:t>
            </a:r>
            <a:r>
              <a:rPr sz="2700" spc="5" dirty="0">
                <a:solidFill>
                  <a:srgbClr val="FF0000"/>
                </a:solidFill>
                <a:latin typeface="Times New Roman"/>
                <a:cs typeface="Times New Roman"/>
              </a:rPr>
              <a:t> to</a:t>
            </a:r>
            <a:r>
              <a:rPr sz="2700" spc="10" dirty="0">
                <a:solidFill>
                  <a:srgbClr val="FF0000"/>
                </a:solidFill>
                <a:latin typeface="Times New Roman"/>
                <a:cs typeface="Times New Roman"/>
              </a:rPr>
              <a:t> </a:t>
            </a:r>
            <a:r>
              <a:rPr sz="2700" spc="5" dirty="0">
                <a:solidFill>
                  <a:srgbClr val="FF0000"/>
                </a:solidFill>
                <a:latin typeface="Times New Roman"/>
                <a:cs typeface="Times New Roman"/>
              </a:rPr>
              <a:t>use</a:t>
            </a:r>
            <a:r>
              <a:rPr sz="2700" spc="15" dirty="0">
                <a:solidFill>
                  <a:srgbClr val="FF0000"/>
                </a:solidFill>
                <a:latin typeface="Times New Roman"/>
                <a:cs typeface="Times New Roman"/>
              </a:rPr>
              <a:t> </a:t>
            </a:r>
            <a:r>
              <a:rPr sz="2700" spc="10" dirty="0">
                <a:solidFill>
                  <a:srgbClr val="FF0000"/>
                </a:solidFill>
                <a:latin typeface="Times New Roman"/>
                <a:cs typeface="Times New Roman"/>
              </a:rPr>
              <a:t>by others</a:t>
            </a:r>
            <a:r>
              <a:rPr sz="2700" dirty="0">
                <a:solidFill>
                  <a:srgbClr val="FF0000"/>
                </a:solidFill>
                <a:latin typeface="Times New Roman"/>
                <a:cs typeface="Times New Roman"/>
              </a:rPr>
              <a:t> </a:t>
            </a:r>
            <a:r>
              <a:rPr sz="2700" spc="10" dirty="0">
                <a:solidFill>
                  <a:srgbClr val="FF0000"/>
                </a:solidFill>
                <a:latin typeface="Times New Roman"/>
                <a:cs typeface="Times New Roman"/>
              </a:rPr>
              <a:t>only</a:t>
            </a:r>
            <a:r>
              <a:rPr sz="2700" spc="5" dirty="0">
                <a:solidFill>
                  <a:srgbClr val="FF0000"/>
                </a:solidFill>
                <a:latin typeface="Times New Roman"/>
                <a:cs typeface="Times New Roman"/>
              </a:rPr>
              <a:t> with</a:t>
            </a:r>
            <a:r>
              <a:rPr sz="2700" spc="10" dirty="0">
                <a:solidFill>
                  <a:srgbClr val="FF0000"/>
                </a:solidFill>
                <a:latin typeface="Times New Roman"/>
                <a:cs typeface="Times New Roman"/>
              </a:rPr>
              <a:t> </a:t>
            </a:r>
            <a:r>
              <a:rPr sz="2700" spc="5" dirty="0">
                <a:solidFill>
                  <a:srgbClr val="FF0000"/>
                </a:solidFill>
                <a:latin typeface="Times New Roman"/>
                <a:cs typeface="Times New Roman"/>
              </a:rPr>
              <a:t>his</a:t>
            </a:r>
            <a:r>
              <a:rPr sz="2700" dirty="0">
                <a:solidFill>
                  <a:srgbClr val="FF0000"/>
                </a:solidFill>
                <a:latin typeface="Times New Roman"/>
                <a:cs typeface="Times New Roman"/>
              </a:rPr>
              <a:t> </a:t>
            </a:r>
            <a:r>
              <a:rPr sz="2700" spc="10" dirty="0">
                <a:solidFill>
                  <a:srgbClr val="FF0000"/>
                </a:solidFill>
                <a:latin typeface="Times New Roman"/>
                <a:cs typeface="Times New Roman"/>
              </a:rPr>
              <a:t>consent</a:t>
            </a:r>
            <a:endParaRPr sz="2700">
              <a:latin typeface="Times New Roman"/>
              <a:cs typeface="Times New Roman"/>
            </a:endParaRPr>
          </a:p>
          <a:p>
            <a:pPr marL="339090" marR="70485" indent="-263525" algn="just">
              <a:lnSpc>
                <a:spcPct val="100800"/>
              </a:lnSpc>
              <a:spcBef>
                <a:spcPts val="335"/>
              </a:spcBef>
            </a:pPr>
            <a:r>
              <a:rPr sz="2700" spc="450" baseline="20061" dirty="0">
                <a:solidFill>
                  <a:srgbClr val="2D30BD"/>
                </a:solidFill>
                <a:latin typeface="MS UI Gothic"/>
                <a:cs typeface="MS UI Gothic"/>
              </a:rPr>
              <a:t>▶ </a:t>
            </a:r>
            <a:r>
              <a:rPr sz="2700" spc="10" dirty="0">
                <a:latin typeface="Times New Roman"/>
                <a:cs typeface="Times New Roman"/>
              </a:rPr>
              <a:t>Ownership of </a:t>
            </a:r>
            <a:r>
              <a:rPr sz="2700" spc="5" dirty="0">
                <a:latin typeface="Times New Roman"/>
                <a:cs typeface="Times New Roman"/>
              </a:rPr>
              <a:t>IPR </a:t>
            </a:r>
            <a:r>
              <a:rPr sz="2700" dirty="0">
                <a:latin typeface="Times New Roman"/>
                <a:cs typeface="Times New Roman"/>
              </a:rPr>
              <a:t>is </a:t>
            </a:r>
            <a:r>
              <a:rPr sz="2700" spc="5" dirty="0">
                <a:latin typeface="Times New Roman"/>
                <a:cs typeface="Times New Roman"/>
              </a:rPr>
              <a:t>a source </a:t>
            </a:r>
            <a:r>
              <a:rPr sz="2700" spc="10" dirty="0">
                <a:latin typeface="Times New Roman"/>
                <a:cs typeface="Times New Roman"/>
              </a:rPr>
              <a:t>of </a:t>
            </a:r>
            <a:r>
              <a:rPr sz="2700" spc="5" dirty="0">
                <a:latin typeface="Times New Roman"/>
                <a:cs typeface="Times New Roman"/>
              </a:rPr>
              <a:t>national wealth </a:t>
            </a:r>
            <a:r>
              <a:rPr sz="2700" spc="10" dirty="0">
                <a:latin typeface="Times New Roman"/>
                <a:cs typeface="Times New Roman"/>
              </a:rPr>
              <a:t>and </a:t>
            </a:r>
            <a:r>
              <a:rPr sz="2700" spc="15" dirty="0">
                <a:latin typeface="Times New Roman"/>
                <a:cs typeface="Times New Roman"/>
              </a:rPr>
              <a:t> </a:t>
            </a:r>
            <a:r>
              <a:rPr sz="2700" spc="10" dirty="0">
                <a:latin typeface="Times New Roman"/>
                <a:cs typeface="Times New Roman"/>
              </a:rPr>
              <a:t>mark </a:t>
            </a:r>
            <a:r>
              <a:rPr sz="2700" spc="5" dirty="0">
                <a:latin typeface="Times New Roman"/>
                <a:cs typeface="Times New Roman"/>
              </a:rPr>
              <a:t>of </a:t>
            </a:r>
            <a:r>
              <a:rPr sz="2700" spc="15" dirty="0">
                <a:latin typeface="Times New Roman"/>
                <a:cs typeface="Times New Roman"/>
              </a:rPr>
              <a:t>an </a:t>
            </a:r>
            <a:r>
              <a:rPr sz="2700" spc="10" dirty="0">
                <a:latin typeface="Times New Roman"/>
                <a:cs typeface="Times New Roman"/>
              </a:rPr>
              <a:t>economic </a:t>
            </a:r>
            <a:r>
              <a:rPr sz="2700" spc="5" dirty="0">
                <a:latin typeface="Times New Roman"/>
                <a:cs typeface="Times New Roman"/>
              </a:rPr>
              <a:t>leadership in </a:t>
            </a:r>
            <a:r>
              <a:rPr sz="2700" spc="10" dirty="0">
                <a:latin typeface="Times New Roman"/>
                <a:cs typeface="Times New Roman"/>
              </a:rPr>
              <a:t>the context of the </a:t>
            </a:r>
            <a:r>
              <a:rPr sz="2700" spc="15" dirty="0">
                <a:latin typeface="Times New Roman"/>
                <a:cs typeface="Times New Roman"/>
              </a:rPr>
              <a:t> </a:t>
            </a:r>
            <a:r>
              <a:rPr sz="2700" spc="10" dirty="0">
                <a:latin typeface="Times New Roman"/>
                <a:cs typeface="Times New Roman"/>
              </a:rPr>
              <a:t>global</a:t>
            </a:r>
            <a:r>
              <a:rPr sz="2700" dirty="0">
                <a:latin typeface="Times New Roman"/>
                <a:cs typeface="Times New Roman"/>
              </a:rPr>
              <a:t> </a:t>
            </a:r>
            <a:r>
              <a:rPr sz="2700" spc="10" dirty="0">
                <a:latin typeface="Times New Roman"/>
                <a:cs typeface="Times New Roman"/>
              </a:rPr>
              <a:t>market</a:t>
            </a:r>
            <a:r>
              <a:rPr sz="2700" spc="5" dirty="0">
                <a:latin typeface="Times New Roman"/>
                <a:cs typeface="Times New Roman"/>
              </a:rPr>
              <a:t> scenario</a:t>
            </a:r>
            <a:endParaRPr sz="2700">
              <a:latin typeface="Times New Roman"/>
              <a:cs typeface="Times New Roman"/>
            </a:endParaRPr>
          </a:p>
        </p:txBody>
      </p:sp>
      <p:sp>
        <p:nvSpPr>
          <p:cNvPr id="3" name="object 3"/>
          <p:cNvSpPr txBox="1">
            <a:spLocks noGrp="1"/>
          </p:cNvSpPr>
          <p:nvPr>
            <p:ph type="title"/>
          </p:nvPr>
        </p:nvSpPr>
        <p:spPr>
          <a:xfrm>
            <a:off x="417855" y="196811"/>
            <a:ext cx="3300729" cy="407034"/>
          </a:xfrm>
          <a:prstGeom prst="rect">
            <a:avLst/>
          </a:prstGeom>
        </p:spPr>
        <p:txBody>
          <a:bodyPr vert="horz" wrap="square" lIns="0" tIns="12700" rIns="0" bIns="0" rtlCol="0">
            <a:spAutoFit/>
          </a:bodyPr>
          <a:lstStyle/>
          <a:p>
            <a:pPr marL="12700">
              <a:lnSpc>
                <a:spcPct val="100000"/>
              </a:lnSpc>
              <a:spcBef>
                <a:spcPts val="100"/>
              </a:spcBef>
              <a:tabLst>
                <a:tab pos="467995" algn="l"/>
              </a:tabLst>
            </a:pPr>
            <a:r>
              <a:rPr sz="2500" dirty="0">
                <a:solidFill>
                  <a:srgbClr val="BF0000"/>
                </a:solidFill>
                <a:latin typeface="Times New Roman"/>
                <a:cs typeface="Times New Roman"/>
              </a:rPr>
              <a:t>3)	</a:t>
            </a:r>
            <a:r>
              <a:rPr sz="2500" spc="-5" dirty="0">
                <a:solidFill>
                  <a:srgbClr val="000000"/>
                </a:solidFill>
                <a:latin typeface="Times New Roman"/>
                <a:cs typeface="Times New Roman"/>
              </a:rPr>
              <a:t>Intellectual</a:t>
            </a:r>
            <a:r>
              <a:rPr sz="2500" spc="-75" dirty="0">
                <a:solidFill>
                  <a:srgbClr val="000000"/>
                </a:solidFill>
                <a:latin typeface="Times New Roman"/>
                <a:cs typeface="Times New Roman"/>
              </a:rPr>
              <a:t> </a:t>
            </a:r>
            <a:r>
              <a:rPr sz="2500" spc="-10" dirty="0">
                <a:solidFill>
                  <a:srgbClr val="000000"/>
                </a:solidFill>
                <a:latin typeface="Times New Roman"/>
                <a:cs typeface="Times New Roman"/>
              </a:rPr>
              <a:t>Property</a:t>
            </a:r>
            <a:endParaRPr sz="25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644"/>
            </a:xfrm>
            <a:prstGeom prst="rect">
              <a:avLst/>
            </a:prstGeom>
          </p:spPr>
        </p:pic>
        <p:pic>
          <p:nvPicPr>
            <p:cNvPr id="4" name="object 4"/>
            <p:cNvPicPr/>
            <p:nvPr/>
          </p:nvPicPr>
          <p:blipFill>
            <a:blip r:embed="rId3" cstate="print"/>
            <a:stretch>
              <a:fillRect/>
            </a:stretch>
          </p:blipFill>
          <p:spPr>
            <a:xfrm>
              <a:off x="401764" y="115557"/>
              <a:ext cx="8423643" cy="1559521"/>
            </a:xfrm>
            <a:prstGeom prst="rect">
              <a:avLst/>
            </a:prstGeom>
          </p:spPr>
        </p:pic>
      </p:grpSp>
      <p:sp>
        <p:nvSpPr>
          <p:cNvPr id="5" name="object 5"/>
          <p:cNvSpPr txBox="1"/>
          <p:nvPr/>
        </p:nvSpPr>
        <p:spPr>
          <a:xfrm>
            <a:off x="1018705" y="2017150"/>
            <a:ext cx="7365365" cy="3642995"/>
          </a:xfrm>
          <a:prstGeom prst="rect">
            <a:avLst/>
          </a:prstGeom>
        </p:spPr>
        <p:txBody>
          <a:bodyPr vert="horz" wrap="square" lIns="0" tIns="10795" rIns="0" bIns="0" rtlCol="0">
            <a:spAutoFit/>
          </a:bodyPr>
          <a:lstStyle/>
          <a:p>
            <a:pPr marL="12700" marR="5080" algn="just">
              <a:lnSpc>
                <a:spcPct val="146100"/>
              </a:lnSpc>
              <a:spcBef>
                <a:spcPts val="85"/>
              </a:spcBef>
            </a:pPr>
            <a:r>
              <a:rPr sz="3250" i="1" spc="45" dirty="0">
                <a:latin typeface="Trebuchet MS"/>
                <a:cs typeface="Trebuchet MS"/>
              </a:rPr>
              <a:t>Intellectual</a:t>
            </a:r>
            <a:r>
              <a:rPr sz="3250" i="1" spc="50" dirty="0">
                <a:latin typeface="Trebuchet MS"/>
                <a:cs typeface="Trebuchet MS"/>
              </a:rPr>
              <a:t> </a:t>
            </a:r>
            <a:r>
              <a:rPr sz="3250" i="1" spc="95" dirty="0">
                <a:latin typeface="Trebuchet MS"/>
                <a:cs typeface="Trebuchet MS"/>
              </a:rPr>
              <a:t>property</a:t>
            </a:r>
            <a:r>
              <a:rPr sz="3250" i="1" spc="100" dirty="0">
                <a:latin typeface="Trebuchet MS"/>
                <a:cs typeface="Trebuchet MS"/>
              </a:rPr>
              <a:t> </a:t>
            </a:r>
            <a:r>
              <a:rPr sz="3250" i="1" spc="60" dirty="0">
                <a:latin typeface="Trebuchet MS"/>
                <a:cs typeface="Trebuchet MS"/>
              </a:rPr>
              <a:t>(IP)</a:t>
            </a:r>
            <a:r>
              <a:rPr sz="3250" i="1" spc="65" dirty="0">
                <a:latin typeface="Trebuchet MS"/>
                <a:cs typeface="Trebuchet MS"/>
              </a:rPr>
              <a:t> </a:t>
            </a:r>
            <a:r>
              <a:rPr sz="3250" i="1" spc="55" dirty="0">
                <a:latin typeface="Trebuchet MS"/>
                <a:cs typeface="Trebuchet MS"/>
              </a:rPr>
              <a:t>refers</a:t>
            </a:r>
            <a:r>
              <a:rPr sz="3250" i="1" spc="60" dirty="0">
                <a:latin typeface="Trebuchet MS"/>
                <a:cs typeface="Trebuchet MS"/>
              </a:rPr>
              <a:t> </a:t>
            </a:r>
            <a:r>
              <a:rPr sz="3250" i="1" spc="30" dirty="0">
                <a:latin typeface="Trebuchet MS"/>
                <a:cs typeface="Trebuchet MS"/>
              </a:rPr>
              <a:t>to </a:t>
            </a:r>
            <a:r>
              <a:rPr sz="3250" i="1" spc="-965" dirty="0">
                <a:latin typeface="Trebuchet MS"/>
                <a:cs typeface="Trebuchet MS"/>
              </a:rPr>
              <a:t> </a:t>
            </a:r>
            <a:r>
              <a:rPr sz="3250" b="1" i="1" spc="235" dirty="0">
                <a:latin typeface="Trebuchet MS"/>
                <a:cs typeface="Trebuchet MS"/>
              </a:rPr>
              <a:t>creations</a:t>
            </a:r>
            <a:r>
              <a:rPr sz="3250" b="1" i="1" spc="114" dirty="0">
                <a:latin typeface="Trebuchet MS"/>
                <a:cs typeface="Trebuchet MS"/>
              </a:rPr>
              <a:t> </a:t>
            </a:r>
            <a:r>
              <a:rPr sz="3250" b="1" i="1" spc="180" dirty="0">
                <a:latin typeface="Trebuchet MS"/>
                <a:cs typeface="Trebuchet MS"/>
              </a:rPr>
              <a:t>of</a:t>
            </a:r>
            <a:r>
              <a:rPr sz="3250" b="1" i="1" spc="114" dirty="0">
                <a:latin typeface="Trebuchet MS"/>
                <a:cs typeface="Trebuchet MS"/>
              </a:rPr>
              <a:t> </a:t>
            </a:r>
            <a:r>
              <a:rPr sz="3250" b="1" i="1" spc="285" dirty="0">
                <a:latin typeface="Trebuchet MS"/>
                <a:cs typeface="Trebuchet MS"/>
              </a:rPr>
              <a:t>the</a:t>
            </a:r>
            <a:r>
              <a:rPr sz="3250" b="1" i="1" spc="114" dirty="0">
                <a:latin typeface="Trebuchet MS"/>
                <a:cs typeface="Trebuchet MS"/>
              </a:rPr>
              <a:t> </a:t>
            </a:r>
            <a:r>
              <a:rPr sz="3250" b="1" i="1" spc="254" dirty="0">
                <a:latin typeface="Trebuchet MS"/>
                <a:cs typeface="Trebuchet MS"/>
              </a:rPr>
              <a:t>mind</a:t>
            </a:r>
            <a:r>
              <a:rPr sz="3250" i="1" spc="254" dirty="0">
                <a:latin typeface="Trebuchet MS"/>
                <a:cs typeface="Trebuchet MS"/>
              </a:rPr>
              <a:t>:</a:t>
            </a:r>
            <a:r>
              <a:rPr sz="3250" i="1" spc="20" dirty="0">
                <a:latin typeface="Trebuchet MS"/>
                <a:cs typeface="Trebuchet MS"/>
              </a:rPr>
              <a:t> </a:t>
            </a:r>
            <a:r>
              <a:rPr sz="3250" i="1" spc="100" dirty="0">
                <a:latin typeface="Trebuchet MS"/>
                <a:cs typeface="Trebuchet MS"/>
              </a:rPr>
              <a:t>inventions, </a:t>
            </a:r>
            <a:r>
              <a:rPr sz="3250" i="1" spc="-969" dirty="0">
                <a:latin typeface="Trebuchet MS"/>
                <a:cs typeface="Trebuchet MS"/>
              </a:rPr>
              <a:t> </a:t>
            </a:r>
            <a:r>
              <a:rPr sz="3250" i="1" spc="20" dirty="0">
                <a:latin typeface="Trebuchet MS"/>
                <a:cs typeface="Trebuchet MS"/>
              </a:rPr>
              <a:t>literary</a:t>
            </a:r>
            <a:r>
              <a:rPr sz="3250" i="1" spc="25" dirty="0">
                <a:latin typeface="Trebuchet MS"/>
                <a:cs typeface="Trebuchet MS"/>
              </a:rPr>
              <a:t> </a:t>
            </a:r>
            <a:r>
              <a:rPr sz="3250" i="1" spc="215" dirty="0">
                <a:latin typeface="Trebuchet MS"/>
                <a:cs typeface="Trebuchet MS"/>
              </a:rPr>
              <a:t>and</a:t>
            </a:r>
            <a:r>
              <a:rPr sz="3250" i="1" spc="220" dirty="0">
                <a:latin typeface="Trebuchet MS"/>
                <a:cs typeface="Trebuchet MS"/>
              </a:rPr>
              <a:t> </a:t>
            </a:r>
            <a:r>
              <a:rPr sz="3250" i="1" spc="30" dirty="0">
                <a:latin typeface="Trebuchet MS"/>
                <a:cs typeface="Trebuchet MS"/>
              </a:rPr>
              <a:t>artistic</a:t>
            </a:r>
            <a:r>
              <a:rPr sz="3250" i="1" spc="35" dirty="0">
                <a:latin typeface="Trebuchet MS"/>
                <a:cs typeface="Trebuchet MS"/>
              </a:rPr>
              <a:t> </a:t>
            </a:r>
            <a:r>
              <a:rPr sz="3250" i="1" spc="105" dirty="0">
                <a:latin typeface="Trebuchet MS"/>
                <a:cs typeface="Trebuchet MS"/>
              </a:rPr>
              <a:t>works,</a:t>
            </a:r>
            <a:r>
              <a:rPr sz="3250" i="1" spc="110" dirty="0">
                <a:latin typeface="Trebuchet MS"/>
                <a:cs typeface="Trebuchet MS"/>
              </a:rPr>
              <a:t> </a:t>
            </a:r>
            <a:r>
              <a:rPr sz="3250" i="1" spc="215" dirty="0">
                <a:latin typeface="Trebuchet MS"/>
                <a:cs typeface="Trebuchet MS"/>
              </a:rPr>
              <a:t>and </a:t>
            </a:r>
            <a:r>
              <a:rPr sz="3250" i="1" spc="220" dirty="0">
                <a:latin typeface="Trebuchet MS"/>
                <a:cs typeface="Trebuchet MS"/>
              </a:rPr>
              <a:t> </a:t>
            </a:r>
            <a:r>
              <a:rPr sz="3250" i="1" spc="165" dirty="0">
                <a:latin typeface="Trebuchet MS"/>
                <a:cs typeface="Trebuchet MS"/>
              </a:rPr>
              <a:t>symbols,</a:t>
            </a:r>
            <a:r>
              <a:rPr sz="3250" i="1" spc="170" dirty="0">
                <a:latin typeface="Trebuchet MS"/>
                <a:cs typeface="Trebuchet MS"/>
              </a:rPr>
              <a:t> </a:t>
            </a:r>
            <a:r>
              <a:rPr sz="3250" i="1" spc="195" dirty="0">
                <a:latin typeface="Trebuchet MS"/>
                <a:cs typeface="Trebuchet MS"/>
              </a:rPr>
              <a:t>names,</a:t>
            </a:r>
            <a:r>
              <a:rPr sz="3250" i="1" spc="1370" dirty="0">
                <a:latin typeface="Trebuchet MS"/>
                <a:cs typeface="Trebuchet MS"/>
              </a:rPr>
              <a:t> </a:t>
            </a:r>
            <a:r>
              <a:rPr sz="3250" i="1" spc="170" dirty="0">
                <a:latin typeface="Trebuchet MS"/>
                <a:cs typeface="Trebuchet MS"/>
              </a:rPr>
              <a:t>images,</a:t>
            </a:r>
            <a:r>
              <a:rPr sz="3250" i="1" spc="1320" dirty="0">
                <a:latin typeface="Trebuchet MS"/>
                <a:cs typeface="Trebuchet MS"/>
              </a:rPr>
              <a:t> </a:t>
            </a:r>
            <a:r>
              <a:rPr sz="3250" i="1" spc="215" dirty="0">
                <a:latin typeface="Trebuchet MS"/>
                <a:cs typeface="Trebuchet MS"/>
              </a:rPr>
              <a:t>and </a:t>
            </a:r>
            <a:r>
              <a:rPr sz="3250" i="1" spc="220" dirty="0">
                <a:latin typeface="Trebuchet MS"/>
                <a:cs typeface="Trebuchet MS"/>
              </a:rPr>
              <a:t> designs</a:t>
            </a:r>
            <a:r>
              <a:rPr sz="3250" i="1" spc="15" dirty="0">
                <a:latin typeface="Trebuchet MS"/>
                <a:cs typeface="Trebuchet MS"/>
              </a:rPr>
              <a:t> </a:t>
            </a:r>
            <a:r>
              <a:rPr sz="3250" i="1" spc="229" dirty="0">
                <a:latin typeface="Trebuchet MS"/>
                <a:cs typeface="Trebuchet MS"/>
              </a:rPr>
              <a:t>used</a:t>
            </a:r>
            <a:r>
              <a:rPr sz="3250" i="1" spc="15" dirty="0">
                <a:latin typeface="Trebuchet MS"/>
                <a:cs typeface="Trebuchet MS"/>
              </a:rPr>
              <a:t> </a:t>
            </a:r>
            <a:r>
              <a:rPr sz="3250" i="1" spc="55" dirty="0">
                <a:latin typeface="Trebuchet MS"/>
                <a:cs typeface="Trebuchet MS"/>
              </a:rPr>
              <a:t>in</a:t>
            </a:r>
            <a:r>
              <a:rPr sz="3250" i="1" spc="10" dirty="0">
                <a:latin typeface="Trebuchet MS"/>
                <a:cs typeface="Trebuchet MS"/>
              </a:rPr>
              <a:t> </a:t>
            </a:r>
            <a:r>
              <a:rPr sz="3250" i="1" spc="165" dirty="0">
                <a:latin typeface="Trebuchet MS"/>
                <a:cs typeface="Trebuchet MS"/>
              </a:rPr>
              <a:t>commerce.</a:t>
            </a:r>
            <a:endParaRPr sz="325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644"/>
            </a:xfrm>
            <a:prstGeom prst="rect">
              <a:avLst/>
            </a:prstGeom>
          </p:spPr>
        </p:pic>
        <p:pic>
          <p:nvPicPr>
            <p:cNvPr id="4" name="object 4"/>
            <p:cNvPicPr/>
            <p:nvPr/>
          </p:nvPicPr>
          <p:blipFill>
            <a:blip r:embed="rId3" cstate="print"/>
            <a:stretch>
              <a:fillRect/>
            </a:stretch>
          </p:blipFill>
          <p:spPr>
            <a:xfrm>
              <a:off x="487438" y="170992"/>
              <a:ext cx="8258759" cy="857884"/>
            </a:xfrm>
            <a:prstGeom prst="rect">
              <a:avLst/>
            </a:prstGeom>
          </p:spPr>
        </p:pic>
      </p:grpSp>
      <p:sp>
        <p:nvSpPr>
          <p:cNvPr id="5" name="object 5"/>
          <p:cNvSpPr txBox="1">
            <a:spLocks noGrp="1"/>
          </p:cNvSpPr>
          <p:nvPr>
            <p:ph type="title"/>
          </p:nvPr>
        </p:nvSpPr>
        <p:spPr>
          <a:xfrm>
            <a:off x="887653" y="1252334"/>
            <a:ext cx="5135880" cy="510540"/>
          </a:xfrm>
          <a:prstGeom prst="rect">
            <a:avLst/>
          </a:prstGeom>
        </p:spPr>
        <p:txBody>
          <a:bodyPr vert="horz" wrap="square" lIns="0" tIns="16510" rIns="0" bIns="0" rtlCol="0">
            <a:spAutoFit/>
          </a:bodyPr>
          <a:lstStyle/>
          <a:p>
            <a:pPr marL="12700">
              <a:lnSpc>
                <a:spcPct val="100000"/>
              </a:lnSpc>
              <a:spcBef>
                <a:spcPts val="130"/>
              </a:spcBef>
            </a:pPr>
            <a:r>
              <a:rPr sz="3150" b="0" spc="150" dirty="0">
                <a:solidFill>
                  <a:srgbClr val="000000"/>
                </a:solidFill>
                <a:latin typeface="Trebuchet MS"/>
                <a:cs typeface="Trebuchet MS"/>
              </a:rPr>
              <a:t>Creativity</a:t>
            </a:r>
            <a:r>
              <a:rPr sz="3150" b="0" spc="55" dirty="0">
                <a:solidFill>
                  <a:srgbClr val="000000"/>
                </a:solidFill>
                <a:latin typeface="Trebuchet MS"/>
                <a:cs typeface="Trebuchet MS"/>
              </a:rPr>
              <a:t> </a:t>
            </a:r>
            <a:r>
              <a:rPr sz="3150" b="0" spc="180" dirty="0">
                <a:solidFill>
                  <a:srgbClr val="000000"/>
                </a:solidFill>
                <a:latin typeface="Trebuchet MS"/>
                <a:cs typeface="Trebuchet MS"/>
              </a:rPr>
              <a:t>is</a:t>
            </a:r>
            <a:r>
              <a:rPr sz="3150" b="0" spc="65" dirty="0">
                <a:solidFill>
                  <a:srgbClr val="000000"/>
                </a:solidFill>
                <a:latin typeface="Trebuchet MS"/>
                <a:cs typeface="Trebuchet MS"/>
              </a:rPr>
              <a:t> </a:t>
            </a:r>
            <a:r>
              <a:rPr sz="3150" b="0" spc="175" dirty="0">
                <a:solidFill>
                  <a:srgbClr val="000000"/>
                </a:solidFill>
                <a:latin typeface="Trebuchet MS"/>
                <a:cs typeface="Trebuchet MS"/>
              </a:rPr>
              <a:t>the</a:t>
            </a:r>
            <a:r>
              <a:rPr sz="3150" b="0" spc="55" dirty="0">
                <a:solidFill>
                  <a:srgbClr val="000000"/>
                </a:solidFill>
                <a:latin typeface="Trebuchet MS"/>
                <a:cs typeface="Trebuchet MS"/>
              </a:rPr>
              <a:t> </a:t>
            </a:r>
            <a:r>
              <a:rPr sz="3150" b="0" spc="114" dirty="0">
                <a:solidFill>
                  <a:srgbClr val="000000"/>
                </a:solidFill>
                <a:latin typeface="Trebuchet MS"/>
                <a:cs typeface="Trebuchet MS"/>
              </a:rPr>
              <a:t>ability</a:t>
            </a:r>
            <a:r>
              <a:rPr sz="3150" b="0" spc="50" dirty="0">
                <a:solidFill>
                  <a:srgbClr val="000000"/>
                </a:solidFill>
                <a:latin typeface="Trebuchet MS"/>
                <a:cs typeface="Trebuchet MS"/>
              </a:rPr>
              <a:t> </a:t>
            </a:r>
            <a:r>
              <a:rPr sz="3150" b="0" spc="125" dirty="0">
                <a:solidFill>
                  <a:srgbClr val="000000"/>
                </a:solidFill>
                <a:latin typeface="Trebuchet MS"/>
                <a:cs typeface="Trebuchet MS"/>
              </a:rPr>
              <a:t>to</a:t>
            </a:r>
            <a:endParaRPr sz="3150">
              <a:latin typeface="Trebuchet MS"/>
              <a:cs typeface="Trebuchet MS"/>
            </a:endParaRPr>
          </a:p>
        </p:txBody>
      </p:sp>
      <p:sp>
        <p:nvSpPr>
          <p:cNvPr id="6" name="object 6"/>
          <p:cNvSpPr txBox="1"/>
          <p:nvPr/>
        </p:nvSpPr>
        <p:spPr>
          <a:xfrm>
            <a:off x="887653" y="2466263"/>
            <a:ext cx="234315" cy="339725"/>
          </a:xfrm>
          <a:prstGeom prst="rect">
            <a:avLst/>
          </a:prstGeom>
        </p:spPr>
        <p:txBody>
          <a:bodyPr vert="horz" wrap="square" lIns="0" tIns="13970" rIns="0" bIns="0" rtlCol="0">
            <a:spAutoFit/>
          </a:bodyPr>
          <a:lstStyle/>
          <a:p>
            <a:pPr marL="12700">
              <a:lnSpc>
                <a:spcPct val="100000"/>
              </a:lnSpc>
              <a:spcBef>
                <a:spcPts val="110"/>
              </a:spcBef>
            </a:pPr>
            <a:r>
              <a:rPr sz="2050" spc="-409" dirty="0">
                <a:latin typeface="MS UI Gothic"/>
                <a:cs typeface="MS UI Gothic"/>
              </a:rPr>
              <a:t>➢</a:t>
            </a:r>
            <a:endParaRPr sz="2050">
              <a:latin typeface="MS UI Gothic"/>
              <a:cs typeface="MS UI Gothic"/>
            </a:endParaRPr>
          </a:p>
        </p:txBody>
      </p:sp>
      <p:sp>
        <p:nvSpPr>
          <p:cNvPr id="7" name="object 7"/>
          <p:cNvSpPr txBox="1"/>
          <p:nvPr/>
        </p:nvSpPr>
        <p:spPr>
          <a:xfrm>
            <a:off x="887653" y="3051619"/>
            <a:ext cx="234315" cy="339725"/>
          </a:xfrm>
          <a:prstGeom prst="rect">
            <a:avLst/>
          </a:prstGeom>
        </p:spPr>
        <p:txBody>
          <a:bodyPr vert="horz" wrap="square" lIns="0" tIns="13970" rIns="0" bIns="0" rtlCol="0">
            <a:spAutoFit/>
          </a:bodyPr>
          <a:lstStyle/>
          <a:p>
            <a:pPr marL="12700">
              <a:lnSpc>
                <a:spcPct val="100000"/>
              </a:lnSpc>
              <a:spcBef>
                <a:spcPts val="110"/>
              </a:spcBef>
            </a:pPr>
            <a:r>
              <a:rPr sz="2050" spc="-409" dirty="0">
                <a:latin typeface="MS UI Gothic"/>
                <a:cs typeface="MS UI Gothic"/>
              </a:rPr>
              <a:t>➢</a:t>
            </a:r>
            <a:endParaRPr sz="2050">
              <a:latin typeface="MS UI Gothic"/>
              <a:cs typeface="MS UI Gothic"/>
            </a:endParaRPr>
          </a:p>
        </p:txBody>
      </p:sp>
      <p:sp>
        <p:nvSpPr>
          <p:cNvPr id="8" name="object 8"/>
          <p:cNvSpPr txBox="1"/>
          <p:nvPr/>
        </p:nvSpPr>
        <p:spPr>
          <a:xfrm>
            <a:off x="887653" y="3638423"/>
            <a:ext cx="234315" cy="339725"/>
          </a:xfrm>
          <a:prstGeom prst="rect">
            <a:avLst/>
          </a:prstGeom>
        </p:spPr>
        <p:txBody>
          <a:bodyPr vert="horz" wrap="square" lIns="0" tIns="13970" rIns="0" bIns="0" rtlCol="0">
            <a:spAutoFit/>
          </a:bodyPr>
          <a:lstStyle/>
          <a:p>
            <a:pPr marL="12700">
              <a:lnSpc>
                <a:spcPct val="100000"/>
              </a:lnSpc>
              <a:spcBef>
                <a:spcPts val="110"/>
              </a:spcBef>
            </a:pPr>
            <a:r>
              <a:rPr sz="2050" spc="-409" dirty="0">
                <a:latin typeface="MS UI Gothic"/>
                <a:cs typeface="MS UI Gothic"/>
              </a:rPr>
              <a:t>➢</a:t>
            </a:r>
            <a:endParaRPr sz="2050">
              <a:latin typeface="MS UI Gothic"/>
              <a:cs typeface="MS UI Gothic"/>
            </a:endParaRPr>
          </a:p>
        </p:txBody>
      </p:sp>
      <p:sp>
        <p:nvSpPr>
          <p:cNvPr id="9" name="object 9"/>
          <p:cNvSpPr txBox="1"/>
          <p:nvPr/>
        </p:nvSpPr>
        <p:spPr>
          <a:xfrm>
            <a:off x="887653" y="5175262"/>
            <a:ext cx="234315" cy="339725"/>
          </a:xfrm>
          <a:prstGeom prst="rect">
            <a:avLst/>
          </a:prstGeom>
        </p:spPr>
        <p:txBody>
          <a:bodyPr vert="horz" wrap="square" lIns="0" tIns="13970" rIns="0" bIns="0" rtlCol="0">
            <a:spAutoFit/>
          </a:bodyPr>
          <a:lstStyle/>
          <a:p>
            <a:pPr marL="12700">
              <a:lnSpc>
                <a:spcPct val="100000"/>
              </a:lnSpc>
              <a:spcBef>
                <a:spcPts val="110"/>
              </a:spcBef>
            </a:pPr>
            <a:r>
              <a:rPr sz="2050" spc="-409" dirty="0">
                <a:latin typeface="MS UI Gothic"/>
                <a:cs typeface="MS UI Gothic"/>
              </a:rPr>
              <a:t>➢</a:t>
            </a:r>
            <a:endParaRPr sz="2050">
              <a:latin typeface="MS UI Gothic"/>
              <a:cs typeface="MS UI Gothic"/>
            </a:endParaRPr>
          </a:p>
        </p:txBody>
      </p:sp>
      <p:sp>
        <p:nvSpPr>
          <p:cNvPr id="10" name="object 10"/>
          <p:cNvSpPr txBox="1"/>
          <p:nvPr/>
        </p:nvSpPr>
        <p:spPr>
          <a:xfrm>
            <a:off x="887653" y="1735620"/>
            <a:ext cx="6970395" cy="4391660"/>
          </a:xfrm>
          <a:prstGeom prst="rect">
            <a:avLst/>
          </a:prstGeom>
        </p:spPr>
        <p:txBody>
          <a:bodyPr vert="horz" wrap="square" lIns="0" tIns="12065" rIns="0" bIns="0" rtlCol="0">
            <a:spAutoFit/>
          </a:bodyPr>
          <a:lstStyle/>
          <a:p>
            <a:pPr marL="385445" marR="363220" indent="-373380">
              <a:lnSpc>
                <a:spcPct val="122100"/>
              </a:lnSpc>
              <a:spcBef>
                <a:spcPts val="95"/>
              </a:spcBef>
              <a:buSzPct val="65079"/>
              <a:buFont typeface="MS UI Gothic"/>
              <a:buChar char="➢"/>
              <a:tabLst>
                <a:tab pos="385445" algn="l"/>
                <a:tab pos="386080" algn="l"/>
              </a:tabLst>
            </a:pPr>
            <a:r>
              <a:rPr sz="3150" spc="204" dirty="0">
                <a:latin typeface="Trebuchet MS"/>
                <a:cs typeface="Trebuchet MS"/>
              </a:rPr>
              <a:t>Th</a:t>
            </a:r>
            <a:r>
              <a:rPr sz="3150" spc="-15" dirty="0">
                <a:latin typeface="Trebuchet MS"/>
                <a:cs typeface="Trebuchet MS"/>
              </a:rPr>
              <a:t>i</a:t>
            </a:r>
            <a:r>
              <a:rPr sz="3150" spc="300" dirty="0">
                <a:latin typeface="Trebuchet MS"/>
                <a:cs typeface="Trebuchet MS"/>
              </a:rPr>
              <a:t>n</a:t>
            </a:r>
            <a:r>
              <a:rPr sz="3150" spc="250" dirty="0">
                <a:latin typeface="Trebuchet MS"/>
                <a:cs typeface="Trebuchet MS"/>
              </a:rPr>
              <a:t>k</a:t>
            </a:r>
            <a:r>
              <a:rPr sz="3150" spc="70" dirty="0">
                <a:latin typeface="Trebuchet MS"/>
                <a:cs typeface="Trebuchet MS"/>
              </a:rPr>
              <a:t> </a:t>
            </a:r>
            <a:r>
              <a:rPr sz="3150" spc="-585" dirty="0">
                <a:latin typeface="Trebuchet MS"/>
                <a:cs typeface="Trebuchet MS"/>
              </a:rPr>
              <a:t>/</a:t>
            </a:r>
            <a:r>
              <a:rPr sz="3150" spc="75" dirty="0">
                <a:latin typeface="Trebuchet MS"/>
                <a:cs typeface="Trebuchet MS"/>
              </a:rPr>
              <a:t> </a:t>
            </a:r>
            <a:r>
              <a:rPr sz="3150" spc="204" dirty="0">
                <a:latin typeface="Trebuchet MS"/>
                <a:cs typeface="Trebuchet MS"/>
              </a:rPr>
              <a:t>c</a:t>
            </a:r>
            <a:r>
              <a:rPr sz="3150" spc="229" dirty="0">
                <a:latin typeface="Trebuchet MS"/>
                <a:cs typeface="Trebuchet MS"/>
              </a:rPr>
              <a:t>o</a:t>
            </a:r>
            <a:r>
              <a:rPr sz="3150" spc="484" dirty="0">
                <a:latin typeface="Trebuchet MS"/>
                <a:cs typeface="Trebuchet MS"/>
              </a:rPr>
              <a:t>m</a:t>
            </a:r>
            <a:r>
              <a:rPr sz="3150" spc="235" dirty="0">
                <a:latin typeface="Trebuchet MS"/>
                <a:cs typeface="Trebuchet MS"/>
              </a:rPr>
              <a:t>e</a:t>
            </a:r>
            <a:r>
              <a:rPr sz="3150" spc="75" dirty="0">
                <a:latin typeface="Trebuchet MS"/>
                <a:cs typeface="Trebuchet MS"/>
              </a:rPr>
              <a:t> </a:t>
            </a:r>
            <a:r>
              <a:rPr sz="3150" spc="300" dirty="0">
                <a:latin typeface="Trebuchet MS"/>
                <a:cs typeface="Trebuchet MS"/>
              </a:rPr>
              <a:t>u</a:t>
            </a:r>
            <a:r>
              <a:rPr sz="3150" spc="260" dirty="0">
                <a:latin typeface="Trebuchet MS"/>
                <a:cs typeface="Trebuchet MS"/>
              </a:rPr>
              <a:t>p</a:t>
            </a:r>
            <a:r>
              <a:rPr sz="3150" spc="70" dirty="0">
                <a:latin typeface="Trebuchet MS"/>
                <a:cs typeface="Trebuchet MS"/>
              </a:rPr>
              <a:t> </a:t>
            </a:r>
            <a:r>
              <a:rPr sz="3150" spc="260" dirty="0">
                <a:latin typeface="Trebuchet MS"/>
                <a:cs typeface="Trebuchet MS"/>
              </a:rPr>
              <a:t>w</a:t>
            </a:r>
            <a:r>
              <a:rPr sz="3150" spc="-15" dirty="0">
                <a:latin typeface="Trebuchet MS"/>
                <a:cs typeface="Trebuchet MS"/>
              </a:rPr>
              <a:t>i</a:t>
            </a:r>
            <a:r>
              <a:rPr sz="3150" spc="114" dirty="0">
                <a:latin typeface="Trebuchet MS"/>
                <a:cs typeface="Trebuchet MS"/>
              </a:rPr>
              <a:t>t</a:t>
            </a:r>
            <a:r>
              <a:rPr sz="3150" spc="165" dirty="0">
                <a:latin typeface="Trebuchet MS"/>
                <a:cs typeface="Trebuchet MS"/>
              </a:rPr>
              <a:t>h</a:t>
            </a:r>
            <a:r>
              <a:rPr sz="3150" spc="80" dirty="0">
                <a:latin typeface="Trebuchet MS"/>
                <a:cs typeface="Trebuchet MS"/>
              </a:rPr>
              <a:t> </a:t>
            </a:r>
            <a:r>
              <a:rPr sz="3150" spc="290" dirty="0">
                <a:latin typeface="Trebuchet MS"/>
                <a:cs typeface="Trebuchet MS"/>
              </a:rPr>
              <a:t>n</a:t>
            </a:r>
            <a:r>
              <a:rPr sz="3150" spc="240" dirty="0">
                <a:latin typeface="Trebuchet MS"/>
                <a:cs typeface="Trebuchet MS"/>
              </a:rPr>
              <a:t>e</a:t>
            </a:r>
            <a:r>
              <a:rPr sz="3150" spc="254" dirty="0">
                <a:latin typeface="Trebuchet MS"/>
                <a:cs typeface="Trebuchet MS"/>
              </a:rPr>
              <a:t>w</a:t>
            </a:r>
            <a:r>
              <a:rPr sz="3150" spc="85" dirty="0">
                <a:latin typeface="Trebuchet MS"/>
                <a:cs typeface="Trebuchet MS"/>
              </a:rPr>
              <a:t> </a:t>
            </a:r>
            <a:r>
              <a:rPr sz="3150" spc="75" dirty="0">
                <a:latin typeface="Trebuchet MS"/>
                <a:cs typeface="Trebuchet MS"/>
              </a:rPr>
              <a:t>i</a:t>
            </a:r>
            <a:r>
              <a:rPr sz="3150" spc="165" dirty="0">
                <a:latin typeface="Trebuchet MS"/>
                <a:cs typeface="Trebuchet MS"/>
              </a:rPr>
              <a:t>d</a:t>
            </a:r>
            <a:r>
              <a:rPr sz="3150" spc="240" dirty="0">
                <a:latin typeface="Trebuchet MS"/>
                <a:cs typeface="Trebuchet MS"/>
              </a:rPr>
              <a:t>e</a:t>
            </a:r>
            <a:r>
              <a:rPr sz="3150" spc="210" dirty="0">
                <a:latin typeface="Trebuchet MS"/>
                <a:cs typeface="Trebuchet MS"/>
              </a:rPr>
              <a:t>a  </a:t>
            </a:r>
            <a:r>
              <a:rPr sz="3150" spc="265" dirty="0">
                <a:latin typeface="Trebuchet MS"/>
                <a:cs typeface="Trebuchet MS"/>
              </a:rPr>
              <a:t>design new </a:t>
            </a:r>
            <a:r>
              <a:rPr sz="3150" spc="170" dirty="0">
                <a:latin typeface="Trebuchet MS"/>
                <a:cs typeface="Trebuchet MS"/>
              </a:rPr>
              <a:t>“inventions” </a:t>
            </a:r>
            <a:r>
              <a:rPr sz="3150" spc="175" dirty="0">
                <a:latin typeface="Trebuchet MS"/>
                <a:cs typeface="Trebuchet MS"/>
              </a:rPr>
              <a:t> </a:t>
            </a:r>
            <a:r>
              <a:rPr sz="3150" spc="220" dirty="0">
                <a:latin typeface="Trebuchet MS"/>
                <a:cs typeface="Trebuchet MS"/>
              </a:rPr>
              <a:t>produce</a:t>
            </a:r>
            <a:r>
              <a:rPr sz="3150" spc="70" dirty="0">
                <a:latin typeface="Trebuchet MS"/>
                <a:cs typeface="Trebuchet MS"/>
              </a:rPr>
              <a:t> </a:t>
            </a:r>
            <a:r>
              <a:rPr sz="3150" spc="185" dirty="0">
                <a:latin typeface="Trebuchet MS"/>
                <a:cs typeface="Trebuchet MS"/>
              </a:rPr>
              <a:t>“works</a:t>
            </a:r>
            <a:r>
              <a:rPr sz="3150" spc="70" dirty="0">
                <a:latin typeface="Trebuchet MS"/>
                <a:cs typeface="Trebuchet MS"/>
              </a:rPr>
              <a:t> </a:t>
            </a:r>
            <a:r>
              <a:rPr sz="3150" spc="105" dirty="0">
                <a:latin typeface="Trebuchet MS"/>
                <a:cs typeface="Trebuchet MS"/>
              </a:rPr>
              <a:t>of</a:t>
            </a:r>
            <a:r>
              <a:rPr sz="3150" spc="70" dirty="0">
                <a:latin typeface="Trebuchet MS"/>
                <a:cs typeface="Trebuchet MS"/>
              </a:rPr>
              <a:t> </a:t>
            </a:r>
            <a:r>
              <a:rPr sz="3150" spc="90" dirty="0">
                <a:latin typeface="Trebuchet MS"/>
                <a:cs typeface="Trebuchet MS"/>
              </a:rPr>
              <a:t>art”</a:t>
            </a:r>
            <a:endParaRPr sz="3150">
              <a:latin typeface="Trebuchet MS"/>
              <a:cs typeface="Trebuchet MS"/>
            </a:endParaRPr>
          </a:p>
          <a:p>
            <a:pPr marL="385445" marR="5080">
              <a:lnSpc>
                <a:spcPct val="101099"/>
              </a:lnSpc>
              <a:spcBef>
                <a:spcPts val="800"/>
              </a:spcBef>
            </a:pPr>
            <a:r>
              <a:rPr sz="3150" spc="229" dirty="0">
                <a:latin typeface="Trebuchet MS"/>
                <a:cs typeface="Trebuchet MS"/>
              </a:rPr>
              <a:t>solve </a:t>
            </a:r>
            <a:r>
              <a:rPr sz="3150" spc="235" dirty="0">
                <a:latin typeface="Trebuchet MS"/>
                <a:cs typeface="Trebuchet MS"/>
              </a:rPr>
              <a:t>problems </a:t>
            </a:r>
            <a:r>
              <a:rPr sz="3150" spc="135" dirty="0">
                <a:latin typeface="Trebuchet MS"/>
                <a:cs typeface="Trebuchet MS"/>
              </a:rPr>
              <a:t>in </a:t>
            </a:r>
            <a:r>
              <a:rPr sz="3150" spc="265" dirty="0">
                <a:latin typeface="Trebuchet MS"/>
                <a:cs typeface="Trebuchet MS"/>
              </a:rPr>
              <a:t>new </a:t>
            </a:r>
            <a:r>
              <a:rPr sz="3150" spc="225" dirty="0">
                <a:latin typeface="Trebuchet MS"/>
                <a:cs typeface="Trebuchet MS"/>
              </a:rPr>
              <a:t>ways, </a:t>
            </a:r>
            <a:r>
              <a:rPr sz="3150" spc="165" dirty="0">
                <a:latin typeface="Trebuchet MS"/>
                <a:cs typeface="Trebuchet MS"/>
              </a:rPr>
              <a:t>or </a:t>
            </a:r>
            <a:r>
              <a:rPr sz="3150" spc="-935" dirty="0">
                <a:latin typeface="Trebuchet MS"/>
                <a:cs typeface="Trebuchet MS"/>
              </a:rPr>
              <a:t> </a:t>
            </a:r>
            <a:r>
              <a:rPr sz="3150" spc="220" dirty="0">
                <a:latin typeface="Trebuchet MS"/>
                <a:cs typeface="Trebuchet MS"/>
              </a:rPr>
              <a:t>develop</a:t>
            </a:r>
            <a:r>
              <a:rPr sz="3150" spc="65" dirty="0">
                <a:latin typeface="Trebuchet MS"/>
                <a:cs typeface="Trebuchet MS"/>
              </a:rPr>
              <a:t> </a:t>
            </a:r>
            <a:r>
              <a:rPr sz="3150" spc="290" dirty="0">
                <a:latin typeface="Trebuchet MS"/>
                <a:cs typeface="Trebuchet MS"/>
              </a:rPr>
              <a:t>a</a:t>
            </a:r>
            <a:r>
              <a:rPr sz="3150" spc="55" dirty="0">
                <a:latin typeface="Trebuchet MS"/>
                <a:cs typeface="Trebuchet MS"/>
              </a:rPr>
              <a:t> </a:t>
            </a:r>
            <a:r>
              <a:rPr sz="3150" spc="265" dirty="0">
                <a:latin typeface="Trebuchet MS"/>
                <a:cs typeface="Trebuchet MS"/>
              </a:rPr>
              <a:t>new</a:t>
            </a:r>
            <a:r>
              <a:rPr sz="3150" spc="75" dirty="0">
                <a:latin typeface="Trebuchet MS"/>
                <a:cs typeface="Trebuchet MS"/>
              </a:rPr>
              <a:t> </a:t>
            </a:r>
            <a:r>
              <a:rPr sz="3150" spc="195" dirty="0">
                <a:latin typeface="Trebuchet MS"/>
                <a:cs typeface="Trebuchet MS"/>
              </a:rPr>
              <a:t>idea</a:t>
            </a:r>
            <a:r>
              <a:rPr sz="3150" spc="70" dirty="0">
                <a:latin typeface="Trebuchet MS"/>
                <a:cs typeface="Trebuchet MS"/>
              </a:rPr>
              <a:t> </a:t>
            </a:r>
            <a:r>
              <a:rPr sz="3150" spc="290" dirty="0">
                <a:latin typeface="Trebuchet MS"/>
                <a:cs typeface="Trebuchet MS"/>
              </a:rPr>
              <a:t>based</a:t>
            </a:r>
            <a:r>
              <a:rPr sz="3150" spc="70" dirty="0">
                <a:latin typeface="Trebuchet MS"/>
                <a:cs typeface="Trebuchet MS"/>
              </a:rPr>
              <a:t> </a:t>
            </a:r>
            <a:r>
              <a:rPr sz="3150" spc="275" dirty="0">
                <a:latin typeface="Trebuchet MS"/>
                <a:cs typeface="Trebuchet MS"/>
              </a:rPr>
              <a:t>on</a:t>
            </a:r>
            <a:r>
              <a:rPr sz="3150" spc="65" dirty="0">
                <a:latin typeface="Trebuchet MS"/>
                <a:cs typeface="Trebuchet MS"/>
              </a:rPr>
              <a:t> </a:t>
            </a:r>
            <a:r>
              <a:rPr sz="3150" spc="285" dirty="0">
                <a:latin typeface="Trebuchet MS"/>
                <a:cs typeface="Trebuchet MS"/>
              </a:rPr>
              <a:t>an </a:t>
            </a:r>
            <a:r>
              <a:rPr sz="3150" spc="-935" dirty="0">
                <a:latin typeface="Trebuchet MS"/>
                <a:cs typeface="Trebuchet MS"/>
              </a:rPr>
              <a:t> </a:t>
            </a:r>
            <a:r>
              <a:rPr sz="3150" spc="105" dirty="0">
                <a:latin typeface="Trebuchet MS"/>
                <a:cs typeface="Trebuchet MS"/>
              </a:rPr>
              <a:t>“original”</a:t>
            </a:r>
            <a:r>
              <a:rPr sz="3150" spc="60" dirty="0">
                <a:latin typeface="Trebuchet MS"/>
                <a:cs typeface="Trebuchet MS"/>
              </a:rPr>
              <a:t> </a:t>
            </a:r>
            <a:r>
              <a:rPr sz="3150" spc="204" dirty="0">
                <a:latin typeface="Trebuchet MS"/>
                <a:cs typeface="Trebuchet MS"/>
              </a:rPr>
              <a:t>knowledge.</a:t>
            </a:r>
            <a:endParaRPr sz="3150">
              <a:latin typeface="Trebuchet MS"/>
              <a:cs typeface="Trebuchet MS"/>
            </a:endParaRPr>
          </a:p>
          <a:p>
            <a:pPr marL="385445" marR="1547495">
              <a:lnSpc>
                <a:spcPct val="101000"/>
              </a:lnSpc>
              <a:spcBef>
                <a:spcPts val="635"/>
              </a:spcBef>
            </a:pPr>
            <a:r>
              <a:rPr sz="3150" spc="155" dirty="0">
                <a:latin typeface="Trebuchet MS"/>
                <a:cs typeface="Trebuchet MS"/>
              </a:rPr>
              <a:t>novel,</a:t>
            </a:r>
            <a:r>
              <a:rPr sz="3150" spc="40" dirty="0">
                <a:latin typeface="Trebuchet MS"/>
                <a:cs typeface="Trebuchet MS"/>
              </a:rPr>
              <a:t> </a:t>
            </a:r>
            <a:r>
              <a:rPr sz="3150" spc="170" dirty="0">
                <a:latin typeface="Trebuchet MS"/>
                <a:cs typeface="Trebuchet MS"/>
              </a:rPr>
              <a:t>or</a:t>
            </a:r>
            <a:r>
              <a:rPr sz="3150" spc="35" dirty="0">
                <a:latin typeface="Trebuchet MS"/>
                <a:cs typeface="Trebuchet MS"/>
              </a:rPr>
              <a:t> </a:t>
            </a:r>
            <a:r>
              <a:rPr sz="3150" spc="215" dirty="0">
                <a:latin typeface="Trebuchet MS"/>
                <a:cs typeface="Trebuchet MS"/>
              </a:rPr>
              <a:t>unconventional </a:t>
            </a:r>
            <a:r>
              <a:rPr sz="3150" spc="-935" dirty="0">
                <a:latin typeface="Trebuchet MS"/>
                <a:cs typeface="Trebuchet MS"/>
              </a:rPr>
              <a:t> </a:t>
            </a:r>
            <a:r>
              <a:rPr sz="3150" spc="195" dirty="0">
                <a:latin typeface="Trebuchet MS"/>
                <a:cs typeface="Trebuchet MS"/>
              </a:rPr>
              <a:t>approach</a:t>
            </a:r>
            <a:r>
              <a:rPr sz="2550" spc="195" dirty="0">
                <a:latin typeface="Trebuchet MS"/>
                <a:cs typeface="Trebuchet MS"/>
              </a:rPr>
              <a:t>.</a:t>
            </a:r>
            <a:endParaRPr sz="255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B13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2667</Words>
  <Application>Microsoft Office PowerPoint</Application>
  <PresentationFormat>On-screen Show (4:3)</PresentationFormat>
  <Paragraphs>346</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Module 1</vt:lpstr>
      <vt:lpstr>Index</vt:lpstr>
      <vt:lpstr>PowerPoint Presentation</vt:lpstr>
      <vt:lpstr>Introduction</vt:lpstr>
      <vt:lpstr>1) Movable Property</vt:lpstr>
      <vt:lpstr>2) Immovable Property</vt:lpstr>
      <vt:lpstr>3) Intellectual Property</vt:lpstr>
      <vt:lpstr>PowerPoint Presentation</vt:lpstr>
      <vt:lpstr>Creativity is the ability to</vt:lpstr>
      <vt:lpstr>Think Away  From The  Box</vt:lpstr>
      <vt:lpstr>Intellectual  property  description for the</vt:lpstr>
      <vt:lpstr>PowerPoint Presentation</vt:lpstr>
      <vt:lpstr>PowerPoint Presentation</vt:lpstr>
      <vt:lpstr>PowerPoint Presentation</vt:lpstr>
      <vt:lpstr>Need for protection of intellectual property</vt:lpstr>
      <vt:lpstr>PowerPoint Presentation</vt:lpstr>
      <vt:lpstr>Intellectual  property  facets (types)</vt:lpstr>
      <vt:lpstr>I. Industrial Property</vt:lpstr>
      <vt:lpstr>1) Patents (Inventions)</vt:lpstr>
      <vt:lpstr>The inventor has to apply for a patent for the invention to the patent  office along with his application disclosing the complete invention in  the form of complete specification This complete specification is published by the patent office  immediately on deciding that a patent may be granted</vt:lpstr>
      <vt:lpstr>2) Trademarks (Goods and services)</vt:lpstr>
      <vt:lpstr>A trademark is a visual representation attached to goods for the purpose  of Indicating their trade origin</vt:lpstr>
      <vt:lpstr>3) Industrial designs</vt:lpstr>
      <vt:lpstr>4) Geographical indications</vt:lpstr>
      <vt:lpstr>II. Copyright and Neighbouring Rights</vt:lpstr>
      <vt:lpstr>Copyright protects "original works of authorship" Copyrightable works include literary works,</vt:lpstr>
      <vt:lpstr>III.Emerging Forms</vt:lpstr>
      <vt:lpstr>1) Traditional Knowledge</vt:lpstr>
      <vt:lpstr>2) Traditional Knowledge Digital Library</vt:lpstr>
      <vt:lpstr>The project  TKDL  involves documentation of the knowledge  available in public domain on traditional knowledge  from the</vt:lpstr>
      <vt:lpstr>3) Digital Copyright</vt:lpstr>
      <vt:lpstr>4) Domain Name</vt:lpstr>
      <vt:lpstr>PowerPoint Presentation</vt:lpstr>
      <vt:lpstr>PowerPoint Presentation</vt:lpstr>
      <vt:lpstr>▶  Core Activities of WIPO</vt:lpstr>
      <vt:lpstr>2) Delivering global IP protection services</vt:lpstr>
      <vt:lpstr>3) Encouraging the use of IP for economic development</vt:lpstr>
      <vt:lpstr>PowerPoint Presentation</vt:lpstr>
      <vt:lpstr>Rights</vt:lpstr>
      <vt:lpstr>PowerPoint Presentation</vt:lpstr>
      <vt:lpstr>TRIPS</vt:lpstr>
      <vt:lpstr>PowerPoint Presentation</vt:lpstr>
      <vt:lpstr>TRIPS Agreement</vt:lpstr>
      <vt:lpstr>TRIPS Agreement Coverage</vt:lpstr>
      <vt:lpstr>TRIPS Agreement Coverage</vt:lpstr>
      <vt:lpstr>TRIPS Agreement features</vt:lpstr>
      <vt:lpstr>TRIPS Agreement</vt:lpstr>
      <vt:lpstr>TRIPS Agreement</vt:lpstr>
      <vt:lpstr>TRIPS Agreement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Part 1</dc:title>
  <dc:creator>SHEHIN</dc:creator>
  <cp:lastModifiedBy>Rekha MP</cp:lastModifiedBy>
  <cp:revision>3</cp:revision>
  <dcterms:created xsi:type="dcterms:W3CDTF">2022-03-17T04:08:47Z</dcterms:created>
  <dcterms:modified xsi:type="dcterms:W3CDTF">2025-02-01T23:43:02Z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2022-03-16T00:00:00Z</vt:filetime>
  </property>
  <property fmtid="{D5CDD505-2E9C-101B-9397-08002B2CF9AE}" pid="3" name="Creator">
    <vt:lpwstr>Impress</vt:lpwstr>
  </property>
  <property fmtid="{D5CDD505-2E9C-101B-9397-08002B2CF9AE}" pid="4" name="LastSaved">
    <vt:filetime>2022-03-16T00:00:00Z</vt:filetime>
  </property>
</Properties>
</file>