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AgroSentinel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agricultural industry struggles with inefficient supply chain management, leading to wasted resources and reduced profitability for farmers and stakeholders.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 is a clear and innovative solution to the problem:</a:t>
            </a:r>
          </a:p>
          <a:p/>
          <a:p>
            <a:r>
              <a:t>- Develop a blockchain-based platform that connects farmers directly to buyers and suppliers, ensuring transparency and real-time tracking of produce.</a:t>
            </a:r>
          </a:p>
          <a:p>
            <a:r>
              <a:t>- Implement an AI-powered predictive analytics tool to forecast demand and optimize crop yields, reducing waste and improving resource allocation.</a:t>
            </a:r>
          </a:p>
          <a:p>
            <a:r>
              <a:t>- Integrate a digital payment system to facilitate secure and timely transactions, improving cash flow for farmers and stakeholders.</a:t>
            </a:r>
          </a:p>
          <a:p>
            <a:r>
              <a:t>- Provide data-driven insights to farmers and stakeholders to inform decision-making and improve overall supply chain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📈 Market Need</a:t>
            </a:r>
          </a:p>
          <a:p>
            <a:r>
              <a:t>- Increasing demand for precision agriculture solutions due to the need for sustainable farming practices.</a:t>
            </a:r>
          </a:p>
          <a:p>
            <a:r>
              <a:t>- Need for improving supply chain management in agriculture.</a:t>
            </a:r>
          </a:p>
          <a:p>
            <a:r>
              <a:t>## 💡 Unique Angle / Gap</a:t>
            </a:r>
          </a:p>
          <a:p>
            <a:r>
              <a:t>- Potential gap in the market for tailored precision agriculture solutions that address the needs of specific crops or local farming communities.</a:t>
            </a:r>
          </a:p>
          <a:p>
            <a:r>
              <a:t>- AgroSentinel could fill this gap by developing targeted technologies or services that improve farming practices, increase efficiency, and promote sustainability in its chosen areas of focus.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Name | Description | Website |</a:t>
            </a:r>
          </a:p>
          <a:p>
            <a:r>
              <a:t>| AgJunction, Inc. | Precision guidance and steering solutions for agriculture | https://www.agjunction.com/ |</a:t>
            </a:r>
          </a:p>
          <a:p>
            <a:r>
              <a:t>| Farmers Business Network | Agritech company leveraging data science for farming | https://www.farmersbusinessnetwork.com/ |</a:t>
            </a:r>
          </a:p>
          <a:p>
            <a:r>
              <a:t>| PrecisionHawk | Drone-based precision agriculture solutions | https://www.precisionhawk.com/ 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