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7" r:id="rId7"/>
    <p:sldId id="265" r:id="rId8"/>
    <p:sldId id="264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92946-7E0C-4A63-9442-75D082B23C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9EF2FEC-17DA-4D37-9FE1-94E0C90A8F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</a:rPr>
            <a:t> </a:t>
          </a:r>
          <a:r>
            <a:rPr lang="fr-FR">
              <a:solidFill>
                <a:schemeClr val="tx1"/>
              </a:solidFill>
            </a:rPr>
            <a:t>Présentation du projet</a:t>
          </a:r>
          <a:r>
            <a:rPr lang="fr-FR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6395E4FB-B93D-4B3E-B5A9-C50E099C786E}" type="parTrans" cxnId="{C3AE65BC-2D3A-4138-B67D-7695F6411344}">
      <dgm:prSet/>
      <dgm:spPr/>
      <dgm:t>
        <a:bodyPr/>
        <a:lstStyle/>
        <a:p>
          <a:endParaRPr lang="en-US"/>
        </a:p>
      </dgm:t>
    </dgm:pt>
    <dgm:pt modelId="{E7C965BC-92E6-482F-8A6D-DCAF0DC9B958}" type="sibTrans" cxnId="{C3AE65BC-2D3A-4138-B67D-7695F64113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790751-734F-4808-ADDE-1DF417206C3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Structure et organisation </a:t>
          </a:r>
          <a:endParaRPr lang="en-US" dirty="0"/>
        </a:p>
      </dgm:t>
    </dgm:pt>
    <dgm:pt modelId="{995FC91B-33B9-4A30-90E7-42A241E04630}" type="parTrans" cxnId="{FB251D4A-1ED0-4527-B0AD-205E8DD1CAC3}">
      <dgm:prSet/>
      <dgm:spPr/>
      <dgm:t>
        <a:bodyPr/>
        <a:lstStyle/>
        <a:p>
          <a:endParaRPr lang="en-US"/>
        </a:p>
      </dgm:t>
    </dgm:pt>
    <dgm:pt modelId="{2DF7ECF0-1F93-47CC-AC17-260A93886F74}" type="sibTrans" cxnId="{FB251D4A-1ED0-4527-B0AD-205E8DD1C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5795D3-8FF7-4CAB-BA95-B8795B6672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Bilan et démo du Projet  </a:t>
          </a:r>
          <a:endParaRPr lang="en-US" dirty="0"/>
        </a:p>
      </dgm:t>
    </dgm:pt>
    <dgm:pt modelId="{9D72F19E-56DB-4F07-AF09-A60CF0D3FE46}" type="parTrans" cxnId="{8F560DD0-C667-4E81-AB37-FEAE3E9F03DA}">
      <dgm:prSet/>
      <dgm:spPr/>
      <dgm:t>
        <a:bodyPr/>
        <a:lstStyle/>
        <a:p>
          <a:endParaRPr lang="en-US"/>
        </a:p>
      </dgm:t>
    </dgm:pt>
    <dgm:pt modelId="{C3664764-8974-4EE6-852A-00172A8310D8}" type="sibTrans" cxnId="{8F560DD0-C667-4E81-AB37-FEAE3E9F03DA}">
      <dgm:prSet/>
      <dgm:spPr/>
      <dgm:t>
        <a:bodyPr/>
        <a:lstStyle/>
        <a:p>
          <a:endParaRPr lang="en-US"/>
        </a:p>
      </dgm:t>
    </dgm:pt>
    <dgm:pt modelId="{926EE4F4-74B3-4253-8CE5-AC4D1391DCC3}" type="pres">
      <dgm:prSet presAssocID="{DEA92946-7E0C-4A63-9442-75D082B23C0F}" presName="root" presStyleCnt="0">
        <dgm:presLayoutVars>
          <dgm:dir/>
          <dgm:resizeHandles val="exact"/>
        </dgm:presLayoutVars>
      </dgm:prSet>
      <dgm:spPr/>
    </dgm:pt>
    <dgm:pt modelId="{D6E58A00-51C7-43D2-A409-04BB1601E48D}" type="pres">
      <dgm:prSet presAssocID="{DEA92946-7E0C-4A63-9442-75D082B23C0F}" presName="container" presStyleCnt="0">
        <dgm:presLayoutVars>
          <dgm:dir/>
          <dgm:resizeHandles val="exact"/>
        </dgm:presLayoutVars>
      </dgm:prSet>
      <dgm:spPr/>
    </dgm:pt>
    <dgm:pt modelId="{5F8A68EF-4A7A-4C9D-94EB-E6972B298BDC}" type="pres">
      <dgm:prSet presAssocID="{F9EF2FEC-17DA-4D37-9FE1-94E0C90A8F4C}" presName="compNode" presStyleCnt="0"/>
      <dgm:spPr/>
    </dgm:pt>
    <dgm:pt modelId="{7F09FACC-BAF8-4733-8782-D0B9B062041F}" type="pres">
      <dgm:prSet presAssocID="{F9EF2FEC-17DA-4D37-9FE1-94E0C90A8F4C}" presName="iconBgRect" presStyleLbl="bgShp" presStyleIdx="0" presStyleCnt="3"/>
      <dgm:spPr/>
    </dgm:pt>
    <dgm:pt modelId="{4C0549A9-0803-4EF7-8852-ECA0DDB6CC9F}" type="pres">
      <dgm:prSet presAssocID="{F9EF2FEC-17DA-4D37-9FE1-94E0C90A8F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B5DB81-9331-4301-9241-2A516C9ED291}" type="pres">
      <dgm:prSet presAssocID="{F9EF2FEC-17DA-4D37-9FE1-94E0C90A8F4C}" presName="spaceRect" presStyleCnt="0"/>
      <dgm:spPr/>
    </dgm:pt>
    <dgm:pt modelId="{D14C92F7-4CC2-460B-9CD6-F4F182E79DF4}" type="pres">
      <dgm:prSet presAssocID="{F9EF2FEC-17DA-4D37-9FE1-94E0C90A8F4C}" presName="textRect" presStyleLbl="revTx" presStyleIdx="0" presStyleCnt="3">
        <dgm:presLayoutVars>
          <dgm:chMax val="1"/>
          <dgm:chPref val="1"/>
        </dgm:presLayoutVars>
      </dgm:prSet>
      <dgm:spPr/>
    </dgm:pt>
    <dgm:pt modelId="{323CECA7-2DC5-4564-A940-2830DF504075}" type="pres">
      <dgm:prSet presAssocID="{E7C965BC-92E6-482F-8A6D-DCAF0DC9B958}" presName="sibTrans" presStyleLbl="sibTrans2D1" presStyleIdx="0" presStyleCnt="0"/>
      <dgm:spPr/>
    </dgm:pt>
    <dgm:pt modelId="{F23092CB-0BA2-448F-B3E1-E230FE6F19CC}" type="pres">
      <dgm:prSet presAssocID="{30790751-734F-4808-ADDE-1DF417206C39}" presName="compNode" presStyleCnt="0"/>
      <dgm:spPr/>
    </dgm:pt>
    <dgm:pt modelId="{E4D147E7-D110-4CDC-BD48-4253249CF45C}" type="pres">
      <dgm:prSet presAssocID="{30790751-734F-4808-ADDE-1DF417206C39}" presName="iconBgRect" presStyleLbl="bgShp" presStyleIdx="1" presStyleCnt="3"/>
      <dgm:spPr/>
    </dgm:pt>
    <dgm:pt modelId="{5E82FA05-EDBE-4775-A3A0-A65E8FFDD6B5}" type="pres">
      <dgm:prSet presAssocID="{30790751-734F-4808-ADDE-1DF417206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780106FE-482B-44B6-A44C-818D1153A6A2}" type="pres">
      <dgm:prSet presAssocID="{30790751-734F-4808-ADDE-1DF417206C39}" presName="spaceRect" presStyleCnt="0"/>
      <dgm:spPr/>
    </dgm:pt>
    <dgm:pt modelId="{4A730E6D-93F2-4EE0-A534-B99C924301B8}" type="pres">
      <dgm:prSet presAssocID="{30790751-734F-4808-ADDE-1DF417206C39}" presName="textRect" presStyleLbl="revTx" presStyleIdx="1" presStyleCnt="3">
        <dgm:presLayoutVars>
          <dgm:chMax val="1"/>
          <dgm:chPref val="1"/>
        </dgm:presLayoutVars>
      </dgm:prSet>
      <dgm:spPr/>
    </dgm:pt>
    <dgm:pt modelId="{172C20BD-CFA2-49F3-BE87-76BC9575BE86}" type="pres">
      <dgm:prSet presAssocID="{2DF7ECF0-1F93-47CC-AC17-260A93886F74}" presName="sibTrans" presStyleLbl="sibTrans2D1" presStyleIdx="0" presStyleCnt="0"/>
      <dgm:spPr/>
    </dgm:pt>
    <dgm:pt modelId="{56293643-77C5-4277-A9C6-AECDF402F139}" type="pres">
      <dgm:prSet presAssocID="{F85795D3-8FF7-4CAB-BA95-B8795B667220}" presName="compNode" presStyleCnt="0"/>
      <dgm:spPr/>
    </dgm:pt>
    <dgm:pt modelId="{2C95C87A-179D-4819-B519-7A09D4CAE5AA}" type="pres">
      <dgm:prSet presAssocID="{F85795D3-8FF7-4CAB-BA95-B8795B667220}" presName="iconBgRect" presStyleLbl="bgShp" presStyleIdx="2" presStyleCnt="3"/>
      <dgm:spPr/>
    </dgm:pt>
    <dgm:pt modelId="{3114D18A-7175-4256-AF17-ED1737CE01EF}" type="pres">
      <dgm:prSet presAssocID="{F85795D3-8FF7-4CAB-BA95-B8795B6672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C553871-8ED0-42A1-A197-1FA594DE0122}" type="pres">
      <dgm:prSet presAssocID="{F85795D3-8FF7-4CAB-BA95-B8795B667220}" presName="spaceRect" presStyleCnt="0"/>
      <dgm:spPr/>
    </dgm:pt>
    <dgm:pt modelId="{F0A5BB6D-690C-4A4C-9E0D-6C18E78B2094}" type="pres">
      <dgm:prSet presAssocID="{F85795D3-8FF7-4CAB-BA95-B8795B6672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F05806-3375-6743-8C11-79A9948AA1DB}" type="presOf" srcId="{F9EF2FEC-17DA-4D37-9FE1-94E0C90A8F4C}" destId="{D14C92F7-4CC2-460B-9CD6-F4F182E79DF4}" srcOrd="0" destOrd="0" presId="urn:microsoft.com/office/officeart/2018/2/layout/IconCircleList"/>
    <dgm:cxn modelId="{785F6C47-8061-7345-94C7-F612A9F02738}" type="presOf" srcId="{E7C965BC-92E6-482F-8A6D-DCAF0DC9B958}" destId="{323CECA7-2DC5-4564-A940-2830DF504075}" srcOrd="0" destOrd="0" presId="urn:microsoft.com/office/officeart/2018/2/layout/IconCircleList"/>
    <dgm:cxn modelId="{FB251D4A-1ED0-4527-B0AD-205E8DD1CAC3}" srcId="{DEA92946-7E0C-4A63-9442-75D082B23C0F}" destId="{30790751-734F-4808-ADDE-1DF417206C39}" srcOrd="1" destOrd="0" parTransId="{995FC91B-33B9-4A30-90E7-42A241E04630}" sibTransId="{2DF7ECF0-1F93-47CC-AC17-260A93886F74}"/>
    <dgm:cxn modelId="{D50B827D-7604-C043-99C1-ACC095D7E4DB}" type="presOf" srcId="{F85795D3-8FF7-4CAB-BA95-B8795B667220}" destId="{F0A5BB6D-690C-4A4C-9E0D-6C18E78B2094}" srcOrd="0" destOrd="0" presId="urn:microsoft.com/office/officeart/2018/2/layout/IconCircleList"/>
    <dgm:cxn modelId="{36CB6BA7-E7D3-7644-BE49-9F8510BF7EE0}" type="presOf" srcId="{2DF7ECF0-1F93-47CC-AC17-260A93886F74}" destId="{172C20BD-CFA2-49F3-BE87-76BC9575BE86}" srcOrd="0" destOrd="0" presId="urn:microsoft.com/office/officeart/2018/2/layout/IconCircleList"/>
    <dgm:cxn modelId="{A76FC5AD-1232-F240-A7F4-C8651B790732}" type="presOf" srcId="{30790751-734F-4808-ADDE-1DF417206C39}" destId="{4A730E6D-93F2-4EE0-A534-B99C924301B8}" srcOrd="0" destOrd="0" presId="urn:microsoft.com/office/officeart/2018/2/layout/IconCircleList"/>
    <dgm:cxn modelId="{C3AE65BC-2D3A-4138-B67D-7695F6411344}" srcId="{DEA92946-7E0C-4A63-9442-75D082B23C0F}" destId="{F9EF2FEC-17DA-4D37-9FE1-94E0C90A8F4C}" srcOrd="0" destOrd="0" parTransId="{6395E4FB-B93D-4B3E-B5A9-C50E099C786E}" sibTransId="{E7C965BC-92E6-482F-8A6D-DCAF0DC9B958}"/>
    <dgm:cxn modelId="{8F560DD0-C667-4E81-AB37-FEAE3E9F03DA}" srcId="{DEA92946-7E0C-4A63-9442-75D082B23C0F}" destId="{F85795D3-8FF7-4CAB-BA95-B8795B667220}" srcOrd="2" destOrd="0" parTransId="{9D72F19E-56DB-4F07-AF09-A60CF0D3FE46}" sibTransId="{C3664764-8974-4EE6-852A-00172A8310D8}"/>
    <dgm:cxn modelId="{79F8F8D6-A696-4745-BEE6-90A3EA5A7F6D}" type="presOf" srcId="{DEA92946-7E0C-4A63-9442-75D082B23C0F}" destId="{926EE4F4-74B3-4253-8CE5-AC4D1391DCC3}" srcOrd="0" destOrd="0" presId="urn:microsoft.com/office/officeart/2018/2/layout/IconCircleList"/>
    <dgm:cxn modelId="{2F12EC3A-3C54-344F-A27D-5E62CFEFE701}" type="presParOf" srcId="{926EE4F4-74B3-4253-8CE5-AC4D1391DCC3}" destId="{D6E58A00-51C7-43D2-A409-04BB1601E48D}" srcOrd="0" destOrd="0" presId="urn:microsoft.com/office/officeart/2018/2/layout/IconCircleList"/>
    <dgm:cxn modelId="{26E1DD4B-8702-7D4F-B3C9-A1F4DE286AE0}" type="presParOf" srcId="{D6E58A00-51C7-43D2-A409-04BB1601E48D}" destId="{5F8A68EF-4A7A-4C9D-94EB-E6972B298BDC}" srcOrd="0" destOrd="0" presId="urn:microsoft.com/office/officeart/2018/2/layout/IconCircleList"/>
    <dgm:cxn modelId="{C2D17C06-7F95-4444-BE6B-9EB3E175974D}" type="presParOf" srcId="{5F8A68EF-4A7A-4C9D-94EB-E6972B298BDC}" destId="{7F09FACC-BAF8-4733-8782-D0B9B062041F}" srcOrd="0" destOrd="0" presId="urn:microsoft.com/office/officeart/2018/2/layout/IconCircleList"/>
    <dgm:cxn modelId="{294CB957-BBE7-BF4B-BB87-6AB56DD58BB5}" type="presParOf" srcId="{5F8A68EF-4A7A-4C9D-94EB-E6972B298BDC}" destId="{4C0549A9-0803-4EF7-8852-ECA0DDB6CC9F}" srcOrd="1" destOrd="0" presId="urn:microsoft.com/office/officeart/2018/2/layout/IconCircleList"/>
    <dgm:cxn modelId="{00F7BCAD-C493-4146-988C-2502121CAAAC}" type="presParOf" srcId="{5F8A68EF-4A7A-4C9D-94EB-E6972B298BDC}" destId="{7CB5DB81-9331-4301-9241-2A516C9ED291}" srcOrd="2" destOrd="0" presId="urn:microsoft.com/office/officeart/2018/2/layout/IconCircleList"/>
    <dgm:cxn modelId="{9A414BB6-A826-F04D-89C6-CB782660206C}" type="presParOf" srcId="{5F8A68EF-4A7A-4C9D-94EB-E6972B298BDC}" destId="{D14C92F7-4CC2-460B-9CD6-F4F182E79DF4}" srcOrd="3" destOrd="0" presId="urn:microsoft.com/office/officeart/2018/2/layout/IconCircleList"/>
    <dgm:cxn modelId="{B019F0AE-FE78-4947-B529-5BAACA6CB913}" type="presParOf" srcId="{D6E58A00-51C7-43D2-A409-04BB1601E48D}" destId="{323CECA7-2DC5-4564-A940-2830DF504075}" srcOrd="1" destOrd="0" presId="urn:microsoft.com/office/officeart/2018/2/layout/IconCircleList"/>
    <dgm:cxn modelId="{42EF1446-AE4D-7244-9E46-FF37401384C5}" type="presParOf" srcId="{D6E58A00-51C7-43D2-A409-04BB1601E48D}" destId="{F23092CB-0BA2-448F-B3E1-E230FE6F19CC}" srcOrd="2" destOrd="0" presId="urn:microsoft.com/office/officeart/2018/2/layout/IconCircleList"/>
    <dgm:cxn modelId="{62F8F203-3958-7B49-BEA7-46D95254337B}" type="presParOf" srcId="{F23092CB-0BA2-448F-B3E1-E230FE6F19CC}" destId="{E4D147E7-D110-4CDC-BD48-4253249CF45C}" srcOrd="0" destOrd="0" presId="urn:microsoft.com/office/officeart/2018/2/layout/IconCircleList"/>
    <dgm:cxn modelId="{CA65B05D-1391-9246-88D9-83D72411F005}" type="presParOf" srcId="{F23092CB-0BA2-448F-B3E1-E230FE6F19CC}" destId="{5E82FA05-EDBE-4775-A3A0-A65E8FFDD6B5}" srcOrd="1" destOrd="0" presId="urn:microsoft.com/office/officeart/2018/2/layout/IconCircleList"/>
    <dgm:cxn modelId="{1A3E58B3-5F94-5444-9822-E3C41033B209}" type="presParOf" srcId="{F23092CB-0BA2-448F-B3E1-E230FE6F19CC}" destId="{780106FE-482B-44B6-A44C-818D1153A6A2}" srcOrd="2" destOrd="0" presId="urn:microsoft.com/office/officeart/2018/2/layout/IconCircleList"/>
    <dgm:cxn modelId="{C8EDD86D-74FA-824B-A238-C320D88B96BE}" type="presParOf" srcId="{F23092CB-0BA2-448F-B3E1-E230FE6F19CC}" destId="{4A730E6D-93F2-4EE0-A534-B99C924301B8}" srcOrd="3" destOrd="0" presId="urn:microsoft.com/office/officeart/2018/2/layout/IconCircleList"/>
    <dgm:cxn modelId="{45C7B038-30EF-1D42-B391-638A2595559B}" type="presParOf" srcId="{D6E58A00-51C7-43D2-A409-04BB1601E48D}" destId="{172C20BD-CFA2-49F3-BE87-76BC9575BE86}" srcOrd="3" destOrd="0" presId="urn:microsoft.com/office/officeart/2018/2/layout/IconCircleList"/>
    <dgm:cxn modelId="{21F72AFF-BA10-8541-B06C-DADB2AB11158}" type="presParOf" srcId="{D6E58A00-51C7-43D2-A409-04BB1601E48D}" destId="{56293643-77C5-4277-A9C6-AECDF402F139}" srcOrd="4" destOrd="0" presId="urn:microsoft.com/office/officeart/2018/2/layout/IconCircleList"/>
    <dgm:cxn modelId="{09EA3327-08A1-3A4B-A327-7D281A979464}" type="presParOf" srcId="{56293643-77C5-4277-A9C6-AECDF402F139}" destId="{2C95C87A-179D-4819-B519-7A09D4CAE5AA}" srcOrd="0" destOrd="0" presId="urn:microsoft.com/office/officeart/2018/2/layout/IconCircleList"/>
    <dgm:cxn modelId="{D42A09D7-1A91-E24A-90A3-0BEF5D5E2378}" type="presParOf" srcId="{56293643-77C5-4277-A9C6-AECDF402F139}" destId="{3114D18A-7175-4256-AF17-ED1737CE01EF}" srcOrd="1" destOrd="0" presId="urn:microsoft.com/office/officeart/2018/2/layout/IconCircleList"/>
    <dgm:cxn modelId="{26DFD0C8-7255-8A48-A9FF-0D6BDAD06FCE}" type="presParOf" srcId="{56293643-77C5-4277-A9C6-AECDF402F139}" destId="{0C553871-8ED0-42A1-A197-1FA594DE0122}" srcOrd="2" destOrd="0" presId="urn:microsoft.com/office/officeart/2018/2/layout/IconCircleList"/>
    <dgm:cxn modelId="{1A591249-CCDA-4242-B775-5D49C5ECBB39}" type="presParOf" srcId="{56293643-77C5-4277-A9C6-AECDF402F139}" destId="{F0A5BB6D-690C-4A4C-9E0D-6C18E78B2094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8EC24-6670-4EF8-8F75-3684AB7255C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6D5270-436D-4EE2-AC60-2BCA50AC36FD}">
      <dgm:prSet/>
      <dgm:spPr/>
      <dgm:t>
        <a:bodyPr/>
        <a:lstStyle/>
        <a:p>
          <a:r>
            <a:rPr lang="fr-FR"/>
            <a:t>Utilisation des media queries</a:t>
          </a:r>
          <a:endParaRPr lang="en-US"/>
        </a:p>
      </dgm:t>
    </dgm:pt>
    <dgm:pt modelId="{9C3ED568-B758-45FE-86D8-2829EBE7F43F}" type="parTrans" cxnId="{A11A589F-E662-4742-A75A-E9E3358C3925}">
      <dgm:prSet/>
      <dgm:spPr/>
      <dgm:t>
        <a:bodyPr/>
        <a:lstStyle/>
        <a:p>
          <a:endParaRPr lang="en-US"/>
        </a:p>
      </dgm:t>
    </dgm:pt>
    <dgm:pt modelId="{BA429434-5599-47B1-86B0-78C0965CAA4A}" type="sibTrans" cxnId="{A11A589F-E662-4742-A75A-E9E3358C3925}">
      <dgm:prSet/>
      <dgm:spPr/>
      <dgm:t>
        <a:bodyPr/>
        <a:lstStyle/>
        <a:p>
          <a:endParaRPr lang="en-US"/>
        </a:p>
      </dgm:t>
    </dgm:pt>
    <dgm:pt modelId="{7999E616-DE20-4815-9D50-0A56CCFC5959}">
      <dgm:prSet/>
      <dgm:spPr/>
      <dgm:t>
        <a:bodyPr/>
        <a:lstStyle/>
        <a:p>
          <a:r>
            <a:rPr lang="fr-FR"/>
            <a:t>Breakpoint utilisés : </a:t>
          </a:r>
          <a:endParaRPr lang="en-US"/>
        </a:p>
      </dgm:t>
    </dgm:pt>
    <dgm:pt modelId="{7133251E-FBA5-40CD-9CA7-7D35A0968073}" type="parTrans" cxnId="{32463EC7-F138-4B49-AFFD-5D0E0902257A}">
      <dgm:prSet/>
      <dgm:spPr/>
      <dgm:t>
        <a:bodyPr/>
        <a:lstStyle/>
        <a:p>
          <a:endParaRPr lang="en-US"/>
        </a:p>
      </dgm:t>
    </dgm:pt>
    <dgm:pt modelId="{1A6145AB-CA35-492B-BE6B-727158F05BE0}" type="sibTrans" cxnId="{32463EC7-F138-4B49-AFFD-5D0E0902257A}">
      <dgm:prSet/>
      <dgm:spPr/>
      <dgm:t>
        <a:bodyPr/>
        <a:lstStyle/>
        <a:p>
          <a:endParaRPr lang="en-US"/>
        </a:p>
      </dgm:t>
    </dgm:pt>
    <dgm:pt modelId="{968A72F2-9271-406A-834C-9DEEE48F0128}">
      <dgm:prSet custT="1"/>
      <dgm:spPr/>
      <dgm:t>
        <a:bodyPr/>
        <a:lstStyle/>
        <a:p>
          <a:r>
            <a:rPr lang="fr-FR" sz="2000" dirty="0"/>
            <a:t>Format mobile : @media  (max-</a:t>
          </a:r>
          <a:r>
            <a:rPr lang="fr-FR" sz="2000" dirty="0" err="1"/>
            <a:t>width</a:t>
          </a:r>
          <a:r>
            <a:rPr lang="fr-FR" sz="2000" dirty="0"/>
            <a:t>: 480px) ;</a:t>
          </a:r>
          <a:endParaRPr lang="en-US" sz="2000" dirty="0"/>
        </a:p>
      </dgm:t>
    </dgm:pt>
    <dgm:pt modelId="{796FFA16-18A0-4A5A-BC98-08210F7AB629}" type="parTrans" cxnId="{5896153C-93C6-44DD-A7C2-8024AE628E17}">
      <dgm:prSet/>
      <dgm:spPr/>
      <dgm:t>
        <a:bodyPr/>
        <a:lstStyle/>
        <a:p>
          <a:endParaRPr lang="en-US"/>
        </a:p>
      </dgm:t>
    </dgm:pt>
    <dgm:pt modelId="{D8221B2F-4468-4B84-92D2-8C914A4D7403}" type="sibTrans" cxnId="{5896153C-93C6-44DD-A7C2-8024AE628E17}">
      <dgm:prSet/>
      <dgm:spPr/>
      <dgm:t>
        <a:bodyPr/>
        <a:lstStyle/>
        <a:p>
          <a:endParaRPr lang="en-US"/>
        </a:p>
      </dgm:t>
    </dgm:pt>
    <dgm:pt modelId="{E2F0FFFC-E772-4308-9D5F-7EB75A9A8F19}">
      <dgm:prSet custT="1"/>
      <dgm:spPr/>
      <dgm:t>
        <a:bodyPr/>
        <a:lstStyle/>
        <a:p>
          <a:r>
            <a:rPr lang="fr-FR" sz="2000" dirty="0"/>
            <a:t>Format Tablette vertical : @media </a:t>
          </a:r>
          <a:r>
            <a:rPr lang="fr-FR" sz="2000" dirty="0" err="1"/>
            <a:t>only</a:t>
          </a:r>
          <a:r>
            <a:rPr lang="fr-FR" sz="2000" dirty="0"/>
            <a:t> </a:t>
          </a:r>
          <a:r>
            <a:rPr lang="fr-FR" sz="2000" dirty="0" err="1"/>
            <a:t>screen</a:t>
          </a:r>
          <a:r>
            <a:rPr lang="fr-FR" sz="2000" dirty="0"/>
            <a:t> and (min-</a:t>
          </a:r>
          <a:r>
            <a:rPr lang="fr-FR" sz="2000" dirty="0" err="1"/>
            <a:t>device</a:t>
          </a:r>
          <a:r>
            <a:rPr lang="fr-FR" sz="2000" dirty="0"/>
            <a:t>-</a:t>
          </a:r>
          <a:r>
            <a:rPr lang="fr-FR" sz="2000" dirty="0" err="1"/>
            <a:t>width</a:t>
          </a:r>
          <a:r>
            <a:rPr lang="fr-FR" sz="2000" dirty="0"/>
            <a:t> : 768px) and (max-</a:t>
          </a:r>
          <a:r>
            <a:rPr lang="fr-FR" sz="2000" dirty="0" err="1"/>
            <a:t>device</a:t>
          </a:r>
          <a:r>
            <a:rPr lang="fr-FR" sz="2000" dirty="0"/>
            <a:t>-</a:t>
          </a:r>
          <a:r>
            <a:rPr lang="fr-FR" sz="2000" dirty="0" err="1"/>
            <a:t>width</a:t>
          </a:r>
          <a:r>
            <a:rPr lang="fr-FR" sz="2000" dirty="0"/>
            <a:t> : 1024px) and (orientation : portrait);</a:t>
          </a:r>
          <a:endParaRPr lang="en-US" sz="2000" dirty="0"/>
        </a:p>
      </dgm:t>
    </dgm:pt>
    <dgm:pt modelId="{8035A9D8-8097-404C-9F28-F448D8665F5E}" type="parTrans" cxnId="{E7C48167-8FEF-4F87-B94B-FE86CAB58CC6}">
      <dgm:prSet/>
      <dgm:spPr/>
      <dgm:t>
        <a:bodyPr/>
        <a:lstStyle/>
        <a:p>
          <a:endParaRPr lang="en-US"/>
        </a:p>
      </dgm:t>
    </dgm:pt>
    <dgm:pt modelId="{2A6483BC-EC96-4D92-B574-7670A5D42873}" type="sibTrans" cxnId="{E7C48167-8FEF-4F87-B94B-FE86CAB58CC6}">
      <dgm:prSet/>
      <dgm:spPr/>
      <dgm:t>
        <a:bodyPr/>
        <a:lstStyle/>
        <a:p>
          <a:endParaRPr lang="en-US"/>
        </a:p>
      </dgm:t>
    </dgm:pt>
    <dgm:pt modelId="{541602FB-6BD3-BC4F-8BD8-6FD7C53B3446}">
      <dgm:prSet custT="1"/>
      <dgm:spPr/>
      <dgm:t>
        <a:bodyPr/>
        <a:lstStyle/>
        <a:p>
          <a:r>
            <a:rPr lang="en-US" sz="2000" dirty="0"/>
            <a:t>Format </a:t>
          </a:r>
          <a:r>
            <a:rPr lang="en-US" sz="2000" dirty="0" err="1"/>
            <a:t>Tablette</a:t>
          </a:r>
          <a:r>
            <a:rPr lang="en-US" sz="2000" dirty="0"/>
            <a:t> horizontal : </a:t>
          </a:r>
          <a:r>
            <a:rPr lang="fr-FR" sz="2000" b="0" dirty="0"/>
            <a:t>@media </a:t>
          </a:r>
          <a:r>
            <a:rPr lang="fr-FR" sz="2000" b="0" dirty="0" err="1"/>
            <a:t>only</a:t>
          </a:r>
          <a:r>
            <a:rPr lang="fr-FR" sz="2000" b="0" dirty="0"/>
            <a:t> </a:t>
          </a:r>
          <a:r>
            <a:rPr lang="fr-FR" sz="2000" b="0" dirty="0" err="1"/>
            <a:t>screen</a:t>
          </a:r>
          <a:r>
            <a:rPr lang="fr-FR" sz="2000" b="0" dirty="0"/>
            <a:t> and (min-</a:t>
          </a:r>
          <a:r>
            <a:rPr lang="fr-FR" sz="2000" b="0" dirty="0" err="1"/>
            <a:t>device</a:t>
          </a:r>
          <a:r>
            <a:rPr lang="fr-FR" sz="2000" b="0" dirty="0"/>
            <a:t>-</a:t>
          </a:r>
          <a:r>
            <a:rPr lang="fr-FR" sz="2000" b="0" dirty="0" err="1"/>
            <a:t>width</a:t>
          </a:r>
          <a:r>
            <a:rPr lang="fr-FR" sz="2000" b="0" dirty="0"/>
            <a:t> : 768px) and (max-</a:t>
          </a:r>
          <a:r>
            <a:rPr lang="fr-FR" sz="2000" b="0" dirty="0" err="1"/>
            <a:t>device</a:t>
          </a:r>
          <a:r>
            <a:rPr lang="fr-FR" sz="2000" b="0" dirty="0"/>
            <a:t>-</a:t>
          </a:r>
          <a:r>
            <a:rPr lang="fr-FR" sz="2000" b="0" dirty="0" err="1"/>
            <a:t>width</a:t>
          </a:r>
          <a:r>
            <a:rPr lang="fr-FR" sz="2000" b="0" dirty="0"/>
            <a:t> : 1024px) and (</a:t>
          </a:r>
          <a:r>
            <a:rPr lang="fr-FR" sz="2000" b="0" dirty="0" err="1"/>
            <a:t>orientation:landscape</a:t>
          </a:r>
          <a:r>
            <a:rPr lang="fr-FR" sz="2000" b="0" dirty="0"/>
            <a:t>).</a:t>
          </a:r>
          <a:endParaRPr lang="en-US" sz="2000" dirty="0"/>
        </a:p>
      </dgm:t>
    </dgm:pt>
    <dgm:pt modelId="{E5A427D3-A03A-7C45-AD1B-539A3BA173F5}" type="parTrans" cxnId="{B25F900C-E4C8-5A41-BA78-897F3373739B}">
      <dgm:prSet/>
      <dgm:spPr/>
      <dgm:t>
        <a:bodyPr/>
        <a:lstStyle/>
        <a:p>
          <a:endParaRPr lang="fr-FR"/>
        </a:p>
      </dgm:t>
    </dgm:pt>
    <dgm:pt modelId="{9CD3CDE6-8448-504E-ACC5-4871E2556144}" type="sibTrans" cxnId="{B25F900C-E4C8-5A41-BA78-897F3373739B}">
      <dgm:prSet/>
      <dgm:spPr/>
      <dgm:t>
        <a:bodyPr/>
        <a:lstStyle/>
        <a:p>
          <a:endParaRPr lang="fr-FR"/>
        </a:p>
      </dgm:t>
    </dgm:pt>
    <dgm:pt modelId="{28731A18-23AB-3342-B753-6B29447B4CAF}">
      <dgm:prSet custT="1"/>
      <dgm:spPr/>
      <dgm:t>
        <a:bodyPr/>
        <a:lstStyle/>
        <a:p>
          <a:endParaRPr lang="en-US" sz="2000" dirty="0"/>
        </a:p>
      </dgm:t>
    </dgm:pt>
    <dgm:pt modelId="{35FCE408-27DC-4641-BB4A-D89AC3C6F024}" type="parTrans" cxnId="{683EBF7A-3950-B347-9B1F-5DC8CC34673E}">
      <dgm:prSet/>
      <dgm:spPr/>
      <dgm:t>
        <a:bodyPr/>
        <a:lstStyle/>
        <a:p>
          <a:endParaRPr lang="fr-FR"/>
        </a:p>
      </dgm:t>
    </dgm:pt>
    <dgm:pt modelId="{688DF9AD-3E91-4343-81C4-AF6002AC3071}" type="sibTrans" cxnId="{683EBF7A-3950-B347-9B1F-5DC8CC34673E}">
      <dgm:prSet/>
      <dgm:spPr/>
      <dgm:t>
        <a:bodyPr/>
        <a:lstStyle/>
        <a:p>
          <a:endParaRPr lang="fr-FR"/>
        </a:p>
      </dgm:t>
    </dgm:pt>
    <dgm:pt modelId="{F531E738-C064-F544-BBD1-9D613A15A8C6}">
      <dgm:prSet custT="1"/>
      <dgm:spPr/>
      <dgm:t>
        <a:bodyPr/>
        <a:lstStyle/>
        <a:p>
          <a:endParaRPr lang="en-US" sz="2000" dirty="0"/>
        </a:p>
      </dgm:t>
    </dgm:pt>
    <dgm:pt modelId="{47841DF4-C8C1-4C47-BCE7-52CB376F2C46}" type="parTrans" cxnId="{F5C80367-619B-5E4F-AD31-B4A010FEB4CB}">
      <dgm:prSet/>
      <dgm:spPr/>
      <dgm:t>
        <a:bodyPr/>
        <a:lstStyle/>
        <a:p>
          <a:endParaRPr lang="fr-FR"/>
        </a:p>
      </dgm:t>
    </dgm:pt>
    <dgm:pt modelId="{C7BD6A65-529B-2D48-983E-E1BAEFC6B3B8}" type="sibTrans" cxnId="{F5C80367-619B-5E4F-AD31-B4A010FEB4CB}">
      <dgm:prSet/>
      <dgm:spPr/>
      <dgm:t>
        <a:bodyPr/>
        <a:lstStyle/>
        <a:p>
          <a:endParaRPr lang="fr-FR"/>
        </a:p>
      </dgm:t>
    </dgm:pt>
    <dgm:pt modelId="{7E27AEA5-3F6A-724B-BC80-3032374449EA}" type="pres">
      <dgm:prSet presAssocID="{46F8EC24-6670-4EF8-8F75-3684AB7255C9}" presName="linear" presStyleCnt="0">
        <dgm:presLayoutVars>
          <dgm:dir/>
          <dgm:animLvl val="lvl"/>
          <dgm:resizeHandles val="exact"/>
        </dgm:presLayoutVars>
      </dgm:prSet>
      <dgm:spPr/>
    </dgm:pt>
    <dgm:pt modelId="{F52DE8A3-4E36-4E49-939A-10D98415E1C2}" type="pres">
      <dgm:prSet presAssocID="{926D5270-436D-4EE2-AC60-2BCA50AC36FD}" presName="parentLin" presStyleCnt="0"/>
      <dgm:spPr/>
    </dgm:pt>
    <dgm:pt modelId="{8AB532F2-EC9F-1E48-9F81-6224E18DBD6A}" type="pres">
      <dgm:prSet presAssocID="{926D5270-436D-4EE2-AC60-2BCA50AC36FD}" presName="parentLeftMargin" presStyleLbl="node1" presStyleIdx="0" presStyleCnt="2"/>
      <dgm:spPr/>
    </dgm:pt>
    <dgm:pt modelId="{39A1840A-37BA-2843-8C8C-34BF66852BCA}" type="pres">
      <dgm:prSet presAssocID="{926D5270-436D-4EE2-AC60-2BCA50AC36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969FC8-79CF-5C4F-AAC9-3D8FCFD55D83}" type="pres">
      <dgm:prSet presAssocID="{926D5270-436D-4EE2-AC60-2BCA50AC36FD}" presName="negativeSpace" presStyleCnt="0"/>
      <dgm:spPr/>
    </dgm:pt>
    <dgm:pt modelId="{6354AB0F-4F9D-9E47-9866-7BCEA2B0A3A6}" type="pres">
      <dgm:prSet presAssocID="{926D5270-436D-4EE2-AC60-2BCA50AC36FD}" presName="childText" presStyleLbl="conFgAcc1" presStyleIdx="0" presStyleCnt="2">
        <dgm:presLayoutVars>
          <dgm:bulletEnabled val="1"/>
        </dgm:presLayoutVars>
      </dgm:prSet>
      <dgm:spPr/>
    </dgm:pt>
    <dgm:pt modelId="{00DA8508-3046-C342-AEF6-B8C24E11002B}" type="pres">
      <dgm:prSet presAssocID="{BA429434-5599-47B1-86B0-78C0965CAA4A}" presName="spaceBetweenRectangles" presStyleCnt="0"/>
      <dgm:spPr/>
    </dgm:pt>
    <dgm:pt modelId="{B5846185-C570-8D41-AA6F-B4D648510C4E}" type="pres">
      <dgm:prSet presAssocID="{7999E616-DE20-4815-9D50-0A56CCFC5959}" presName="parentLin" presStyleCnt="0"/>
      <dgm:spPr/>
    </dgm:pt>
    <dgm:pt modelId="{72B7E57E-7E8C-234A-ADD0-31E0FDB68B53}" type="pres">
      <dgm:prSet presAssocID="{7999E616-DE20-4815-9D50-0A56CCFC5959}" presName="parentLeftMargin" presStyleLbl="node1" presStyleIdx="0" presStyleCnt="2"/>
      <dgm:spPr/>
    </dgm:pt>
    <dgm:pt modelId="{CF79ABAC-2BCA-7A4B-B6FB-B7B589F72F54}" type="pres">
      <dgm:prSet presAssocID="{7999E616-DE20-4815-9D50-0A56CCFC59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48BB4D-18DD-B942-93C0-E4078C938874}" type="pres">
      <dgm:prSet presAssocID="{7999E616-DE20-4815-9D50-0A56CCFC5959}" presName="negativeSpace" presStyleCnt="0"/>
      <dgm:spPr/>
    </dgm:pt>
    <dgm:pt modelId="{14089D8C-40B2-F943-BA57-8D2926F9FCCE}" type="pres">
      <dgm:prSet presAssocID="{7999E616-DE20-4815-9D50-0A56CCFC59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25F900C-E4C8-5A41-BA78-897F3373739B}" srcId="{7999E616-DE20-4815-9D50-0A56CCFC5959}" destId="{541602FB-6BD3-BC4F-8BD8-6FD7C53B3446}" srcOrd="4" destOrd="0" parTransId="{E5A427D3-A03A-7C45-AD1B-539A3BA173F5}" sibTransId="{9CD3CDE6-8448-504E-ACC5-4871E2556144}"/>
    <dgm:cxn modelId="{85E60D0F-BA6D-274E-8436-7EA8A9DEED7C}" type="presOf" srcId="{7999E616-DE20-4815-9D50-0A56CCFC5959}" destId="{72B7E57E-7E8C-234A-ADD0-31E0FDB68B53}" srcOrd="0" destOrd="0" presId="urn:microsoft.com/office/officeart/2005/8/layout/list1"/>
    <dgm:cxn modelId="{9A5B7C34-1C3E-5846-B400-8011B13B578E}" type="presOf" srcId="{F531E738-C064-F544-BBD1-9D613A15A8C6}" destId="{14089D8C-40B2-F943-BA57-8D2926F9FCCE}" srcOrd="0" destOrd="3" presId="urn:microsoft.com/office/officeart/2005/8/layout/list1"/>
    <dgm:cxn modelId="{5896153C-93C6-44DD-A7C2-8024AE628E17}" srcId="{7999E616-DE20-4815-9D50-0A56CCFC5959}" destId="{968A72F2-9271-406A-834C-9DEEE48F0128}" srcOrd="0" destOrd="0" parTransId="{796FFA16-18A0-4A5A-BC98-08210F7AB629}" sibTransId="{D8221B2F-4468-4B84-92D2-8C914A4D7403}"/>
    <dgm:cxn modelId="{ACF98044-46CC-9344-8DB1-4166495F634B}" type="presOf" srcId="{926D5270-436D-4EE2-AC60-2BCA50AC36FD}" destId="{8AB532F2-EC9F-1E48-9F81-6224E18DBD6A}" srcOrd="0" destOrd="0" presId="urn:microsoft.com/office/officeart/2005/8/layout/list1"/>
    <dgm:cxn modelId="{B1F0A451-CD99-AA40-9AE9-4154CF72011E}" type="presOf" srcId="{28731A18-23AB-3342-B753-6B29447B4CAF}" destId="{14089D8C-40B2-F943-BA57-8D2926F9FCCE}" srcOrd="0" destOrd="1" presId="urn:microsoft.com/office/officeart/2005/8/layout/list1"/>
    <dgm:cxn modelId="{F5C80367-619B-5E4F-AD31-B4A010FEB4CB}" srcId="{7999E616-DE20-4815-9D50-0A56CCFC5959}" destId="{F531E738-C064-F544-BBD1-9D613A15A8C6}" srcOrd="3" destOrd="0" parTransId="{47841DF4-C8C1-4C47-BCE7-52CB376F2C46}" sibTransId="{C7BD6A65-529B-2D48-983E-E1BAEFC6B3B8}"/>
    <dgm:cxn modelId="{E7C48167-8FEF-4F87-B94B-FE86CAB58CC6}" srcId="{7999E616-DE20-4815-9D50-0A56CCFC5959}" destId="{E2F0FFFC-E772-4308-9D5F-7EB75A9A8F19}" srcOrd="2" destOrd="0" parTransId="{8035A9D8-8097-404C-9F28-F448D8665F5E}" sibTransId="{2A6483BC-EC96-4D92-B574-7670A5D42873}"/>
    <dgm:cxn modelId="{683EBF7A-3950-B347-9B1F-5DC8CC34673E}" srcId="{7999E616-DE20-4815-9D50-0A56CCFC5959}" destId="{28731A18-23AB-3342-B753-6B29447B4CAF}" srcOrd="1" destOrd="0" parTransId="{35FCE408-27DC-4641-BB4A-D89AC3C6F024}" sibTransId="{688DF9AD-3E91-4343-81C4-AF6002AC3071}"/>
    <dgm:cxn modelId="{51D78B7E-C6A9-7849-A169-713578CB83B1}" type="presOf" srcId="{7999E616-DE20-4815-9D50-0A56CCFC5959}" destId="{CF79ABAC-2BCA-7A4B-B6FB-B7B589F72F54}" srcOrd="1" destOrd="0" presId="urn:microsoft.com/office/officeart/2005/8/layout/list1"/>
    <dgm:cxn modelId="{A11A589F-E662-4742-A75A-E9E3358C3925}" srcId="{46F8EC24-6670-4EF8-8F75-3684AB7255C9}" destId="{926D5270-436D-4EE2-AC60-2BCA50AC36FD}" srcOrd="0" destOrd="0" parTransId="{9C3ED568-B758-45FE-86D8-2829EBE7F43F}" sibTransId="{BA429434-5599-47B1-86B0-78C0965CAA4A}"/>
    <dgm:cxn modelId="{2EC740B0-EA89-B848-95B6-7ECEAA7F1A79}" type="presOf" srcId="{46F8EC24-6670-4EF8-8F75-3684AB7255C9}" destId="{7E27AEA5-3F6A-724B-BC80-3032374449EA}" srcOrd="0" destOrd="0" presId="urn:microsoft.com/office/officeart/2005/8/layout/list1"/>
    <dgm:cxn modelId="{32463EC7-F138-4B49-AFFD-5D0E0902257A}" srcId="{46F8EC24-6670-4EF8-8F75-3684AB7255C9}" destId="{7999E616-DE20-4815-9D50-0A56CCFC5959}" srcOrd="1" destOrd="0" parTransId="{7133251E-FBA5-40CD-9CA7-7D35A0968073}" sibTransId="{1A6145AB-CA35-492B-BE6B-727158F05BE0}"/>
    <dgm:cxn modelId="{C8E551E9-2846-2947-8FCE-9551E8702FB6}" type="presOf" srcId="{968A72F2-9271-406A-834C-9DEEE48F0128}" destId="{14089D8C-40B2-F943-BA57-8D2926F9FCCE}" srcOrd="0" destOrd="0" presId="urn:microsoft.com/office/officeart/2005/8/layout/list1"/>
    <dgm:cxn modelId="{4C4FA6EB-CD96-4E4D-B82F-9750204645BC}" type="presOf" srcId="{E2F0FFFC-E772-4308-9D5F-7EB75A9A8F19}" destId="{14089D8C-40B2-F943-BA57-8D2926F9FCCE}" srcOrd="0" destOrd="2" presId="urn:microsoft.com/office/officeart/2005/8/layout/list1"/>
    <dgm:cxn modelId="{626BDDF0-5A79-6844-9637-72CE477769DC}" type="presOf" srcId="{926D5270-436D-4EE2-AC60-2BCA50AC36FD}" destId="{39A1840A-37BA-2843-8C8C-34BF66852BCA}" srcOrd="1" destOrd="0" presId="urn:microsoft.com/office/officeart/2005/8/layout/list1"/>
    <dgm:cxn modelId="{1578E7FB-5C4D-0A4E-9C33-42E636B3D7A8}" type="presOf" srcId="{541602FB-6BD3-BC4F-8BD8-6FD7C53B3446}" destId="{14089D8C-40B2-F943-BA57-8D2926F9FCCE}" srcOrd="0" destOrd="4" presId="urn:microsoft.com/office/officeart/2005/8/layout/list1"/>
    <dgm:cxn modelId="{C524A96E-6767-F74B-803C-41DD9A754588}" type="presParOf" srcId="{7E27AEA5-3F6A-724B-BC80-3032374449EA}" destId="{F52DE8A3-4E36-4E49-939A-10D98415E1C2}" srcOrd="0" destOrd="0" presId="urn:microsoft.com/office/officeart/2005/8/layout/list1"/>
    <dgm:cxn modelId="{771618F6-4A3C-174B-9F9E-B12135301F57}" type="presParOf" srcId="{F52DE8A3-4E36-4E49-939A-10D98415E1C2}" destId="{8AB532F2-EC9F-1E48-9F81-6224E18DBD6A}" srcOrd="0" destOrd="0" presId="urn:microsoft.com/office/officeart/2005/8/layout/list1"/>
    <dgm:cxn modelId="{AAC48592-F06D-7D4A-A7E9-3AC7F91E8171}" type="presParOf" srcId="{F52DE8A3-4E36-4E49-939A-10D98415E1C2}" destId="{39A1840A-37BA-2843-8C8C-34BF66852BCA}" srcOrd="1" destOrd="0" presId="urn:microsoft.com/office/officeart/2005/8/layout/list1"/>
    <dgm:cxn modelId="{688CF392-74B8-6546-9B00-E94527DA2955}" type="presParOf" srcId="{7E27AEA5-3F6A-724B-BC80-3032374449EA}" destId="{9A969FC8-79CF-5C4F-AAC9-3D8FCFD55D83}" srcOrd="1" destOrd="0" presId="urn:microsoft.com/office/officeart/2005/8/layout/list1"/>
    <dgm:cxn modelId="{A53AD66F-DD47-F945-94BA-4DCAF61BEB40}" type="presParOf" srcId="{7E27AEA5-3F6A-724B-BC80-3032374449EA}" destId="{6354AB0F-4F9D-9E47-9866-7BCEA2B0A3A6}" srcOrd="2" destOrd="0" presId="urn:microsoft.com/office/officeart/2005/8/layout/list1"/>
    <dgm:cxn modelId="{9A49F156-2A81-F74D-A504-62C00CBEE4AE}" type="presParOf" srcId="{7E27AEA5-3F6A-724B-BC80-3032374449EA}" destId="{00DA8508-3046-C342-AEF6-B8C24E11002B}" srcOrd="3" destOrd="0" presId="urn:microsoft.com/office/officeart/2005/8/layout/list1"/>
    <dgm:cxn modelId="{39435893-9A8B-EC40-B309-89C41ADCD1A8}" type="presParOf" srcId="{7E27AEA5-3F6A-724B-BC80-3032374449EA}" destId="{B5846185-C570-8D41-AA6F-B4D648510C4E}" srcOrd="4" destOrd="0" presId="urn:microsoft.com/office/officeart/2005/8/layout/list1"/>
    <dgm:cxn modelId="{F4E1D236-12BC-9348-8F71-5B2D916A8039}" type="presParOf" srcId="{B5846185-C570-8D41-AA6F-B4D648510C4E}" destId="{72B7E57E-7E8C-234A-ADD0-31E0FDB68B53}" srcOrd="0" destOrd="0" presId="urn:microsoft.com/office/officeart/2005/8/layout/list1"/>
    <dgm:cxn modelId="{69860404-D68A-0D4A-85DB-E1D9285752BC}" type="presParOf" srcId="{B5846185-C570-8D41-AA6F-B4D648510C4E}" destId="{CF79ABAC-2BCA-7A4B-B6FB-B7B589F72F54}" srcOrd="1" destOrd="0" presId="urn:microsoft.com/office/officeart/2005/8/layout/list1"/>
    <dgm:cxn modelId="{9B2EC333-C76A-C744-A506-3DC68CC22F4F}" type="presParOf" srcId="{7E27AEA5-3F6A-724B-BC80-3032374449EA}" destId="{D748BB4D-18DD-B942-93C0-E4078C938874}" srcOrd="5" destOrd="0" presId="urn:microsoft.com/office/officeart/2005/8/layout/list1"/>
    <dgm:cxn modelId="{A7FC55BF-418F-8840-BE48-294ACECF10B2}" type="presParOf" srcId="{7E27AEA5-3F6A-724B-BC80-3032374449EA}" destId="{14089D8C-40B2-F943-BA57-8D2926F9FC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140F5-65FB-4B30-A876-98F3ED17365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7F1955-1282-4D67-8F95-E8041421D827}">
      <dgm:prSet/>
      <dgm:spPr/>
      <dgm:t>
        <a:bodyPr/>
        <a:lstStyle/>
        <a:p>
          <a:r>
            <a:rPr lang="fr-FR"/>
            <a:t>Vérification sur le site W3C</a:t>
          </a:r>
          <a:endParaRPr lang="en-US"/>
        </a:p>
      </dgm:t>
    </dgm:pt>
    <dgm:pt modelId="{F316A47D-DCE5-459E-A536-A8EB346929B8}" type="parTrans" cxnId="{652B785B-9922-47FB-BC11-82B42785539C}">
      <dgm:prSet/>
      <dgm:spPr/>
      <dgm:t>
        <a:bodyPr/>
        <a:lstStyle/>
        <a:p>
          <a:endParaRPr lang="en-US"/>
        </a:p>
      </dgm:t>
    </dgm:pt>
    <dgm:pt modelId="{5B111D14-B31E-45FB-A229-1876AAD6D494}" type="sibTrans" cxnId="{652B785B-9922-47FB-BC11-82B42785539C}">
      <dgm:prSet/>
      <dgm:spPr/>
      <dgm:t>
        <a:bodyPr/>
        <a:lstStyle/>
        <a:p>
          <a:endParaRPr lang="en-US"/>
        </a:p>
      </dgm:t>
    </dgm:pt>
    <dgm:pt modelId="{6265B4F8-0B24-45AD-B980-545B34BDEC4C}">
      <dgm:prSet/>
      <dgm:spPr/>
      <dgm:t>
        <a:bodyPr/>
        <a:lstStyle/>
        <a:p>
          <a:r>
            <a:rPr lang="fr-FR" dirty="0"/>
            <a:t>Création du repo Git pour </a:t>
          </a:r>
          <a:r>
            <a:rPr lang="fr-FR" dirty="0" err="1"/>
            <a:t>versionner</a:t>
          </a:r>
          <a:r>
            <a:rPr lang="fr-FR" dirty="0"/>
            <a:t> mon projet</a:t>
          </a:r>
          <a:endParaRPr lang="en-US" dirty="0"/>
        </a:p>
      </dgm:t>
    </dgm:pt>
    <dgm:pt modelId="{FE64C096-3418-430C-84B1-1C43CB56BEC8}" type="parTrans" cxnId="{29A34AB5-E54C-402E-B94F-44220196854D}">
      <dgm:prSet/>
      <dgm:spPr/>
      <dgm:t>
        <a:bodyPr/>
        <a:lstStyle/>
        <a:p>
          <a:endParaRPr lang="en-US"/>
        </a:p>
      </dgm:t>
    </dgm:pt>
    <dgm:pt modelId="{2CD766AA-35CC-4F44-81CB-4A0B4A20B7DA}" type="sibTrans" cxnId="{29A34AB5-E54C-402E-B94F-44220196854D}">
      <dgm:prSet/>
      <dgm:spPr/>
      <dgm:t>
        <a:bodyPr/>
        <a:lstStyle/>
        <a:p>
          <a:endParaRPr lang="en-US"/>
        </a:p>
      </dgm:t>
    </dgm:pt>
    <dgm:pt modelId="{308D639F-0E8E-47D3-B36B-D9C0843C6DBB}">
      <dgm:prSet/>
      <dgm:spPr/>
      <dgm:t>
        <a:bodyPr/>
        <a:lstStyle/>
        <a:p>
          <a:r>
            <a:rPr lang="fr-FR"/>
            <a:t>Utilisation des Dev Tools sur google Chrome</a:t>
          </a:r>
          <a:endParaRPr lang="en-US"/>
        </a:p>
      </dgm:t>
    </dgm:pt>
    <dgm:pt modelId="{83F96EC1-DB33-4C77-A256-01C12ADA5F1B}" type="parTrans" cxnId="{27E3B717-01D6-4207-84D8-FB917C37325A}">
      <dgm:prSet/>
      <dgm:spPr/>
      <dgm:t>
        <a:bodyPr/>
        <a:lstStyle/>
        <a:p>
          <a:endParaRPr lang="en-US"/>
        </a:p>
      </dgm:t>
    </dgm:pt>
    <dgm:pt modelId="{9D88D4D8-BC8C-411F-862C-4385EE0701A2}" type="sibTrans" cxnId="{27E3B717-01D6-4207-84D8-FB917C37325A}">
      <dgm:prSet/>
      <dgm:spPr/>
      <dgm:t>
        <a:bodyPr/>
        <a:lstStyle/>
        <a:p>
          <a:endParaRPr lang="en-US"/>
        </a:p>
      </dgm:t>
    </dgm:pt>
    <dgm:pt modelId="{3DCF38E9-0956-3441-8096-EE5FF71197C1}" type="pres">
      <dgm:prSet presAssocID="{925140F5-65FB-4B30-A876-98F3ED173652}" presName="linear" presStyleCnt="0">
        <dgm:presLayoutVars>
          <dgm:animLvl val="lvl"/>
          <dgm:resizeHandles val="exact"/>
        </dgm:presLayoutVars>
      </dgm:prSet>
      <dgm:spPr/>
    </dgm:pt>
    <dgm:pt modelId="{2CFDCD98-332C-C14A-B2EA-503A876236AD}" type="pres">
      <dgm:prSet presAssocID="{4C7F1955-1282-4D67-8F95-E8041421D8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155F44-937F-0F4D-9592-AA91CC5F6E19}" type="pres">
      <dgm:prSet presAssocID="{5B111D14-B31E-45FB-A229-1876AAD6D494}" presName="spacer" presStyleCnt="0"/>
      <dgm:spPr/>
    </dgm:pt>
    <dgm:pt modelId="{E736365C-F0B1-9E47-9BAD-25C802668858}" type="pres">
      <dgm:prSet presAssocID="{6265B4F8-0B24-45AD-B980-545B34BDEC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04EF73-8301-FF46-B595-0B39B63EBACE}" type="pres">
      <dgm:prSet presAssocID="{2CD766AA-35CC-4F44-81CB-4A0B4A20B7DA}" presName="spacer" presStyleCnt="0"/>
      <dgm:spPr/>
    </dgm:pt>
    <dgm:pt modelId="{89557DF4-7009-D04E-A1F6-F6EAEE8EAC2B}" type="pres">
      <dgm:prSet presAssocID="{308D639F-0E8E-47D3-B36B-D9C0843C6D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E3B717-01D6-4207-84D8-FB917C37325A}" srcId="{925140F5-65FB-4B30-A876-98F3ED173652}" destId="{308D639F-0E8E-47D3-B36B-D9C0843C6DBB}" srcOrd="2" destOrd="0" parTransId="{83F96EC1-DB33-4C77-A256-01C12ADA5F1B}" sibTransId="{9D88D4D8-BC8C-411F-862C-4385EE0701A2}"/>
    <dgm:cxn modelId="{3D722D43-6D16-A647-86D8-3DA7F83ADF8C}" type="presOf" srcId="{4C7F1955-1282-4D67-8F95-E8041421D827}" destId="{2CFDCD98-332C-C14A-B2EA-503A876236AD}" srcOrd="0" destOrd="0" presId="urn:microsoft.com/office/officeart/2005/8/layout/vList2"/>
    <dgm:cxn modelId="{652B785B-9922-47FB-BC11-82B42785539C}" srcId="{925140F5-65FB-4B30-A876-98F3ED173652}" destId="{4C7F1955-1282-4D67-8F95-E8041421D827}" srcOrd="0" destOrd="0" parTransId="{F316A47D-DCE5-459E-A536-A8EB346929B8}" sibTransId="{5B111D14-B31E-45FB-A229-1876AAD6D494}"/>
    <dgm:cxn modelId="{B2092572-173B-134F-B4BA-EB5CD92AD038}" type="presOf" srcId="{308D639F-0E8E-47D3-B36B-D9C0843C6DBB}" destId="{89557DF4-7009-D04E-A1F6-F6EAEE8EAC2B}" srcOrd="0" destOrd="0" presId="urn:microsoft.com/office/officeart/2005/8/layout/vList2"/>
    <dgm:cxn modelId="{F9141F84-C050-8842-BF06-76851BE2E253}" type="presOf" srcId="{6265B4F8-0B24-45AD-B980-545B34BDEC4C}" destId="{E736365C-F0B1-9E47-9BAD-25C802668858}" srcOrd="0" destOrd="0" presId="urn:microsoft.com/office/officeart/2005/8/layout/vList2"/>
    <dgm:cxn modelId="{29A34AB5-E54C-402E-B94F-44220196854D}" srcId="{925140F5-65FB-4B30-A876-98F3ED173652}" destId="{6265B4F8-0B24-45AD-B980-545B34BDEC4C}" srcOrd="1" destOrd="0" parTransId="{FE64C096-3418-430C-84B1-1C43CB56BEC8}" sibTransId="{2CD766AA-35CC-4F44-81CB-4A0B4A20B7DA}"/>
    <dgm:cxn modelId="{CF35E0CE-74F7-6947-8D45-96EE8B882803}" type="presOf" srcId="{925140F5-65FB-4B30-A876-98F3ED173652}" destId="{3DCF38E9-0956-3441-8096-EE5FF71197C1}" srcOrd="0" destOrd="0" presId="urn:microsoft.com/office/officeart/2005/8/layout/vList2"/>
    <dgm:cxn modelId="{D3E13CEC-57F5-CA4B-BCB6-7FF1FD2B6B54}" type="presParOf" srcId="{3DCF38E9-0956-3441-8096-EE5FF71197C1}" destId="{2CFDCD98-332C-C14A-B2EA-503A876236AD}" srcOrd="0" destOrd="0" presId="urn:microsoft.com/office/officeart/2005/8/layout/vList2"/>
    <dgm:cxn modelId="{8D855B7D-253F-0E4E-9F68-355124B14980}" type="presParOf" srcId="{3DCF38E9-0956-3441-8096-EE5FF71197C1}" destId="{34155F44-937F-0F4D-9592-AA91CC5F6E19}" srcOrd="1" destOrd="0" presId="urn:microsoft.com/office/officeart/2005/8/layout/vList2"/>
    <dgm:cxn modelId="{E5ACCDAB-30BF-5545-B1B6-8B1449F58EE4}" type="presParOf" srcId="{3DCF38E9-0956-3441-8096-EE5FF71197C1}" destId="{E736365C-F0B1-9E47-9BAD-25C802668858}" srcOrd="2" destOrd="0" presId="urn:microsoft.com/office/officeart/2005/8/layout/vList2"/>
    <dgm:cxn modelId="{8B9B25B6-8DCA-1342-915E-70D8EE321B73}" type="presParOf" srcId="{3DCF38E9-0956-3441-8096-EE5FF71197C1}" destId="{3404EF73-8301-FF46-B595-0B39B63EBACE}" srcOrd="3" destOrd="0" presId="urn:microsoft.com/office/officeart/2005/8/layout/vList2"/>
    <dgm:cxn modelId="{5AF499C8-C052-E648-9FD6-62B1404993AE}" type="presParOf" srcId="{3DCF38E9-0956-3441-8096-EE5FF71197C1}" destId="{89557DF4-7009-D04E-A1F6-F6EAEE8EAC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9FACC-BAF8-4733-8782-D0B9B062041F}">
      <dsp:nvSpPr>
        <dsp:cNvPr id="0" name=""/>
        <dsp:cNvSpPr/>
      </dsp:nvSpPr>
      <dsp:spPr>
        <a:xfrm>
          <a:off x="132019" y="1910575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549A9-0803-4EF7-8852-ECA0DDB6CC9F}">
      <dsp:nvSpPr>
        <dsp:cNvPr id="0" name=""/>
        <dsp:cNvSpPr/>
      </dsp:nvSpPr>
      <dsp:spPr>
        <a:xfrm>
          <a:off x="307853" y="2086410"/>
          <a:ext cx="485637" cy="485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C92F7-4CC2-460B-9CD6-F4F182E79DF4}">
      <dsp:nvSpPr>
        <dsp:cNvPr id="0" name=""/>
        <dsp:cNvSpPr/>
      </dsp:nvSpPr>
      <dsp:spPr>
        <a:xfrm>
          <a:off x="1148748" y="1910575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solidFill>
                <a:schemeClr val="bg1"/>
              </a:solidFill>
            </a:rPr>
            <a:t> </a:t>
          </a:r>
          <a:r>
            <a:rPr lang="fr-FR" sz="2400" kern="1200">
              <a:solidFill>
                <a:schemeClr val="tx1"/>
              </a:solidFill>
            </a:rPr>
            <a:t>Présentation du projet</a:t>
          </a:r>
          <a:r>
            <a:rPr lang="fr-FR" sz="2400" kern="1200">
              <a:solidFill>
                <a:schemeClr val="bg1"/>
              </a:solidFill>
            </a:rPr>
            <a:t>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148748" y="1910575"/>
        <a:ext cx="1973650" cy="837306"/>
      </dsp:txXfrm>
    </dsp:sp>
    <dsp:sp modelId="{E4D147E7-D110-4CDC-BD48-4253249CF45C}">
      <dsp:nvSpPr>
        <dsp:cNvPr id="0" name=""/>
        <dsp:cNvSpPr/>
      </dsp:nvSpPr>
      <dsp:spPr>
        <a:xfrm>
          <a:off x="3466292" y="1910575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2FA05-EDBE-4775-A3A0-A65E8FFDD6B5}">
      <dsp:nvSpPr>
        <dsp:cNvPr id="0" name=""/>
        <dsp:cNvSpPr/>
      </dsp:nvSpPr>
      <dsp:spPr>
        <a:xfrm>
          <a:off x="3642126" y="2086410"/>
          <a:ext cx="485637" cy="485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30E6D-93F2-4EE0-A534-B99C924301B8}">
      <dsp:nvSpPr>
        <dsp:cNvPr id="0" name=""/>
        <dsp:cNvSpPr/>
      </dsp:nvSpPr>
      <dsp:spPr>
        <a:xfrm>
          <a:off x="4483021" y="1910575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Structure et organisation </a:t>
          </a:r>
          <a:endParaRPr lang="en-US" sz="2400" kern="1200" dirty="0"/>
        </a:p>
      </dsp:txBody>
      <dsp:txXfrm>
        <a:off x="4483021" y="1910575"/>
        <a:ext cx="1973650" cy="837306"/>
      </dsp:txXfrm>
    </dsp:sp>
    <dsp:sp modelId="{2C95C87A-179D-4819-B519-7A09D4CAE5AA}">
      <dsp:nvSpPr>
        <dsp:cNvPr id="0" name=""/>
        <dsp:cNvSpPr/>
      </dsp:nvSpPr>
      <dsp:spPr>
        <a:xfrm>
          <a:off x="132019" y="3148860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4D18A-7175-4256-AF17-ED1737CE01EF}">
      <dsp:nvSpPr>
        <dsp:cNvPr id="0" name=""/>
        <dsp:cNvSpPr/>
      </dsp:nvSpPr>
      <dsp:spPr>
        <a:xfrm>
          <a:off x="307853" y="3324695"/>
          <a:ext cx="485637" cy="485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5BB6D-690C-4A4C-9E0D-6C18E78B2094}">
      <dsp:nvSpPr>
        <dsp:cNvPr id="0" name=""/>
        <dsp:cNvSpPr/>
      </dsp:nvSpPr>
      <dsp:spPr>
        <a:xfrm>
          <a:off x="1148748" y="3148860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Bilan et démo du Projet  </a:t>
          </a:r>
          <a:endParaRPr lang="en-US" sz="2400" kern="1200" dirty="0"/>
        </a:p>
      </dsp:txBody>
      <dsp:txXfrm>
        <a:off x="1148748" y="3148860"/>
        <a:ext cx="1973650" cy="83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4AB0F-4F9D-9E47-9866-7BCEA2B0A3A6}">
      <dsp:nvSpPr>
        <dsp:cNvPr id="0" name=""/>
        <dsp:cNvSpPr/>
      </dsp:nvSpPr>
      <dsp:spPr>
        <a:xfrm>
          <a:off x="0" y="634643"/>
          <a:ext cx="626364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840A-37BA-2843-8C8C-34BF66852BCA}">
      <dsp:nvSpPr>
        <dsp:cNvPr id="0" name=""/>
        <dsp:cNvSpPr/>
      </dsp:nvSpPr>
      <dsp:spPr>
        <a:xfrm>
          <a:off x="313182" y="250883"/>
          <a:ext cx="438454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Utilisation des media queries</a:t>
          </a:r>
          <a:endParaRPr lang="en-US" sz="2600" kern="1200"/>
        </a:p>
      </dsp:txBody>
      <dsp:txXfrm>
        <a:off x="350649" y="288350"/>
        <a:ext cx="4309614" cy="692586"/>
      </dsp:txXfrm>
    </dsp:sp>
    <dsp:sp modelId="{14089D8C-40B2-F943-BA57-8D2926F9FCCE}">
      <dsp:nvSpPr>
        <dsp:cNvPr id="0" name=""/>
        <dsp:cNvSpPr/>
      </dsp:nvSpPr>
      <dsp:spPr>
        <a:xfrm>
          <a:off x="0" y="1814003"/>
          <a:ext cx="6263640" cy="343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Format mobile : @media  (max-</a:t>
          </a:r>
          <a:r>
            <a:rPr lang="fr-FR" sz="2000" kern="1200" dirty="0" err="1"/>
            <a:t>width</a:t>
          </a:r>
          <a:r>
            <a:rPr lang="fr-FR" sz="2000" kern="1200" dirty="0"/>
            <a:t>: 480px) 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Format Tablette vertical : @media </a:t>
          </a:r>
          <a:r>
            <a:rPr lang="fr-FR" sz="2000" kern="1200" dirty="0" err="1"/>
            <a:t>only</a:t>
          </a:r>
          <a:r>
            <a:rPr lang="fr-FR" sz="2000" kern="1200" dirty="0"/>
            <a:t> </a:t>
          </a:r>
          <a:r>
            <a:rPr lang="fr-FR" sz="2000" kern="1200" dirty="0" err="1"/>
            <a:t>screen</a:t>
          </a:r>
          <a:r>
            <a:rPr lang="fr-FR" sz="2000" kern="1200" dirty="0"/>
            <a:t> and (min-</a:t>
          </a:r>
          <a:r>
            <a:rPr lang="fr-FR" sz="2000" kern="1200" dirty="0" err="1"/>
            <a:t>device</a:t>
          </a:r>
          <a:r>
            <a:rPr lang="fr-FR" sz="2000" kern="1200" dirty="0"/>
            <a:t>-</a:t>
          </a:r>
          <a:r>
            <a:rPr lang="fr-FR" sz="2000" kern="1200" dirty="0" err="1"/>
            <a:t>width</a:t>
          </a:r>
          <a:r>
            <a:rPr lang="fr-FR" sz="2000" kern="1200" dirty="0"/>
            <a:t> : 768px) and (max-</a:t>
          </a:r>
          <a:r>
            <a:rPr lang="fr-FR" sz="2000" kern="1200" dirty="0" err="1"/>
            <a:t>device</a:t>
          </a:r>
          <a:r>
            <a:rPr lang="fr-FR" sz="2000" kern="1200" dirty="0"/>
            <a:t>-</a:t>
          </a:r>
          <a:r>
            <a:rPr lang="fr-FR" sz="2000" kern="1200" dirty="0" err="1"/>
            <a:t>width</a:t>
          </a:r>
          <a:r>
            <a:rPr lang="fr-FR" sz="2000" kern="1200" dirty="0"/>
            <a:t> : 1024px) and (orientation : portrait);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Format </a:t>
          </a:r>
          <a:r>
            <a:rPr lang="en-US" sz="2000" kern="1200" dirty="0" err="1"/>
            <a:t>Tablette</a:t>
          </a:r>
          <a:r>
            <a:rPr lang="en-US" sz="2000" kern="1200" dirty="0"/>
            <a:t> horizontal : </a:t>
          </a:r>
          <a:r>
            <a:rPr lang="fr-FR" sz="2000" b="0" kern="1200" dirty="0"/>
            <a:t>@media </a:t>
          </a:r>
          <a:r>
            <a:rPr lang="fr-FR" sz="2000" b="0" kern="1200" dirty="0" err="1"/>
            <a:t>only</a:t>
          </a:r>
          <a:r>
            <a:rPr lang="fr-FR" sz="2000" b="0" kern="1200" dirty="0"/>
            <a:t> </a:t>
          </a:r>
          <a:r>
            <a:rPr lang="fr-FR" sz="2000" b="0" kern="1200" dirty="0" err="1"/>
            <a:t>screen</a:t>
          </a:r>
          <a:r>
            <a:rPr lang="fr-FR" sz="2000" b="0" kern="1200" dirty="0"/>
            <a:t> and (min-</a:t>
          </a:r>
          <a:r>
            <a:rPr lang="fr-FR" sz="2000" b="0" kern="1200" dirty="0" err="1"/>
            <a:t>device</a:t>
          </a:r>
          <a:r>
            <a:rPr lang="fr-FR" sz="2000" b="0" kern="1200" dirty="0"/>
            <a:t>-</a:t>
          </a:r>
          <a:r>
            <a:rPr lang="fr-FR" sz="2000" b="0" kern="1200" dirty="0" err="1"/>
            <a:t>width</a:t>
          </a:r>
          <a:r>
            <a:rPr lang="fr-FR" sz="2000" b="0" kern="1200" dirty="0"/>
            <a:t> : 768px) and (max-</a:t>
          </a:r>
          <a:r>
            <a:rPr lang="fr-FR" sz="2000" b="0" kern="1200" dirty="0" err="1"/>
            <a:t>device</a:t>
          </a:r>
          <a:r>
            <a:rPr lang="fr-FR" sz="2000" b="0" kern="1200" dirty="0"/>
            <a:t>-</a:t>
          </a:r>
          <a:r>
            <a:rPr lang="fr-FR" sz="2000" b="0" kern="1200" dirty="0" err="1"/>
            <a:t>width</a:t>
          </a:r>
          <a:r>
            <a:rPr lang="fr-FR" sz="2000" b="0" kern="1200" dirty="0"/>
            <a:t> : 1024px) and (</a:t>
          </a:r>
          <a:r>
            <a:rPr lang="fr-FR" sz="2000" b="0" kern="1200" dirty="0" err="1"/>
            <a:t>orientation:landscape</a:t>
          </a:r>
          <a:r>
            <a:rPr lang="fr-FR" sz="2000" b="0" kern="1200" dirty="0"/>
            <a:t>).</a:t>
          </a:r>
          <a:endParaRPr lang="en-US" sz="2000" kern="1200" dirty="0"/>
        </a:p>
      </dsp:txBody>
      <dsp:txXfrm>
        <a:off x="0" y="1814003"/>
        <a:ext cx="6263640" cy="3439800"/>
      </dsp:txXfrm>
    </dsp:sp>
    <dsp:sp modelId="{CF79ABAC-2BCA-7A4B-B6FB-B7B589F72F54}">
      <dsp:nvSpPr>
        <dsp:cNvPr id="0" name=""/>
        <dsp:cNvSpPr/>
      </dsp:nvSpPr>
      <dsp:spPr>
        <a:xfrm>
          <a:off x="313182" y="1430243"/>
          <a:ext cx="4384548" cy="76752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Breakpoint utilisés : </a:t>
          </a:r>
          <a:endParaRPr lang="en-US" sz="2600" kern="1200"/>
        </a:p>
      </dsp:txBody>
      <dsp:txXfrm>
        <a:off x="350649" y="1467710"/>
        <a:ext cx="4309614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DCD98-332C-C14A-B2EA-503A876236AD}">
      <dsp:nvSpPr>
        <dsp:cNvPr id="0" name=""/>
        <dsp:cNvSpPr/>
      </dsp:nvSpPr>
      <dsp:spPr>
        <a:xfrm>
          <a:off x="0" y="364841"/>
          <a:ext cx="5367528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Vérification sur le site W3C</a:t>
          </a:r>
          <a:endParaRPr lang="en-US" sz="3700" kern="1200"/>
        </a:p>
      </dsp:txBody>
      <dsp:txXfrm>
        <a:off x="71850" y="436691"/>
        <a:ext cx="5223828" cy="1328160"/>
      </dsp:txXfrm>
    </dsp:sp>
    <dsp:sp modelId="{E736365C-F0B1-9E47-9BAD-25C802668858}">
      <dsp:nvSpPr>
        <dsp:cNvPr id="0" name=""/>
        <dsp:cNvSpPr/>
      </dsp:nvSpPr>
      <dsp:spPr>
        <a:xfrm>
          <a:off x="0" y="1943261"/>
          <a:ext cx="5367528" cy="14718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Création du repo Git pour </a:t>
          </a:r>
          <a:r>
            <a:rPr lang="fr-FR" sz="3700" kern="1200" dirty="0" err="1"/>
            <a:t>versionner</a:t>
          </a:r>
          <a:r>
            <a:rPr lang="fr-FR" sz="3700" kern="1200" dirty="0"/>
            <a:t> mon projet</a:t>
          </a:r>
          <a:endParaRPr lang="en-US" sz="3700" kern="1200" dirty="0"/>
        </a:p>
      </dsp:txBody>
      <dsp:txXfrm>
        <a:off x="71850" y="2015111"/>
        <a:ext cx="5223828" cy="1328160"/>
      </dsp:txXfrm>
    </dsp:sp>
    <dsp:sp modelId="{89557DF4-7009-D04E-A1F6-F6EAEE8EAC2B}">
      <dsp:nvSpPr>
        <dsp:cNvPr id="0" name=""/>
        <dsp:cNvSpPr/>
      </dsp:nvSpPr>
      <dsp:spPr>
        <a:xfrm>
          <a:off x="0" y="3521682"/>
          <a:ext cx="5367528" cy="1471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Utilisation des Dev Tools sur google Chrome</a:t>
          </a:r>
          <a:endParaRPr lang="en-US" sz="3700" kern="1200"/>
        </a:p>
      </dsp:txBody>
      <dsp:txXfrm>
        <a:off x="71850" y="3593532"/>
        <a:ext cx="5223828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5D5D-7D9C-B247-A42B-B7FCCA224F89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E35F-A57C-3247-92CB-28B407A10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40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E35F-A57C-3247-92CB-28B407A107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7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E35F-A57C-3247-92CB-28B407A107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60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55C-7375-6148-8205-EDCD9AEDB2FE}" type="datetime1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C02D-EA3E-0A48-8193-F57317395774}" type="datetime1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4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D8-E58B-1444-9D2C-B1CF23C02479}" type="datetime1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9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94A-BE30-5B43-B50C-F644FC25E51E}" type="datetime1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4E3B-1EF5-E342-98B9-CB39BCED88B9}" type="datetime1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28CE-A18E-4244-B4F0-7220A60D04CE}" type="datetime1">
              <a:rPr lang="fr-FR" smtClean="0"/>
              <a:t>22/06/2021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13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5368-E0B3-8542-9F17-3A483E1AA53C}" type="datetime1">
              <a:rPr lang="fr-FR" smtClean="0"/>
              <a:t>22/06/2021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0374-EAD3-9A4A-8176-EB2D114ADEBE}" type="datetime1">
              <a:rPr lang="fr-FR" smtClean="0"/>
              <a:t>22/06/2021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ABFE-D5AA-4549-9400-F12043EAA693}" type="datetime1">
              <a:rPr lang="fr-FR" smtClean="0"/>
              <a:t>22/06/2021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7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B43C-C426-8B4C-931E-22B070B7F87C}" type="datetime1">
              <a:rPr lang="fr-FR" smtClean="0"/>
              <a:t>22/06/2021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2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CA3B-B41C-D74E-8C2C-7300311E224E}" type="datetime1">
              <a:rPr lang="fr-FR" smtClean="0"/>
              <a:t>22/06/2021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8382-388C-AE4E-8FFC-DEB66643AB42}" type="datetime1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996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5" descr="Rouleaux de plans">
            <a:extLst>
              <a:ext uri="{FF2B5EF4-FFF2-40B4-BE49-F238E27FC236}">
                <a16:creationId xmlns:a16="http://schemas.microsoft.com/office/drawing/2014/main" id="{742B9229-0E5F-4322-9696-FDAEF60B4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t="2213" b="135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43E3F5-2842-194F-B982-DF7150AC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Soutenance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Projet</a:t>
            </a:r>
            <a:r>
              <a:rPr lang="en-US" kern="1200" dirty="0">
                <a:latin typeface="+mj-lt"/>
                <a:ea typeface="+mj-ea"/>
                <a:cs typeface="+mj-cs"/>
              </a:rPr>
              <a:t> #2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D5561F-3410-5541-9CB1-AE99B9055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Transformez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maquette </a:t>
            </a:r>
            <a:r>
              <a:rPr lang="en-US" dirty="0" err="1"/>
              <a:t>en</a:t>
            </a:r>
            <a:r>
              <a:rPr lang="en-US" dirty="0"/>
              <a:t> site web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3D4850-6462-6447-BAE0-FEBA9A7D3158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2A79AC-F4F1-664B-8706-74A4676748E5}"/>
              </a:ext>
            </a:extLst>
          </p:cNvPr>
          <p:cNvSpPr txBox="1"/>
          <p:nvPr/>
        </p:nvSpPr>
        <p:spPr>
          <a:xfrm>
            <a:off x="0" y="6488667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  <a:lumOff val="15000"/>
                  </a:schemeClr>
                </a:solidFill>
              </a:rPr>
              <a:t>Amina Zahid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DD17D4-F2C0-6C48-A6DA-107B1E93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11DFB5-3A25-6343-AD07-0F03DFB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9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747658-02EE-7D4C-A19D-51BBC692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099" y="101022"/>
            <a:ext cx="6296235" cy="1325563"/>
          </a:xfrm>
        </p:spPr>
        <p:txBody>
          <a:bodyPr>
            <a:normAutofit/>
          </a:bodyPr>
          <a:lstStyle/>
          <a:p>
            <a:r>
              <a:rPr lang="fr-FR" dirty="0"/>
              <a:t>Bilan et démonstration</a:t>
            </a:r>
            <a:br>
              <a:rPr lang="fr-FR" dirty="0"/>
            </a:br>
            <a:r>
              <a:rPr lang="fr-FR" dirty="0"/>
              <a:t>du Projet #2</a:t>
            </a:r>
          </a:p>
        </p:txBody>
      </p:sp>
      <p:sp>
        <p:nvSpPr>
          <p:cNvPr id="48" name="Freeform: Shape 3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1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9" name="Graphique 18" descr="Classe avec un remplissage uni">
            <a:extLst>
              <a:ext uri="{FF2B5EF4-FFF2-40B4-BE49-F238E27FC236}">
                <a16:creationId xmlns:a16="http://schemas.microsoft.com/office/drawing/2014/main" id="{11DD94F3-983E-6147-A3E8-34F110E8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801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27CB1-7C43-B946-A58A-06D47808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7" y="1825625"/>
            <a:ext cx="5393361" cy="4351338"/>
          </a:xfrm>
        </p:spPr>
        <p:txBody>
          <a:bodyPr>
            <a:normAutofit/>
          </a:bodyPr>
          <a:lstStyle/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1" name="Arc 4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que 20" descr="Presse-papiers partiellement vérifié contour">
            <a:extLst>
              <a:ext uri="{FF2B5EF4-FFF2-40B4-BE49-F238E27FC236}">
                <a16:creationId xmlns:a16="http://schemas.microsoft.com/office/drawing/2014/main" id="{D8838FD7-FB9D-E04E-A210-BFF1ADE9A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792" y="701386"/>
            <a:ext cx="628556" cy="62855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8A36BD9-2A0A-4A40-904E-6E2F88F3B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0269A6-35A3-B847-8E7F-7A25A6060143}"/>
              </a:ext>
            </a:extLst>
          </p:cNvPr>
          <p:cNvSpPr txBox="1"/>
          <p:nvPr/>
        </p:nvSpPr>
        <p:spPr>
          <a:xfrm>
            <a:off x="4709796" y="2003136"/>
            <a:ext cx="5805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Utilisation de Git et GitHub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Faire mes premiers pas dans le développement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Intégrer du contenu conformément à une maquette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Implémenter une interface responsive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03F268-8B32-6844-8066-1D372A202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296" y="1638987"/>
            <a:ext cx="1704547" cy="79900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19B33-DD18-0841-9864-8E69CA7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1ED2C-C50C-7D4B-ADA1-97A535BF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MERCI POUR VOTRE ÉCOUTE !</a:t>
            </a:r>
          </a:p>
        </p:txBody>
      </p:sp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06966B-6D74-E04B-9EBE-81916A7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496B3A2-1B7A-4FA5-9C7D-01482D785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26322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29C9F1EB-59C6-3146-AE67-2F3C0F049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1923A4-6578-634A-9B18-BA3B2A07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E423C-6916-7141-9243-A7418037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</a:rPr>
              <a:t>PRÉSENTATION DU PROJET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7ED96-1581-B04E-880E-4A9EF18B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0550"/>
            <a:ext cx="8362295" cy="5676899"/>
          </a:xfrm>
        </p:spPr>
        <p:txBody>
          <a:bodyPr anchor="ctr">
            <a:normAutofit/>
          </a:bodyPr>
          <a:lstStyle/>
          <a:p>
            <a:r>
              <a:rPr lang="fr-FR" dirty="0"/>
              <a:t>Site de planification de vacance :</a:t>
            </a:r>
          </a:p>
          <a:p>
            <a:r>
              <a:rPr lang="fr-FR" dirty="0"/>
              <a:t> Intégrer la maquette responsive en HTML et CSS</a:t>
            </a:r>
          </a:p>
          <a:p>
            <a:r>
              <a:rPr lang="fr-FR" dirty="0"/>
              <a:t>Outils : les maquettes, les images, les polices et couleurs</a:t>
            </a:r>
          </a:p>
          <a:p>
            <a:r>
              <a:rPr lang="fr-FR" dirty="0"/>
              <a:t>Utilisation de Visual Studio Code </a:t>
            </a:r>
          </a:p>
        </p:txBody>
      </p:sp>
      <p:pic>
        <p:nvPicPr>
          <p:cNvPr id="33" name="Graphique 32" descr="Présentation avec liste de vérification avec un remplissage uni">
            <a:extLst>
              <a:ext uri="{FF2B5EF4-FFF2-40B4-BE49-F238E27FC236}">
                <a16:creationId xmlns:a16="http://schemas.microsoft.com/office/drawing/2014/main" id="{CECB5BD7-1AE5-F147-850B-71F1319D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436" y="4157662"/>
            <a:ext cx="914400" cy="914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8274531-FE33-7E49-94DD-5DAFE0A07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9C609685-60FB-0A42-B6BC-43B8EC07C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8588" y="2212171"/>
            <a:ext cx="1061705" cy="486615"/>
          </a:xfrm>
          <a:prstGeom prst="rect">
            <a:avLst/>
          </a:prstGeom>
        </p:spPr>
      </p:pic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C7E0F32B-F2C2-6941-A2A6-E1B52F23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26" y="4040678"/>
            <a:ext cx="561099" cy="56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94E63-FD34-E04C-957C-9B73E717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6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42430B-0816-0E44-AA07-02BE8138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205603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Structure et planification : </a:t>
            </a:r>
            <a:r>
              <a:rPr lang="en-US" sz="3600" dirty="0" err="1"/>
              <a:t>maquettage</a:t>
            </a:r>
            <a:r>
              <a:rPr lang="en-US" sz="3600" dirty="0"/>
              <a:t>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0AFF03-EC7E-0940-ACD0-A67981A9466D}"/>
              </a:ext>
            </a:extLst>
          </p:cNvPr>
          <p:cNvSpPr txBox="1"/>
          <p:nvPr/>
        </p:nvSpPr>
        <p:spPr>
          <a:xfrm>
            <a:off x="643469" y="2256503"/>
            <a:ext cx="1513944" cy="392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que 10" descr="Hiérarchie avec un remplissage uni">
            <a:extLst>
              <a:ext uri="{FF2B5EF4-FFF2-40B4-BE49-F238E27FC236}">
                <a16:creationId xmlns:a16="http://schemas.microsoft.com/office/drawing/2014/main" id="{50B2C1FE-BC7E-AB4D-91C7-47DB4B3C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7684" y="56322"/>
            <a:ext cx="527666" cy="52766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640375D-50AE-664C-B1A5-CB41D4269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1FD67D84-34D1-954C-8071-CBF8681F8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10760" y="684879"/>
            <a:ext cx="4684401" cy="6128760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806EB5-727F-704B-973D-03BD9D85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5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0DAA5B-4A0F-4CBA-895C-20ED2D8E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318831"/>
            <a:ext cx="518607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D0E75F-BC23-40FC-B2BB-3DCDCEA75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89CAF-0D54-6D44-BA30-1456E82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51" y="475393"/>
            <a:ext cx="10036041" cy="1593237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dirty="0"/>
              <a:t>Structure et planification : HTML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028D78-D849-DF45-BC21-698F4EF4D47D}"/>
              </a:ext>
            </a:extLst>
          </p:cNvPr>
          <p:cNvSpPr txBox="1"/>
          <p:nvPr/>
        </p:nvSpPr>
        <p:spPr>
          <a:xfrm>
            <a:off x="2694929" y="914817"/>
            <a:ext cx="3247370" cy="426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B482B57-3339-834D-B5F7-932EAB3B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C82773D-F516-6747-B306-420AB962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324" y="1792082"/>
            <a:ext cx="9007540" cy="299728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Méthode de l’entonnoir ;</a:t>
            </a:r>
          </a:p>
          <a:p>
            <a:r>
              <a:rPr lang="fr-FR" dirty="0"/>
              <a:t>Intégration des images et des icônes avec Font </a:t>
            </a:r>
            <a:r>
              <a:rPr lang="fr-FR" dirty="0" err="1"/>
              <a:t>Awesome</a:t>
            </a:r>
            <a:r>
              <a:rPr lang="fr-FR" dirty="0"/>
              <a:t>;</a:t>
            </a:r>
          </a:p>
          <a:p>
            <a:r>
              <a:rPr lang="fr-FR" dirty="0"/>
              <a:t>Intégration de la police avec Google Fonts;</a:t>
            </a:r>
          </a:p>
          <a:p>
            <a:r>
              <a:rPr lang="fr-FR" dirty="0"/>
              <a:t>Lien des images ;</a:t>
            </a:r>
          </a:p>
          <a:p>
            <a:r>
              <a:rPr lang="fr-FR" dirty="0"/>
              <a:t>Ancres ;</a:t>
            </a:r>
          </a:p>
          <a:p>
            <a:r>
              <a:rPr lang="fr-FR" dirty="0"/>
              <a:t>Utilisation des commentaires pour rendre lisible le code ;</a:t>
            </a:r>
          </a:p>
          <a:p>
            <a:r>
              <a:rPr lang="fr-FR" dirty="0"/>
              <a:t>Indentation  pour un code lisible.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A6F006-E42B-A246-991B-4110F0C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8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Espace réservé du contenu 14" descr="Utilisation des commantaire et indentation">
            <a:extLst>
              <a:ext uri="{FF2B5EF4-FFF2-40B4-BE49-F238E27FC236}">
                <a16:creationId xmlns:a16="http://schemas.microsoft.com/office/drawing/2014/main" id="{7FD6DD9E-492E-5149-B2C0-F09C86D3FD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419" y="315469"/>
            <a:ext cx="9220902" cy="5693907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B49EC4-3FD1-F044-98A9-ADCC2026A2F1}"/>
              </a:ext>
            </a:extLst>
          </p:cNvPr>
          <p:cNvSpPr txBox="1"/>
          <p:nvPr/>
        </p:nvSpPr>
        <p:spPr>
          <a:xfrm>
            <a:off x="1553419" y="6268477"/>
            <a:ext cx="56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Utilisation des commentaires et indentation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0A9E8B-A61D-444F-931E-DD157715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07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89CAF-0D54-6D44-BA30-1456E82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1" y="1480837"/>
            <a:ext cx="4990741" cy="473369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Structure et planification : CSS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C82773D-F516-6747-B306-420AB962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528" y="288486"/>
            <a:ext cx="6478513" cy="2954778"/>
          </a:xfrm>
        </p:spPr>
        <p:txBody>
          <a:bodyPr>
            <a:normAutofit/>
          </a:bodyPr>
          <a:lstStyle/>
          <a:p>
            <a:r>
              <a:rPr lang="fr-FR" sz="2000" dirty="0"/>
              <a:t>Positionnement des éléments ; </a:t>
            </a:r>
          </a:p>
          <a:p>
            <a:r>
              <a:rPr lang="fr-FR" sz="2000" dirty="0"/>
              <a:t>Styliser les éléments, couleur de police, taille des icônes et des images; </a:t>
            </a:r>
          </a:p>
          <a:p>
            <a:r>
              <a:rPr lang="fr-FR" sz="2000" dirty="0"/>
              <a:t>Utilisation de </a:t>
            </a:r>
            <a:r>
              <a:rPr lang="fr-FR" sz="2000" dirty="0" err="1"/>
              <a:t>Flexbox</a:t>
            </a:r>
            <a:r>
              <a:rPr lang="fr-FR" sz="2000" dirty="0"/>
              <a:t> ;</a:t>
            </a:r>
          </a:p>
          <a:p>
            <a:r>
              <a:rPr lang="fr-FR" sz="2000" dirty="0"/>
              <a:t>Utilisation de CSS </a:t>
            </a:r>
            <a:r>
              <a:rPr lang="fr-FR" sz="2000" dirty="0" err="1"/>
              <a:t>Grid</a:t>
            </a:r>
            <a:r>
              <a:rPr lang="fr-FR" sz="2000" dirty="0"/>
              <a:t> ;</a:t>
            </a:r>
          </a:p>
          <a:p>
            <a:r>
              <a:rPr lang="fr-FR" sz="2000" dirty="0"/>
              <a:t>Utilisation des commentaires pour rendre lisible le code ;</a:t>
            </a:r>
          </a:p>
          <a:p>
            <a:r>
              <a:rPr lang="fr-FR" sz="2000" dirty="0"/>
              <a:t>Indentation pour un code lisible.</a:t>
            </a:r>
          </a:p>
          <a:p>
            <a:endParaRPr lang="fr-FR" sz="20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028D78-D849-DF45-BC21-698F4EF4D47D}"/>
              </a:ext>
            </a:extLst>
          </p:cNvPr>
          <p:cNvSpPr txBox="1"/>
          <p:nvPr/>
        </p:nvSpPr>
        <p:spPr>
          <a:xfrm>
            <a:off x="2694929" y="914817"/>
            <a:ext cx="3247370" cy="426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482B57-3339-834D-B5F7-932EAB3B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96F67A-C71E-9048-9A00-B1BD2E352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27"/>
          <a:stretch/>
        </p:blipFill>
        <p:spPr>
          <a:xfrm>
            <a:off x="4625151" y="3213233"/>
            <a:ext cx="5089004" cy="355540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C4A710-BC4C-BE4F-BA34-871D52D9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62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4B06A-2BD6-7C4D-937D-D7B54E82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171950" cy="5504688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chemeClr val="accent5"/>
                </a:solidFill>
              </a:rPr>
              <a:t>Structure et planification : le responsive design </a:t>
            </a:r>
            <a:endParaRPr lang="fr-FR" sz="5600" dirty="0">
              <a:solidFill>
                <a:schemeClr val="accent5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10426A2A-79CF-4E58-958D-830BDC6EF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55801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694719-3C6B-DE4E-AE09-96B307D9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C3BE6-1C75-9446-BDC1-A10E5C6C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/>
              <a:t>Structure et planification : tout au long du projet</a:t>
            </a:r>
            <a:endParaRPr lang="fr-FR" dirty="0"/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8" name="Espace réservé du contenu 2">
            <a:extLst>
              <a:ext uri="{FF2B5EF4-FFF2-40B4-BE49-F238E27FC236}">
                <a16:creationId xmlns:a16="http://schemas.microsoft.com/office/drawing/2014/main" id="{7997736B-FD8F-40FE-A3B2-313EC5B3B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8662"/>
              </p:ext>
            </p:extLst>
          </p:nvPr>
        </p:nvGraphicFramePr>
        <p:xfrm>
          <a:off x="6227064" y="749808"/>
          <a:ext cx="5367528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356541-C428-FC45-A7BE-4A697683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1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{CFF19FFF-A7B8-CD47-934D-CDD11120FAC3}tf16401369</Template>
  <TotalTime>6020</TotalTime>
  <Words>321</Words>
  <Application>Microsoft Macintosh PowerPoint</Application>
  <PresentationFormat>Grand écran</PresentationFormat>
  <Paragraphs>60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 Medium</vt:lpstr>
      <vt:lpstr>Thème Office</vt:lpstr>
      <vt:lpstr>Soutenance Projet #2</vt:lpstr>
      <vt:lpstr>Présentation PowerPoint</vt:lpstr>
      <vt:lpstr>PRÉSENTATION DU PROJET</vt:lpstr>
      <vt:lpstr>Structure et planification : maquettage </vt:lpstr>
      <vt:lpstr>Structure et planification : HTML</vt:lpstr>
      <vt:lpstr>Présentation PowerPoint</vt:lpstr>
      <vt:lpstr>Structure et planification : CSS</vt:lpstr>
      <vt:lpstr>Structure et planification : le responsive design </vt:lpstr>
      <vt:lpstr>Structure et planification : tout au long du projet</vt:lpstr>
      <vt:lpstr>Bilan et démonstration du Projet #2</vt:lpstr>
      <vt:lpstr>MERCI POUR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Amina Zahid</dc:creator>
  <cp:lastModifiedBy>Amina Zahid</cp:lastModifiedBy>
  <cp:revision>46</cp:revision>
  <dcterms:created xsi:type="dcterms:W3CDTF">2021-05-05T07:47:41Z</dcterms:created>
  <dcterms:modified xsi:type="dcterms:W3CDTF">2021-06-22T20:30:49Z</dcterms:modified>
</cp:coreProperties>
</file>