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7" r:id="rId5"/>
    <p:sldId id="257" r:id="rId6"/>
    <p:sldId id="258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F0DA2-7339-4B49-AD70-FB222A52E5F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C580A4-2F00-44AD-80D1-47BF7498EB0C}">
      <dgm:prSet/>
      <dgm:spPr/>
      <dgm:t>
        <a:bodyPr/>
        <a:lstStyle/>
        <a:p>
          <a:r>
            <a:rPr lang="en-US" dirty="0"/>
            <a:t>Game developing with UNITY</a:t>
          </a:r>
        </a:p>
      </dgm:t>
    </dgm:pt>
    <dgm:pt modelId="{0DB96771-3C97-4FBB-B706-465CAA062A9D}" type="parTrans" cxnId="{4615ADFA-A4E2-4509-9D45-588E520EA553}">
      <dgm:prSet/>
      <dgm:spPr/>
      <dgm:t>
        <a:bodyPr/>
        <a:lstStyle/>
        <a:p>
          <a:endParaRPr lang="en-US"/>
        </a:p>
      </dgm:t>
    </dgm:pt>
    <dgm:pt modelId="{23922D84-07B5-4D95-BB80-291EC438732F}" type="sibTrans" cxnId="{4615ADFA-A4E2-4509-9D45-588E520EA553}">
      <dgm:prSet/>
      <dgm:spPr/>
      <dgm:t>
        <a:bodyPr/>
        <a:lstStyle/>
        <a:p>
          <a:endParaRPr lang="en-US"/>
        </a:p>
      </dgm:t>
    </dgm:pt>
    <dgm:pt modelId="{19DE9D44-E218-475F-A2EE-1F4FF4717613}">
      <dgm:prSet/>
      <dgm:spPr/>
      <dgm:t>
        <a:bodyPr/>
        <a:lstStyle/>
        <a:p>
          <a:r>
            <a:rPr lang="en-US"/>
            <a:t>C#</a:t>
          </a:r>
        </a:p>
      </dgm:t>
    </dgm:pt>
    <dgm:pt modelId="{D4FD7658-8580-473C-BA8E-4EEBD006D4CB}" type="parTrans" cxnId="{62016AE2-F368-4CB5-857F-DE29A0BCA31B}">
      <dgm:prSet/>
      <dgm:spPr/>
      <dgm:t>
        <a:bodyPr/>
        <a:lstStyle/>
        <a:p>
          <a:endParaRPr lang="en-US"/>
        </a:p>
      </dgm:t>
    </dgm:pt>
    <dgm:pt modelId="{6B8FD1CE-5ED8-4796-ACD1-2E970CC82480}" type="sibTrans" cxnId="{62016AE2-F368-4CB5-857F-DE29A0BCA31B}">
      <dgm:prSet/>
      <dgm:spPr/>
      <dgm:t>
        <a:bodyPr/>
        <a:lstStyle/>
        <a:p>
          <a:endParaRPr lang="en-US"/>
        </a:p>
      </dgm:t>
    </dgm:pt>
    <dgm:pt modelId="{ED55806B-AF13-49E5-A38B-9E3EFF23CC5D}">
      <dgm:prSet/>
      <dgm:spPr/>
      <dgm:t>
        <a:bodyPr/>
        <a:lstStyle/>
        <a:p>
          <a:r>
            <a:rPr lang="en-US" dirty="0"/>
            <a:t>Python, </a:t>
          </a:r>
          <a:r>
            <a:rPr lang="en-US" dirty="0" err="1"/>
            <a:t>Javascript</a:t>
          </a:r>
          <a:r>
            <a:rPr lang="en-US" dirty="0"/>
            <a:t> (MEC)</a:t>
          </a:r>
        </a:p>
      </dgm:t>
    </dgm:pt>
    <dgm:pt modelId="{7A19F12E-4512-4657-ADEC-9199ABD8D658}" type="parTrans" cxnId="{17C8A0F6-24F2-4B8A-A1FE-658C08418839}">
      <dgm:prSet/>
      <dgm:spPr/>
      <dgm:t>
        <a:bodyPr/>
        <a:lstStyle/>
        <a:p>
          <a:endParaRPr lang="en-US"/>
        </a:p>
      </dgm:t>
    </dgm:pt>
    <dgm:pt modelId="{050475D5-9AD1-4C66-9FE4-BAC5D89D8D1A}" type="sibTrans" cxnId="{17C8A0F6-24F2-4B8A-A1FE-658C08418839}">
      <dgm:prSet/>
      <dgm:spPr/>
      <dgm:t>
        <a:bodyPr/>
        <a:lstStyle/>
        <a:p>
          <a:endParaRPr lang="en-US"/>
        </a:p>
      </dgm:t>
    </dgm:pt>
    <dgm:pt modelId="{3A1ECCCE-3708-4C44-93EC-BBF63D9054C6}">
      <dgm:prSet/>
      <dgm:spPr/>
      <dgm:t>
        <a:bodyPr/>
        <a:lstStyle/>
        <a:p>
          <a:r>
            <a:rPr lang="en-US" dirty="0"/>
            <a:t>React.js</a:t>
          </a:r>
        </a:p>
      </dgm:t>
    </dgm:pt>
    <dgm:pt modelId="{238479DC-4E37-4511-8C73-577878C844A3}" type="parTrans" cxnId="{B0C8ED29-E165-49CD-A5E9-A058AB01C091}">
      <dgm:prSet/>
      <dgm:spPr/>
      <dgm:t>
        <a:bodyPr/>
        <a:lstStyle/>
        <a:p>
          <a:endParaRPr lang="en-US"/>
        </a:p>
      </dgm:t>
    </dgm:pt>
    <dgm:pt modelId="{CD044F32-01B1-4E17-8094-4D7D81339F13}" type="sibTrans" cxnId="{B0C8ED29-E165-49CD-A5E9-A058AB01C091}">
      <dgm:prSet/>
      <dgm:spPr/>
      <dgm:t>
        <a:bodyPr/>
        <a:lstStyle/>
        <a:p>
          <a:endParaRPr lang="en-US"/>
        </a:p>
      </dgm:t>
    </dgm:pt>
    <dgm:pt modelId="{3E1B8795-73B2-4F7D-B62C-ED540EC3E0E4}">
      <dgm:prSet/>
      <dgm:spPr/>
      <dgm:t>
        <a:bodyPr/>
        <a:lstStyle/>
        <a:p>
          <a:r>
            <a:rPr lang="en-US" dirty="0"/>
            <a:t>Microcontrollers</a:t>
          </a:r>
        </a:p>
      </dgm:t>
    </dgm:pt>
    <dgm:pt modelId="{AFA1D04D-F964-4231-A4F1-2F7A2F42CA5D}" type="parTrans" cxnId="{C4F5A044-0C1E-409E-BC89-3D84085C1291}">
      <dgm:prSet/>
      <dgm:spPr/>
      <dgm:t>
        <a:bodyPr/>
        <a:lstStyle/>
        <a:p>
          <a:endParaRPr lang="en-US"/>
        </a:p>
      </dgm:t>
    </dgm:pt>
    <dgm:pt modelId="{9B4AA70E-EAA8-4D3B-9829-26C384DE4D2B}" type="sibTrans" cxnId="{C4F5A044-0C1E-409E-BC89-3D84085C1291}">
      <dgm:prSet/>
      <dgm:spPr/>
      <dgm:t>
        <a:bodyPr/>
        <a:lstStyle/>
        <a:p>
          <a:endParaRPr lang="en-US"/>
        </a:p>
      </dgm:t>
    </dgm:pt>
    <dgm:pt modelId="{35E922CD-0398-4F28-B643-C81C70776356}">
      <dgm:prSet/>
      <dgm:spPr/>
      <dgm:t>
        <a:bodyPr/>
        <a:lstStyle/>
        <a:p>
          <a:r>
            <a:rPr lang="en-US" dirty="0"/>
            <a:t>Embedded systems</a:t>
          </a:r>
        </a:p>
      </dgm:t>
    </dgm:pt>
    <dgm:pt modelId="{03A2C2B5-C190-4858-8110-7A2AFFBE96B0}" type="parTrans" cxnId="{C6077022-07D7-4685-B63E-305B397D5EDE}">
      <dgm:prSet/>
      <dgm:spPr/>
      <dgm:t>
        <a:bodyPr/>
        <a:lstStyle/>
        <a:p>
          <a:endParaRPr lang="en-US"/>
        </a:p>
      </dgm:t>
    </dgm:pt>
    <dgm:pt modelId="{504FEF90-261C-463C-8FD7-E1BC7695499B}" type="sibTrans" cxnId="{C6077022-07D7-4685-B63E-305B397D5EDE}">
      <dgm:prSet/>
      <dgm:spPr/>
      <dgm:t>
        <a:bodyPr/>
        <a:lstStyle/>
        <a:p>
          <a:endParaRPr lang="en-US"/>
        </a:p>
      </dgm:t>
    </dgm:pt>
    <dgm:pt modelId="{40910783-CE38-4E8F-BB1F-66DCD00DB2E5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331D3C2-9782-4013-B556-50816514A5E8}" type="parTrans" cxnId="{722C3036-3360-4E83-8934-C5A09C92C3E3}">
      <dgm:prSet/>
      <dgm:spPr/>
      <dgm:t>
        <a:bodyPr/>
        <a:lstStyle/>
        <a:p>
          <a:endParaRPr lang="fi-FI"/>
        </a:p>
      </dgm:t>
    </dgm:pt>
    <dgm:pt modelId="{A580EC12-CDCC-474F-B258-2210702F6E1A}" type="sibTrans" cxnId="{722C3036-3360-4E83-8934-C5A09C92C3E3}">
      <dgm:prSet/>
      <dgm:spPr/>
      <dgm:t>
        <a:bodyPr/>
        <a:lstStyle/>
        <a:p>
          <a:endParaRPr lang="fi-FI"/>
        </a:p>
      </dgm:t>
    </dgm:pt>
    <dgm:pt modelId="{A46796B7-346A-42A7-81DD-50D99E55CC17}">
      <dgm:prSet/>
      <dgm:spPr/>
      <dgm:t>
        <a:bodyPr/>
        <a:lstStyle/>
        <a:p>
          <a:r>
            <a:rPr lang="en-US" dirty="0"/>
            <a:t>AI</a:t>
          </a:r>
        </a:p>
      </dgm:t>
    </dgm:pt>
    <dgm:pt modelId="{654AA2DF-BF66-48BA-9E20-0A9C81EC205E}" type="parTrans" cxnId="{FBC7189B-F825-454A-987C-B3930A7A7A8F}">
      <dgm:prSet/>
      <dgm:spPr/>
      <dgm:t>
        <a:bodyPr/>
        <a:lstStyle/>
        <a:p>
          <a:endParaRPr lang="fi-FI"/>
        </a:p>
      </dgm:t>
    </dgm:pt>
    <dgm:pt modelId="{9E0B7851-9263-41EA-B075-8BC1FBD4C193}" type="sibTrans" cxnId="{FBC7189B-F825-454A-987C-B3930A7A7A8F}">
      <dgm:prSet/>
      <dgm:spPr/>
      <dgm:t>
        <a:bodyPr/>
        <a:lstStyle/>
        <a:p>
          <a:endParaRPr lang="fi-FI"/>
        </a:p>
      </dgm:t>
    </dgm:pt>
    <dgm:pt modelId="{EC9B376A-B181-48D8-A60D-DD11C522F60B}">
      <dgm:prSet/>
      <dgm:spPr/>
      <dgm:t>
        <a:bodyPr/>
        <a:lstStyle/>
        <a:p>
          <a:r>
            <a:rPr lang="en-US" dirty="0"/>
            <a:t>Digital Twin</a:t>
          </a:r>
        </a:p>
      </dgm:t>
    </dgm:pt>
    <dgm:pt modelId="{47FF27B3-6EA4-409E-BE9B-515797CD5328}" type="parTrans" cxnId="{35DAD006-BE73-4CB9-8B65-EF8DFBD00AC5}">
      <dgm:prSet/>
      <dgm:spPr/>
      <dgm:t>
        <a:bodyPr/>
        <a:lstStyle/>
        <a:p>
          <a:endParaRPr lang="fi-FI"/>
        </a:p>
      </dgm:t>
    </dgm:pt>
    <dgm:pt modelId="{C1559899-4E1F-496D-BAC2-EF2252BF6B73}" type="sibTrans" cxnId="{35DAD006-BE73-4CB9-8B65-EF8DFBD00AC5}">
      <dgm:prSet/>
      <dgm:spPr/>
      <dgm:t>
        <a:bodyPr/>
        <a:lstStyle/>
        <a:p>
          <a:endParaRPr lang="fi-FI"/>
        </a:p>
      </dgm:t>
    </dgm:pt>
    <dgm:pt modelId="{DB3F9DD0-ACF4-47C2-A7E4-B11795CCB5E8}" type="pres">
      <dgm:prSet presAssocID="{1D0F0DA2-7339-4B49-AD70-FB222A52E5F3}" presName="linear" presStyleCnt="0">
        <dgm:presLayoutVars>
          <dgm:animLvl val="lvl"/>
          <dgm:resizeHandles val="exact"/>
        </dgm:presLayoutVars>
      </dgm:prSet>
      <dgm:spPr/>
    </dgm:pt>
    <dgm:pt modelId="{C28362B9-72FC-431E-95A6-29176CB0AAE9}" type="pres">
      <dgm:prSet presAssocID="{A3C580A4-2F00-44AD-80D1-47BF7498EB0C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45AE4240-A388-404C-8E15-24F1701174CF}" type="pres">
      <dgm:prSet presAssocID="{23922D84-07B5-4D95-BB80-291EC438732F}" presName="spacer" presStyleCnt="0"/>
      <dgm:spPr/>
    </dgm:pt>
    <dgm:pt modelId="{9B8F9B6A-F652-4D3E-9A1B-6C89B8E3736C}" type="pres">
      <dgm:prSet presAssocID="{19DE9D44-E218-475F-A2EE-1F4FF471761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50FD925-7F6E-4A6C-BA7A-34B0F9AC61B3}" type="pres">
      <dgm:prSet presAssocID="{6B8FD1CE-5ED8-4796-ACD1-2E970CC82480}" presName="spacer" presStyleCnt="0"/>
      <dgm:spPr/>
    </dgm:pt>
    <dgm:pt modelId="{8B59BB9A-6B31-4940-99C4-4CBE4910E52C}" type="pres">
      <dgm:prSet presAssocID="{ED55806B-AF13-49E5-A38B-9E3EFF23CC5D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C92D4CC1-17E1-4FF2-BD64-58BDB995D367}" type="pres">
      <dgm:prSet presAssocID="{050475D5-9AD1-4C66-9FE4-BAC5D89D8D1A}" presName="spacer" presStyleCnt="0"/>
      <dgm:spPr/>
    </dgm:pt>
    <dgm:pt modelId="{19B850A5-14D9-4A35-8BC5-A8CA48B83967}" type="pres">
      <dgm:prSet presAssocID="{3A1ECCCE-3708-4C44-93EC-BBF63D9054C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4E32C-AEF7-445A-97C2-39DA81619931}" type="pres">
      <dgm:prSet presAssocID="{CD044F32-01B1-4E17-8094-4D7D81339F13}" presName="spacer" presStyleCnt="0"/>
      <dgm:spPr/>
    </dgm:pt>
    <dgm:pt modelId="{25E85882-BD0D-4E32-B904-99FFBF6AF3D5}" type="pres">
      <dgm:prSet presAssocID="{3E1B8795-73B2-4F7D-B62C-ED540EC3E0E4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79FC572-D6E9-4262-955F-9E3D8483FA23}" type="pres">
      <dgm:prSet presAssocID="{9B4AA70E-EAA8-4D3B-9829-26C384DE4D2B}" presName="spacer" presStyleCnt="0"/>
      <dgm:spPr/>
    </dgm:pt>
    <dgm:pt modelId="{B17A6161-DE99-4A12-AA9C-F8DED2D53480}" type="pres">
      <dgm:prSet presAssocID="{35E922CD-0398-4F28-B643-C81C7077635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2D0C2AA-C3A0-4C03-964E-7DC2ECC4101B}" type="pres">
      <dgm:prSet presAssocID="{504FEF90-261C-463C-8FD7-E1BC7695499B}" presName="spacer" presStyleCnt="0"/>
      <dgm:spPr/>
    </dgm:pt>
    <dgm:pt modelId="{DAEC1898-F7DE-4B29-BA12-14151D102B58}" type="pres">
      <dgm:prSet presAssocID="{40910783-CE38-4E8F-BB1F-66DCD00DB2E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4E5530C6-36CD-4F11-A096-15A4095FF05C}" type="pres">
      <dgm:prSet presAssocID="{A580EC12-CDCC-474F-B258-2210702F6E1A}" presName="spacer" presStyleCnt="0"/>
      <dgm:spPr/>
    </dgm:pt>
    <dgm:pt modelId="{7E0FF0E1-A5DC-4A2B-A3E3-2E07A2EF2DF0}" type="pres">
      <dgm:prSet presAssocID="{A46796B7-346A-42A7-81DD-50D99E55CC17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343C808-BCC4-4F7A-834C-130403830061}" type="pres">
      <dgm:prSet presAssocID="{9E0B7851-9263-41EA-B075-8BC1FBD4C193}" presName="spacer" presStyleCnt="0"/>
      <dgm:spPr/>
    </dgm:pt>
    <dgm:pt modelId="{B58F5F6F-5925-4505-AFDE-5BD3EE3A0E67}" type="pres">
      <dgm:prSet presAssocID="{EC9B376A-B181-48D8-A60D-DD11C522F60B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5DAD006-BE73-4CB9-8B65-EF8DFBD00AC5}" srcId="{1D0F0DA2-7339-4B49-AD70-FB222A52E5F3}" destId="{EC9B376A-B181-48D8-A60D-DD11C522F60B}" srcOrd="8" destOrd="0" parTransId="{47FF27B3-6EA4-409E-BE9B-515797CD5328}" sibTransId="{C1559899-4E1F-496D-BAC2-EF2252BF6B73}"/>
    <dgm:cxn modelId="{C6077022-07D7-4685-B63E-305B397D5EDE}" srcId="{1D0F0DA2-7339-4B49-AD70-FB222A52E5F3}" destId="{35E922CD-0398-4F28-B643-C81C70776356}" srcOrd="5" destOrd="0" parTransId="{03A2C2B5-C190-4858-8110-7A2AFFBE96B0}" sibTransId="{504FEF90-261C-463C-8FD7-E1BC7695499B}"/>
    <dgm:cxn modelId="{B0C8ED29-E165-49CD-A5E9-A058AB01C091}" srcId="{1D0F0DA2-7339-4B49-AD70-FB222A52E5F3}" destId="{3A1ECCCE-3708-4C44-93EC-BBF63D9054C6}" srcOrd="3" destOrd="0" parTransId="{238479DC-4E37-4511-8C73-577878C844A3}" sibTransId="{CD044F32-01B1-4E17-8094-4D7D81339F13}"/>
    <dgm:cxn modelId="{66104B2D-9440-4C9C-9927-08DCC2325558}" type="presOf" srcId="{EC9B376A-B181-48D8-A60D-DD11C522F60B}" destId="{B58F5F6F-5925-4505-AFDE-5BD3EE3A0E67}" srcOrd="0" destOrd="0" presId="urn:microsoft.com/office/officeart/2005/8/layout/vList2"/>
    <dgm:cxn modelId="{722C3036-3360-4E83-8934-C5A09C92C3E3}" srcId="{1D0F0DA2-7339-4B49-AD70-FB222A52E5F3}" destId="{40910783-CE38-4E8F-BB1F-66DCD00DB2E5}" srcOrd="6" destOrd="0" parTransId="{6331D3C2-9782-4013-B556-50816514A5E8}" sibTransId="{A580EC12-CDCC-474F-B258-2210702F6E1A}"/>
    <dgm:cxn modelId="{4E594C5B-C309-413A-A857-96DA9296B7A5}" type="presOf" srcId="{35E922CD-0398-4F28-B643-C81C70776356}" destId="{B17A6161-DE99-4A12-AA9C-F8DED2D53480}" srcOrd="0" destOrd="0" presId="urn:microsoft.com/office/officeart/2005/8/layout/vList2"/>
    <dgm:cxn modelId="{7F261543-85C6-47FE-9EAA-75B32FB040CA}" type="presOf" srcId="{3E1B8795-73B2-4F7D-B62C-ED540EC3E0E4}" destId="{25E85882-BD0D-4E32-B904-99FFBF6AF3D5}" srcOrd="0" destOrd="0" presId="urn:microsoft.com/office/officeart/2005/8/layout/vList2"/>
    <dgm:cxn modelId="{C4F5A044-0C1E-409E-BC89-3D84085C1291}" srcId="{1D0F0DA2-7339-4B49-AD70-FB222A52E5F3}" destId="{3E1B8795-73B2-4F7D-B62C-ED540EC3E0E4}" srcOrd="4" destOrd="0" parTransId="{AFA1D04D-F964-4231-A4F1-2F7A2F42CA5D}" sibTransId="{9B4AA70E-EAA8-4D3B-9829-26C384DE4D2B}"/>
    <dgm:cxn modelId="{3A433565-BCF9-4575-9C02-A13208B6A811}" type="presOf" srcId="{ED55806B-AF13-49E5-A38B-9E3EFF23CC5D}" destId="{8B59BB9A-6B31-4940-99C4-4CBE4910E52C}" srcOrd="0" destOrd="0" presId="urn:microsoft.com/office/officeart/2005/8/layout/vList2"/>
    <dgm:cxn modelId="{0A7AD679-87F3-4D07-ACD6-1066E0658676}" type="presOf" srcId="{40910783-CE38-4E8F-BB1F-66DCD00DB2E5}" destId="{DAEC1898-F7DE-4B29-BA12-14151D102B58}" srcOrd="0" destOrd="0" presId="urn:microsoft.com/office/officeart/2005/8/layout/vList2"/>
    <dgm:cxn modelId="{CD3D447A-E45E-4D09-8E39-FA72EF8EBA98}" type="presOf" srcId="{19DE9D44-E218-475F-A2EE-1F4FF4717613}" destId="{9B8F9B6A-F652-4D3E-9A1B-6C89B8E3736C}" srcOrd="0" destOrd="0" presId="urn:microsoft.com/office/officeart/2005/8/layout/vList2"/>
    <dgm:cxn modelId="{0B854C7B-EE09-46B7-BDAF-7FA8278E238D}" type="presOf" srcId="{A3C580A4-2F00-44AD-80D1-47BF7498EB0C}" destId="{C28362B9-72FC-431E-95A6-29176CB0AAE9}" srcOrd="0" destOrd="0" presId="urn:microsoft.com/office/officeart/2005/8/layout/vList2"/>
    <dgm:cxn modelId="{E8254387-338A-47C3-9064-D82B5C23E66E}" type="presOf" srcId="{3A1ECCCE-3708-4C44-93EC-BBF63D9054C6}" destId="{19B850A5-14D9-4A35-8BC5-A8CA48B83967}" srcOrd="0" destOrd="0" presId="urn:microsoft.com/office/officeart/2005/8/layout/vList2"/>
    <dgm:cxn modelId="{FBC7189B-F825-454A-987C-B3930A7A7A8F}" srcId="{1D0F0DA2-7339-4B49-AD70-FB222A52E5F3}" destId="{A46796B7-346A-42A7-81DD-50D99E55CC17}" srcOrd="7" destOrd="0" parTransId="{654AA2DF-BF66-48BA-9E20-0A9C81EC205E}" sibTransId="{9E0B7851-9263-41EA-B075-8BC1FBD4C193}"/>
    <dgm:cxn modelId="{58DEE3A6-FCDA-431B-9386-D3D3A5D81324}" type="presOf" srcId="{A46796B7-346A-42A7-81DD-50D99E55CC17}" destId="{7E0FF0E1-A5DC-4A2B-A3E3-2E07A2EF2DF0}" srcOrd="0" destOrd="0" presId="urn:microsoft.com/office/officeart/2005/8/layout/vList2"/>
    <dgm:cxn modelId="{1CA951BF-E8DD-41A7-97CD-E54030DAFCCE}" type="presOf" srcId="{1D0F0DA2-7339-4B49-AD70-FB222A52E5F3}" destId="{DB3F9DD0-ACF4-47C2-A7E4-B11795CCB5E8}" srcOrd="0" destOrd="0" presId="urn:microsoft.com/office/officeart/2005/8/layout/vList2"/>
    <dgm:cxn modelId="{62016AE2-F368-4CB5-857F-DE29A0BCA31B}" srcId="{1D0F0DA2-7339-4B49-AD70-FB222A52E5F3}" destId="{19DE9D44-E218-475F-A2EE-1F4FF4717613}" srcOrd="1" destOrd="0" parTransId="{D4FD7658-8580-473C-BA8E-4EEBD006D4CB}" sibTransId="{6B8FD1CE-5ED8-4796-ACD1-2E970CC82480}"/>
    <dgm:cxn modelId="{17C8A0F6-24F2-4B8A-A1FE-658C08418839}" srcId="{1D0F0DA2-7339-4B49-AD70-FB222A52E5F3}" destId="{ED55806B-AF13-49E5-A38B-9E3EFF23CC5D}" srcOrd="2" destOrd="0" parTransId="{7A19F12E-4512-4657-ADEC-9199ABD8D658}" sibTransId="{050475D5-9AD1-4C66-9FE4-BAC5D89D8D1A}"/>
    <dgm:cxn modelId="{4615ADFA-A4E2-4509-9D45-588E520EA553}" srcId="{1D0F0DA2-7339-4B49-AD70-FB222A52E5F3}" destId="{A3C580A4-2F00-44AD-80D1-47BF7498EB0C}" srcOrd="0" destOrd="0" parTransId="{0DB96771-3C97-4FBB-B706-465CAA062A9D}" sibTransId="{23922D84-07B5-4D95-BB80-291EC438732F}"/>
    <dgm:cxn modelId="{BB3FD202-1F6C-4B28-855D-CDFE22C6C3AB}" type="presParOf" srcId="{DB3F9DD0-ACF4-47C2-A7E4-B11795CCB5E8}" destId="{C28362B9-72FC-431E-95A6-29176CB0AAE9}" srcOrd="0" destOrd="0" presId="urn:microsoft.com/office/officeart/2005/8/layout/vList2"/>
    <dgm:cxn modelId="{35B7509E-A768-4171-83DD-45B0D2504E22}" type="presParOf" srcId="{DB3F9DD0-ACF4-47C2-A7E4-B11795CCB5E8}" destId="{45AE4240-A388-404C-8E15-24F1701174CF}" srcOrd="1" destOrd="0" presId="urn:microsoft.com/office/officeart/2005/8/layout/vList2"/>
    <dgm:cxn modelId="{D81F05C0-F546-498A-8F96-A639A544BF6F}" type="presParOf" srcId="{DB3F9DD0-ACF4-47C2-A7E4-B11795CCB5E8}" destId="{9B8F9B6A-F652-4D3E-9A1B-6C89B8E3736C}" srcOrd="2" destOrd="0" presId="urn:microsoft.com/office/officeart/2005/8/layout/vList2"/>
    <dgm:cxn modelId="{35F8AE74-ADB2-4869-A413-A7226C0EA5ED}" type="presParOf" srcId="{DB3F9DD0-ACF4-47C2-A7E4-B11795CCB5E8}" destId="{150FD925-7F6E-4A6C-BA7A-34B0F9AC61B3}" srcOrd="3" destOrd="0" presId="urn:microsoft.com/office/officeart/2005/8/layout/vList2"/>
    <dgm:cxn modelId="{C3F47A7E-7BDE-4B23-8AB9-3FCA4288C56E}" type="presParOf" srcId="{DB3F9DD0-ACF4-47C2-A7E4-B11795CCB5E8}" destId="{8B59BB9A-6B31-4940-99C4-4CBE4910E52C}" srcOrd="4" destOrd="0" presId="urn:microsoft.com/office/officeart/2005/8/layout/vList2"/>
    <dgm:cxn modelId="{A9B75C69-B13F-4341-9AD2-40DB225F9BE5}" type="presParOf" srcId="{DB3F9DD0-ACF4-47C2-A7E4-B11795CCB5E8}" destId="{C92D4CC1-17E1-4FF2-BD64-58BDB995D367}" srcOrd="5" destOrd="0" presId="urn:microsoft.com/office/officeart/2005/8/layout/vList2"/>
    <dgm:cxn modelId="{08A90658-B8EF-4B76-A0E6-E419766730E0}" type="presParOf" srcId="{DB3F9DD0-ACF4-47C2-A7E4-B11795CCB5E8}" destId="{19B850A5-14D9-4A35-8BC5-A8CA48B83967}" srcOrd="6" destOrd="0" presId="urn:microsoft.com/office/officeart/2005/8/layout/vList2"/>
    <dgm:cxn modelId="{7F540E2E-A715-4802-9146-A076359075C7}" type="presParOf" srcId="{DB3F9DD0-ACF4-47C2-A7E4-B11795CCB5E8}" destId="{25F4E32C-AEF7-445A-97C2-39DA81619931}" srcOrd="7" destOrd="0" presId="urn:microsoft.com/office/officeart/2005/8/layout/vList2"/>
    <dgm:cxn modelId="{98AA1515-7D26-40E6-8C95-B5D278DB687B}" type="presParOf" srcId="{DB3F9DD0-ACF4-47C2-A7E4-B11795CCB5E8}" destId="{25E85882-BD0D-4E32-B904-99FFBF6AF3D5}" srcOrd="8" destOrd="0" presId="urn:microsoft.com/office/officeart/2005/8/layout/vList2"/>
    <dgm:cxn modelId="{F4194B40-BB3D-4201-A43C-93C4321CEC22}" type="presParOf" srcId="{DB3F9DD0-ACF4-47C2-A7E4-B11795CCB5E8}" destId="{979FC572-D6E9-4262-955F-9E3D8483FA23}" srcOrd="9" destOrd="0" presId="urn:microsoft.com/office/officeart/2005/8/layout/vList2"/>
    <dgm:cxn modelId="{5D8CB267-9740-470F-BF2E-6295C090DBFA}" type="presParOf" srcId="{DB3F9DD0-ACF4-47C2-A7E4-B11795CCB5E8}" destId="{B17A6161-DE99-4A12-AA9C-F8DED2D53480}" srcOrd="10" destOrd="0" presId="urn:microsoft.com/office/officeart/2005/8/layout/vList2"/>
    <dgm:cxn modelId="{DDFB9C54-3592-43DD-85BF-F01FC420A783}" type="presParOf" srcId="{DB3F9DD0-ACF4-47C2-A7E4-B11795CCB5E8}" destId="{92D0C2AA-C3A0-4C03-964E-7DC2ECC4101B}" srcOrd="11" destOrd="0" presId="urn:microsoft.com/office/officeart/2005/8/layout/vList2"/>
    <dgm:cxn modelId="{22CD622B-5DEB-4E43-A08F-EDBFC00B966F}" type="presParOf" srcId="{DB3F9DD0-ACF4-47C2-A7E4-B11795CCB5E8}" destId="{DAEC1898-F7DE-4B29-BA12-14151D102B58}" srcOrd="12" destOrd="0" presId="urn:microsoft.com/office/officeart/2005/8/layout/vList2"/>
    <dgm:cxn modelId="{B0382C0C-01CE-4B86-A820-060082B02E9E}" type="presParOf" srcId="{DB3F9DD0-ACF4-47C2-A7E4-B11795CCB5E8}" destId="{4E5530C6-36CD-4F11-A096-15A4095FF05C}" srcOrd="13" destOrd="0" presId="urn:microsoft.com/office/officeart/2005/8/layout/vList2"/>
    <dgm:cxn modelId="{DAA92E67-C10C-430A-B961-0FB622A60168}" type="presParOf" srcId="{DB3F9DD0-ACF4-47C2-A7E4-B11795CCB5E8}" destId="{7E0FF0E1-A5DC-4A2B-A3E3-2E07A2EF2DF0}" srcOrd="14" destOrd="0" presId="urn:microsoft.com/office/officeart/2005/8/layout/vList2"/>
    <dgm:cxn modelId="{F919B936-3E8B-4BA0-A475-199B7F1170CE}" type="presParOf" srcId="{DB3F9DD0-ACF4-47C2-A7E4-B11795CCB5E8}" destId="{5343C808-BCC4-4F7A-834C-130403830061}" srcOrd="15" destOrd="0" presId="urn:microsoft.com/office/officeart/2005/8/layout/vList2"/>
    <dgm:cxn modelId="{A1B6C9F9-3581-4CAD-8AEC-A81F34947D46}" type="presParOf" srcId="{DB3F9DD0-ACF4-47C2-A7E4-B11795CCB5E8}" destId="{B58F5F6F-5925-4505-AFDE-5BD3EE3A0E67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362B9-72FC-431E-95A6-29176CB0AAE9}">
      <dsp:nvSpPr>
        <dsp:cNvPr id="0" name=""/>
        <dsp:cNvSpPr/>
      </dsp:nvSpPr>
      <dsp:spPr>
        <a:xfrm>
          <a:off x="0" y="75112"/>
          <a:ext cx="10820400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Game developing with UNITY</a:t>
          </a:r>
        </a:p>
      </dsp:txBody>
      <dsp:txXfrm>
        <a:off x="17563" y="92675"/>
        <a:ext cx="10785274" cy="324648"/>
      </dsp:txXfrm>
    </dsp:sp>
    <dsp:sp modelId="{9B8F9B6A-F652-4D3E-9A1B-6C89B8E3736C}">
      <dsp:nvSpPr>
        <dsp:cNvPr id="0" name=""/>
        <dsp:cNvSpPr/>
      </dsp:nvSpPr>
      <dsp:spPr>
        <a:xfrm>
          <a:off x="0" y="478087"/>
          <a:ext cx="10820400" cy="359774"/>
        </a:xfrm>
        <a:prstGeom prst="round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C#</a:t>
          </a:r>
        </a:p>
      </dsp:txBody>
      <dsp:txXfrm>
        <a:off x="17563" y="495650"/>
        <a:ext cx="10785274" cy="324648"/>
      </dsp:txXfrm>
    </dsp:sp>
    <dsp:sp modelId="{8B59BB9A-6B31-4940-99C4-4CBE4910E52C}">
      <dsp:nvSpPr>
        <dsp:cNvPr id="0" name=""/>
        <dsp:cNvSpPr/>
      </dsp:nvSpPr>
      <dsp:spPr>
        <a:xfrm>
          <a:off x="0" y="881062"/>
          <a:ext cx="10820400" cy="35977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Python, </a:t>
          </a:r>
          <a:r>
            <a:rPr lang="en-US" sz="1500" kern="1200" dirty="0" err="1"/>
            <a:t>Javascript</a:t>
          </a:r>
          <a:r>
            <a:rPr lang="en-US" sz="1500" kern="1200" dirty="0"/>
            <a:t> (MEC)</a:t>
          </a:r>
        </a:p>
      </dsp:txBody>
      <dsp:txXfrm>
        <a:off x="17563" y="898625"/>
        <a:ext cx="10785274" cy="324648"/>
      </dsp:txXfrm>
    </dsp:sp>
    <dsp:sp modelId="{19B850A5-14D9-4A35-8BC5-A8CA48B83967}">
      <dsp:nvSpPr>
        <dsp:cNvPr id="0" name=""/>
        <dsp:cNvSpPr/>
      </dsp:nvSpPr>
      <dsp:spPr>
        <a:xfrm>
          <a:off x="0" y="1284037"/>
          <a:ext cx="10820400" cy="359774"/>
        </a:xfrm>
        <a:prstGeom prst="round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React.js</a:t>
          </a:r>
        </a:p>
      </dsp:txBody>
      <dsp:txXfrm>
        <a:off x="17563" y="1301600"/>
        <a:ext cx="10785274" cy="324648"/>
      </dsp:txXfrm>
    </dsp:sp>
    <dsp:sp modelId="{25E85882-BD0D-4E32-B904-99FFBF6AF3D5}">
      <dsp:nvSpPr>
        <dsp:cNvPr id="0" name=""/>
        <dsp:cNvSpPr/>
      </dsp:nvSpPr>
      <dsp:spPr>
        <a:xfrm>
          <a:off x="0" y="1687012"/>
          <a:ext cx="10820400" cy="3597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Microcontrollers</a:t>
          </a:r>
        </a:p>
      </dsp:txBody>
      <dsp:txXfrm>
        <a:off x="17563" y="1704575"/>
        <a:ext cx="10785274" cy="324648"/>
      </dsp:txXfrm>
    </dsp:sp>
    <dsp:sp modelId="{B17A6161-DE99-4A12-AA9C-F8DED2D53480}">
      <dsp:nvSpPr>
        <dsp:cNvPr id="0" name=""/>
        <dsp:cNvSpPr/>
      </dsp:nvSpPr>
      <dsp:spPr>
        <a:xfrm>
          <a:off x="0" y="2089987"/>
          <a:ext cx="10820400" cy="359774"/>
        </a:xfrm>
        <a:prstGeom prst="round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Embedded systems</a:t>
          </a:r>
        </a:p>
      </dsp:txBody>
      <dsp:txXfrm>
        <a:off x="17563" y="2107550"/>
        <a:ext cx="10785274" cy="324648"/>
      </dsp:txXfrm>
    </dsp:sp>
    <dsp:sp modelId="{DAEC1898-F7DE-4B29-BA12-14151D102B58}">
      <dsp:nvSpPr>
        <dsp:cNvPr id="0" name=""/>
        <dsp:cNvSpPr/>
      </dsp:nvSpPr>
      <dsp:spPr>
        <a:xfrm>
          <a:off x="0" y="2492962"/>
          <a:ext cx="10820400" cy="35977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Learning</a:t>
          </a:r>
        </a:p>
      </dsp:txBody>
      <dsp:txXfrm>
        <a:off x="17563" y="2510525"/>
        <a:ext cx="10785274" cy="324648"/>
      </dsp:txXfrm>
    </dsp:sp>
    <dsp:sp modelId="{7E0FF0E1-A5DC-4A2B-A3E3-2E07A2EF2DF0}">
      <dsp:nvSpPr>
        <dsp:cNvPr id="0" name=""/>
        <dsp:cNvSpPr/>
      </dsp:nvSpPr>
      <dsp:spPr>
        <a:xfrm>
          <a:off x="0" y="2895937"/>
          <a:ext cx="10820400" cy="359774"/>
        </a:xfrm>
        <a:prstGeom prst="round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</a:t>
          </a:r>
        </a:p>
      </dsp:txBody>
      <dsp:txXfrm>
        <a:off x="17563" y="2913500"/>
        <a:ext cx="10785274" cy="324648"/>
      </dsp:txXfrm>
    </dsp:sp>
    <dsp:sp modelId="{B58F5F6F-5925-4505-AFDE-5BD3EE3A0E67}">
      <dsp:nvSpPr>
        <dsp:cNvPr id="0" name=""/>
        <dsp:cNvSpPr/>
      </dsp:nvSpPr>
      <dsp:spPr>
        <a:xfrm>
          <a:off x="0" y="3298912"/>
          <a:ext cx="10820400" cy="3597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Digital Twin</a:t>
          </a:r>
        </a:p>
      </dsp:txBody>
      <dsp:txXfrm>
        <a:off x="17563" y="3316475"/>
        <a:ext cx="10785274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84076F4-C10B-44A0-9996-2AA19E9FE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58D8BAC-DFB6-43CF-997E-4B01A8B1A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5375839-218E-49D5-AA02-9054BA92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3F3-6411-494E-83B2-6792C910D36F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12647EA-4D8F-4D0D-8264-6CC2F284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03D171B-A72C-4076-9B97-57796B6E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D790-C760-4728-90C5-AA58333C8C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504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314E47-3BF3-4400-B0D3-D7C82862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A751064-2475-468E-A197-52C5685B1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F859467-0446-4BF5-9B87-53561D41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3F3-6411-494E-83B2-6792C910D36F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1CE030F-50E5-41AA-AE2A-908E4001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D0B874F-D0A3-4A5C-A0FF-13C6E7C5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D790-C760-4728-90C5-AA58333C8C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75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38E07A7-32DB-4724-B015-015ED9BAB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F2E08B-A353-4D8C-A7F8-9994B849B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2915DDD-613A-4772-84CA-7C09C7DB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3F3-6411-494E-83B2-6792C910D36F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A282ADA-41A4-44BA-8127-404EFBF1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1B65CDA-20DC-494F-9D73-E61C7846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D790-C760-4728-90C5-AA58333C8C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43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9BD268-3948-48D4-92CB-7223CDAF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E0EEEE7-129C-4A37-9C85-1C55E109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7B5A1AD-C99E-4BC5-B3D1-25E4E3CB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3F3-6411-494E-83B2-6792C910D36F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833F385-3E62-46A6-9363-0BC941E7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0E2FE1C-01A1-47F3-99BD-2CB3F26A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D790-C760-4728-90C5-AA58333C8C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541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481A4AE-F56F-4DF0-8899-8B3822CF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90D770E-BAAC-485D-85E8-CD769717B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AF0DFE1-E069-4793-A4E1-5581F515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3F3-6411-494E-83B2-6792C910D36F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47AA16A-EA2D-4981-B2DB-4048F761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26E0580-78C2-4EE3-8BEA-4545740E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D790-C760-4728-90C5-AA58333C8C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57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D8F084-B46B-42CB-B5C5-6013F60C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B2D4B93-89DA-4E6B-86FA-68EAC3809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FFF7465-59BC-423D-B13E-9D12A6D1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019BEC9-8D59-4C47-BCA2-E380C7E8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3F3-6411-494E-83B2-6792C910D36F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4C3AFED-D31D-44D1-BFF3-C55BAA02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C667CBC-5BAB-4D58-B3B8-9F341EED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D790-C760-4728-90C5-AA58333C8C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220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48A5EFA-70FE-4FDA-AD46-E5A66CFB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8052252-2812-42E8-BB5C-51A396E8D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A9F0A3B-B993-4238-BDD0-5B85A51C5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5BD91C9-26C6-4907-9C73-3F70E48EA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094ED591-7D92-4468-87BD-41A39E323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92D882F5-D724-4732-9316-238A1F89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3F3-6411-494E-83B2-6792C910D36F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5078A40-7827-470D-952F-9AEAE2F4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B5DEB5AE-F15B-46FA-802C-DB38E29C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D790-C760-4728-90C5-AA58333C8C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356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C6904A0-6B34-440B-BBB9-0F4F230C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087D1A1-9F7D-4745-8321-47011C04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3F3-6411-494E-83B2-6792C910D36F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280501F-1271-4D33-BB67-4335B8EE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7B3ABFF5-665D-407F-B1AB-E0F7A1B3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D790-C760-4728-90C5-AA58333C8C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609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3F7A7AE8-4A48-4D28-87A7-E35506FC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3F3-6411-494E-83B2-6792C910D36F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221A96D6-5C09-45E1-AEC4-F7BD730A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84295A1C-0895-45EA-9036-AD3F76DC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D790-C760-4728-90C5-AA58333C8C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084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E078818-257A-4C7B-9ADC-788815CA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F5456C-5B31-40FD-AEAD-52571B8F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EF43031-140B-4C33-8E1C-463CB0224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F9BD9EC-FC49-442A-AD87-EB70E0A3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3F3-6411-494E-83B2-6792C910D36F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4F6967F-3963-46E3-AC6F-082BBC87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DB86818-1593-4FA9-9EB5-B87D163C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D790-C760-4728-90C5-AA58333C8C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217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9CD03BA-255B-44F4-9511-E6106E9D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F1D68D9D-2ECA-4A11-BD7C-924DF75D8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954C20B-E749-4F85-B196-CFBC0A2ED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7DCFE6B-A7B9-4454-BA42-1C28EEE8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3F3-6411-494E-83B2-6792C910D36F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CF7AFEC-2E8A-4AB7-8EC0-DE3B53DB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664D7BE-7164-44E7-8BC8-D5209DF6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D790-C760-4728-90C5-AA58333C8C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14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93E50C67-96F1-4514-B515-524560C5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EA1D48F-F48C-4ED5-ACC2-8E08C7C3E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E15725C-7C46-4FC5-B29D-D095C78EB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B3F3-6411-494E-83B2-6792C910D36F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16693B3-C6F2-470F-B827-CB7D15831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28F3560-38FC-4A58-B1E9-F886B374B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D790-C760-4728-90C5-AA58333C8C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65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ampusonline.fi/course/powershellin-kehittyneet-toiminnot/" TargetMode="External"/><Relationship Id="rId3" Type="http://schemas.openxmlformats.org/officeDocument/2006/relationships/hyperlink" Target="https://campusonline.fi/course/fundamentals-of-web-development-3/" TargetMode="External"/><Relationship Id="rId7" Type="http://schemas.openxmlformats.org/officeDocument/2006/relationships/hyperlink" Target="https://campusonline.fi/course/react-js-fundamentals/" TargetMode="External"/><Relationship Id="rId2" Type="http://schemas.openxmlformats.org/officeDocument/2006/relationships/hyperlink" Target="https://campusonline.f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pusonline.fi/course/nodejs/" TargetMode="External"/><Relationship Id="rId5" Type="http://schemas.openxmlformats.org/officeDocument/2006/relationships/hyperlink" Target="https://campusonline.fi/course/basic-network-analyzing-with-wireshark/" TargetMode="External"/><Relationship Id="rId4" Type="http://schemas.openxmlformats.org/officeDocument/2006/relationships/hyperlink" Target="https://campusonline.fi/course/artificial-intelligence-with-python/" TargetMode="Externa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tustarjontahaku.lab.fi/search.php?setFacet=tagsFacet&amp;term=&amp;field=tags&amp;val=78" TargetMode="External"/><Relationship Id="rId2" Type="http://schemas.openxmlformats.org/officeDocument/2006/relationships/hyperlink" Target="https://elab.lab.fi/en/completing-studies/planning-your-studies/lut-study-offerings-labs-stud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itech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lab.lab.fi/en/it-instructions-study-tools/peppi/peppi-instructions/my-studies-peppi/e-rpl-pep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009CB7-DAE2-44D4-95FA-3595216B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Suitable courses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EE6652D-ECA1-4278-A340-B77967402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Tutor lecture</a:t>
            </a:r>
          </a:p>
          <a:p>
            <a:r>
              <a:rPr lang="en-US" dirty="0"/>
              <a:t>Jouni Könönen</a:t>
            </a:r>
            <a:endParaRPr lang="fi-FI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A0F3EB4-631D-4556-8880-89054FC6CB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71205" y="5522573"/>
            <a:ext cx="3449589" cy="6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0669FD7-EE30-43AA-91C2-C7D7C3B9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Content</a:t>
            </a:r>
            <a:endParaRPr lang="fi-FI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3714CFA-779F-4683-B402-BDC0914D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Suitable courses</a:t>
            </a:r>
          </a:p>
          <a:p>
            <a:r>
              <a:rPr lang="en-US" sz="2400" dirty="0"/>
              <a:t>Attachment to the </a:t>
            </a:r>
            <a:r>
              <a:rPr lang="en-US" sz="2400" dirty="0" err="1"/>
              <a:t>eRPL</a:t>
            </a:r>
            <a:r>
              <a:rPr lang="en-US" sz="2400" dirty="0"/>
              <a:t> application for studies where there is no transcript of records</a:t>
            </a:r>
          </a:p>
          <a:p>
            <a:endParaRPr lang="fi-FI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Koulutus">
            <a:extLst>
              <a:ext uri="{FF2B5EF4-FFF2-40B4-BE49-F238E27FC236}">
                <a16:creationId xmlns:a16="http://schemas.microsoft.com/office/drawing/2014/main" id="{664AC0E3-5D4F-DE7E-7318-505F31DD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9676" y="650494"/>
            <a:ext cx="532414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3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E23B456D-C18E-46D7-9F23-8F7ECD3C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dirty="0"/>
              <a:t>Suitable course topics</a:t>
            </a:r>
            <a:endParaRPr lang="fi-FI" sz="4000" dirty="0"/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A46155BF-A1AF-92E9-FBD4-D42B1371F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79273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80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450A0F6D-4308-4668-BB2E-82DADEA5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3" y="4540145"/>
            <a:ext cx="4050473" cy="1076171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CC99DE59-53C7-44AB-989F-A48FA181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77" y="1127467"/>
            <a:ext cx="4050473" cy="1093628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F45FE75B-E1FC-4955-9D95-AE77F89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49" y="2733380"/>
            <a:ext cx="4050473" cy="1294480"/>
          </a:xfrm>
          <a:prstGeom prst="rect">
            <a:avLst/>
          </a:prstGeom>
        </p:spPr>
      </p:pic>
      <p:sp>
        <p:nvSpPr>
          <p:cNvPr id="50" name="Freeform: Shape 22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5427" y="660573"/>
            <a:ext cx="6829749" cy="5692520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0A0FB02-AE73-4398-B7E2-AF738692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952" y="1787858"/>
            <a:ext cx="3745638" cy="17537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Suitable courses are available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B15D72E-43CC-4D65-86D5-4B7A2D02B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673" y="3640669"/>
            <a:ext cx="3833351" cy="774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You can choose from three places</a:t>
            </a:r>
          </a:p>
        </p:txBody>
      </p:sp>
    </p:spTree>
    <p:extLst>
      <p:ext uri="{BB962C8B-B14F-4D97-AF65-F5344CB8AC3E}">
        <p14:creationId xmlns:p14="http://schemas.microsoft.com/office/powerpoint/2010/main" val="360393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6836155-E1FD-4C3F-98AE-B90E4A2F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400" dirty="0"/>
              <a:t>Campus Online Courses </a:t>
            </a:r>
            <a:r>
              <a:rPr lang="en-US" sz="2800" dirty="0"/>
              <a:t>Level Applied </a:t>
            </a:r>
            <a:r>
              <a:rPr lang="en-US" sz="2800" dirty="0" err="1"/>
              <a:t>Scieces</a:t>
            </a:r>
            <a:endParaRPr lang="fi-FI" sz="2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6FFF684-DA9D-496F-9E5F-5756FEDE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96" y="3122596"/>
            <a:ext cx="6244889" cy="357081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i-FI" sz="1800" dirty="0"/>
              <a:t>Campus Online </a:t>
            </a:r>
            <a:r>
              <a:rPr lang="fi-FI" sz="1800" dirty="0">
                <a:hlinkClick r:id="rId2"/>
              </a:rPr>
              <a:t>https://campusonline.fi/</a:t>
            </a:r>
            <a:endParaRPr lang="fi-FI" sz="1800" dirty="0"/>
          </a:p>
          <a:p>
            <a:r>
              <a:rPr lang="fi-FI" sz="1800" dirty="0"/>
              <a:t>Fundamentals of Web </a:t>
            </a:r>
            <a:r>
              <a:rPr lang="fi-FI" sz="1800" dirty="0" err="1"/>
              <a:t>Development</a:t>
            </a:r>
            <a:endParaRPr lang="fi-FI" sz="1800" dirty="0"/>
          </a:p>
          <a:p>
            <a:pPr lvl="1"/>
            <a:r>
              <a:rPr lang="fi-FI" sz="1400" dirty="0">
                <a:hlinkClick r:id="rId3"/>
              </a:rPr>
              <a:t>https://campusonline.fi/course/fundamentals-of-web-development-3/</a:t>
            </a:r>
            <a:endParaRPr lang="fi-FI" sz="1400" dirty="0"/>
          </a:p>
          <a:p>
            <a:r>
              <a:rPr lang="fi-FI" sz="1800" b="1" dirty="0" err="1"/>
              <a:t>Artificial</a:t>
            </a:r>
            <a:r>
              <a:rPr lang="fi-FI" sz="1800" b="1" dirty="0"/>
              <a:t> </a:t>
            </a:r>
            <a:r>
              <a:rPr lang="fi-FI" sz="1800" b="1" dirty="0" err="1"/>
              <a:t>intelligence</a:t>
            </a:r>
            <a:r>
              <a:rPr lang="fi-FI" sz="1800" b="1" dirty="0"/>
              <a:t> </a:t>
            </a:r>
            <a:r>
              <a:rPr lang="fi-FI" sz="1800" b="1" dirty="0" err="1"/>
              <a:t>with</a:t>
            </a:r>
            <a:r>
              <a:rPr lang="fi-FI" sz="1800" b="1" dirty="0"/>
              <a:t> Python</a:t>
            </a:r>
          </a:p>
          <a:p>
            <a:pPr lvl="1"/>
            <a:r>
              <a:rPr lang="fi-FI" sz="1400" dirty="0">
                <a:hlinkClick r:id="rId4"/>
              </a:rPr>
              <a:t>https://campusonline.fi/course/artificial-intelligence-with-python/</a:t>
            </a:r>
            <a:endParaRPr lang="fi-FI" sz="1400" dirty="0"/>
          </a:p>
          <a:p>
            <a:r>
              <a:rPr lang="en-US" sz="1800" b="1" dirty="0"/>
              <a:t>Basic Network Analyzing with Wireshark</a:t>
            </a:r>
          </a:p>
          <a:p>
            <a:pPr lvl="1"/>
            <a:r>
              <a:rPr lang="en-US" sz="1400" dirty="0">
                <a:hlinkClick r:id="rId5"/>
              </a:rPr>
              <a:t>https://campusonline.fi/course/basic-network-analyzing-with-wireshark/</a:t>
            </a:r>
            <a:endParaRPr lang="en-US" sz="1400" dirty="0"/>
          </a:p>
          <a:p>
            <a:r>
              <a:rPr lang="fi-FI" sz="1800" b="1" dirty="0" err="1"/>
              <a:t>NodeJS</a:t>
            </a:r>
            <a:r>
              <a:rPr lang="fi-FI" sz="1800" b="1" dirty="0"/>
              <a:t> </a:t>
            </a:r>
          </a:p>
          <a:p>
            <a:pPr lvl="1"/>
            <a:r>
              <a:rPr lang="fi-FI" sz="1400" dirty="0">
                <a:hlinkClick r:id="rId6"/>
              </a:rPr>
              <a:t>https://campusonline.fi/course/nodejs/</a:t>
            </a:r>
            <a:endParaRPr lang="fi-FI" sz="1400" dirty="0"/>
          </a:p>
          <a:p>
            <a:r>
              <a:rPr lang="fi-FI" sz="1800" b="1" dirty="0"/>
              <a:t>React.js </a:t>
            </a:r>
            <a:r>
              <a:rPr lang="fi-FI" sz="1800" b="1" dirty="0" err="1"/>
              <a:t>fundamentals</a:t>
            </a:r>
            <a:r>
              <a:rPr lang="fi-FI" sz="1800" b="1" dirty="0"/>
              <a:t> </a:t>
            </a:r>
          </a:p>
          <a:p>
            <a:pPr lvl="1"/>
            <a:r>
              <a:rPr lang="fi-FI" sz="1400" dirty="0">
                <a:hlinkClick r:id="rId7"/>
              </a:rPr>
              <a:t>https://campusonline.fi/course/react-js-fundamentals/</a:t>
            </a:r>
            <a:endParaRPr lang="fi-FI" sz="1400" dirty="0"/>
          </a:p>
          <a:p>
            <a:r>
              <a:rPr lang="fi-FI" sz="1800" b="1" dirty="0"/>
              <a:t>Advanced </a:t>
            </a:r>
            <a:r>
              <a:rPr lang="fi-FI" sz="1800" b="1" dirty="0" err="1"/>
              <a:t>Powershell</a:t>
            </a:r>
            <a:endParaRPr lang="fi-FI" sz="1800" b="1" dirty="0"/>
          </a:p>
          <a:p>
            <a:pPr lvl="1"/>
            <a:r>
              <a:rPr lang="fi-FI" sz="1400" dirty="0">
                <a:hlinkClick r:id="rId8"/>
              </a:rPr>
              <a:t>https://campusonline.fi/course/powershellin-kehittyneet-toiminnot/</a:t>
            </a:r>
            <a:endParaRPr lang="fi-FI" sz="1400" dirty="0"/>
          </a:p>
          <a:p>
            <a:pPr marL="457200" lvl="1" indent="0">
              <a:buNone/>
            </a:pPr>
            <a:endParaRPr lang="fi-FI" sz="1800" dirty="0"/>
          </a:p>
          <a:p>
            <a:endParaRPr lang="fi-FI" sz="1800" dirty="0"/>
          </a:p>
          <a:p>
            <a:endParaRPr lang="fi-FI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C937EF4F-1080-49C2-83EC-7A15108D805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393" r="13164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3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E1518522-D9BA-4245-9750-920EF5D7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LUT courses for LAB students</a:t>
            </a:r>
            <a:endParaRPr lang="fi-FI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AF1D746-A7B7-4790-9621-10A755B9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i-FI" sz="1800" dirty="0">
                <a:hlinkClick r:id="rId2"/>
              </a:rPr>
              <a:t>https://elab.lab.fi/en/completing-studies/planning-your-studies/lut-study-offerings-labs-students</a:t>
            </a:r>
            <a:endParaRPr lang="fi-FI" sz="1800" dirty="0"/>
          </a:p>
          <a:p>
            <a:r>
              <a:rPr lang="fi-FI" sz="1800" dirty="0">
                <a:sym typeface="Wingdings" panose="05000000000000000000" pitchFamily="2" charset="2"/>
                <a:hlinkClick r:id="rId3"/>
              </a:rPr>
              <a:t>http://opetustarjontahaku.lab.fi/search.php?setFacet=tagsFacet&amp;term=&amp;field=tags&amp;val=78</a:t>
            </a:r>
            <a:endParaRPr lang="fi-FI" sz="1800" dirty="0">
              <a:sym typeface="Wingdings" panose="05000000000000000000" pitchFamily="2" charset="2"/>
            </a:endParaRPr>
          </a:p>
          <a:p>
            <a:endParaRPr lang="fi-FI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9AAF60F-1BF7-4DC3-9176-9B479A356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738" y="1828175"/>
            <a:ext cx="5628018" cy="29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7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20DD80D-562C-4F10-B68A-7F857683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fi-FI" sz="4000"/>
              <a:t>https://fitech.io/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D2311D8-8854-4D1E-A4FA-256618C9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1571675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 recommend </a:t>
            </a:r>
            <a:r>
              <a:rPr lang="en-US" sz="2000" dirty="0" err="1"/>
              <a:t>Fitech</a:t>
            </a:r>
            <a:r>
              <a:rPr lang="en-US" sz="2000" dirty="0"/>
              <a:t> courses if you want to learn things, not accumulate credits. </a:t>
            </a:r>
            <a:endParaRPr lang="fi-FI" sz="2000" dirty="0"/>
          </a:p>
          <a:p>
            <a:r>
              <a:rPr lang="fi-FI" sz="2000" dirty="0">
                <a:hlinkClick r:id="rId2"/>
              </a:rPr>
              <a:t>https://fitech.io/</a:t>
            </a:r>
            <a:endParaRPr lang="fi-FI" sz="2000" dirty="0"/>
          </a:p>
          <a:p>
            <a:endParaRPr lang="fi-FI" sz="2000" dirty="0"/>
          </a:p>
          <a:p>
            <a:endParaRPr lang="fi-FI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4404FD82-B1F7-49D9-AA3D-D18205D1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890325"/>
            <a:ext cx="4397433" cy="19018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D747B1AC-7161-4C8B-A32B-B569A862B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669" y="3707894"/>
            <a:ext cx="4269077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1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EDEB48D-B27B-49BF-BDED-27223978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001531" cy="1135737"/>
          </a:xfrm>
        </p:spPr>
        <p:txBody>
          <a:bodyPr>
            <a:normAutofit/>
          </a:bodyPr>
          <a:lstStyle/>
          <a:p>
            <a:r>
              <a:rPr lang="en-US" sz="2500" dirty="0"/>
              <a:t>Attachment to the </a:t>
            </a:r>
            <a:r>
              <a:rPr lang="en-US" sz="2500" dirty="0" err="1"/>
              <a:t>eRPL</a:t>
            </a:r>
            <a:r>
              <a:rPr lang="en-US" sz="2500" dirty="0"/>
              <a:t> application for studies where there is no transcript of records</a:t>
            </a:r>
            <a:endParaRPr lang="fi-FI" sz="25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074A029-05FA-4CA6-BEBE-7A5DEB74B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16" y="1935333"/>
            <a:ext cx="2823632" cy="221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dirty="0"/>
              <a:t>Instructions in </a:t>
            </a:r>
            <a:r>
              <a:rPr lang="fi-FI" sz="2000" dirty="0" err="1"/>
              <a:t>eLAB</a:t>
            </a:r>
            <a:r>
              <a:rPr lang="fi-FI" sz="2000" dirty="0"/>
              <a:t> </a:t>
            </a:r>
            <a:r>
              <a:rPr lang="fi-FI" sz="2000" dirty="0">
                <a:sym typeface="Wingdings" panose="05000000000000000000" pitchFamily="2" charset="2"/>
              </a:rPr>
              <a:t></a:t>
            </a:r>
            <a:endParaRPr lang="fi-FI" sz="2000" dirty="0"/>
          </a:p>
          <a:p>
            <a:pPr marL="0" indent="0">
              <a:buNone/>
            </a:pPr>
            <a:r>
              <a:rPr lang="fi-FI" sz="2000" dirty="0">
                <a:hlinkClick r:id="rId2"/>
              </a:rPr>
              <a:t>https://elab.lab.fi/en/it-instructions-study-tools/peppi/peppi-instructions/my-studies-peppi/e-rpl-peppi</a:t>
            </a:r>
            <a:endParaRPr lang="fi-FI" sz="2000" dirty="0"/>
          </a:p>
          <a:p>
            <a:pPr marL="0" indent="0">
              <a:buNone/>
            </a:pPr>
            <a:endParaRPr lang="fi-FI" sz="2000" dirty="0"/>
          </a:p>
          <a:p>
            <a:endParaRPr lang="fi-FI" sz="2000" dirty="0"/>
          </a:p>
        </p:txBody>
      </p:sp>
      <p:sp>
        <p:nvSpPr>
          <p:cNvPr id="21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Kuva 4">
            <a:extLst>
              <a:ext uri="{FF2B5EF4-FFF2-40B4-BE49-F238E27FC236}">
                <a16:creationId xmlns:a16="http://schemas.microsoft.com/office/drawing/2014/main" id="{56A2B488-FB95-4B7D-B271-DA6BE5DE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489" y="1779205"/>
            <a:ext cx="8427869" cy="4641045"/>
          </a:xfrm>
          <a:prstGeom prst="rect">
            <a:avLst/>
          </a:prstGeom>
        </p:spPr>
      </p:pic>
      <p:sp>
        <p:nvSpPr>
          <p:cNvPr id="8" name="Suorakulmio 7">
            <a:extLst>
              <a:ext uri="{FF2B5EF4-FFF2-40B4-BE49-F238E27FC236}">
                <a16:creationId xmlns:a16="http://schemas.microsoft.com/office/drawing/2014/main" id="{B2355D33-D6A0-4024-856D-E4F1AD3460FD}"/>
              </a:ext>
            </a:extLst>
          </p:cNvPr>
          <p:cNvSpPr/>
          <p:nvPr/>
        </p:nvSpPr>
        <p:spPr>
          <a:xfrm>
            <a:off x="3576490" y="2451093"/>
            <a:ext cx="8352546" cy="514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43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F087BFE-7711-4EAE-8EA0-2F3AB2D0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Opintopolku.fi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F9116DD0-1C13-4E1A-8832-A4E50FEE0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7" y="1530350"/>
            <a:ext cx="9482915" cy="4351338"/>
          </a:xfr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7B65DB6A-821E-4BDD-878B-C2B7B6F6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32" y="3000375"/>
            <a:ext cx="7759802" cy="33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3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265</Words>
  <Application>Microsoft Office PowerPoint</Application>
  <PresentationFormat>Laajakuva</PresentationFormat>
  <Paragraphs>45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Office-teema</vt:lpstr>
      <vt:lpstr>Suitable courses</vt:lpstr>
      <vt:lpstr>Content</vt:lpstr>
      <vt:lpstr>Suitable course topics</vt:lpstr>
      <vt:lpstr>Suitable courses are available</vt:lpstr>
      <vt:lpstr>Campus Online Courses Level Applied Scieces</vt:lpstr>
      <vt:lpstr>LUT courses for LAB students</vt:lpstr>
      <vt:lpstr>https://fitech.io/</vt:lpstr>
      <vt:lpstr>Attachment to the eRPL application for studies where there is no transcript of records</vt:lpstr>
      <vt:lpstr>Opintopolku.fi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 suitable courses</dc:title>
  <dc:creator>Jouni Könönen</dc:creator>
  <cp:lastModifiedBy>Jouni Könönen</cp:lastModifiedBy>
  <cp:revision>5</cp:revision>
  <dcterms:created xsi:type="dcterms:W3CDTF">2022-08-31T05:20:39Z</dcterms:created>
  <dcterms:modified xsi:type="dcterms:W3CDTF">2022-09-23T12:11:44Z</dcterms:modified>
</cp:coreProperties>
</file>