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6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6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2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80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56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5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90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6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73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97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73E6-7B75-443D-B5D6-D6F17DBE148E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619B-4F93-4097-A206-D4DCBF967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35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8" y="464966"/>
            <a:ext cx="4715533" cy="26673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8" y="956677"/>
            <a:ext cx="768774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54" y="571890"/>
            <a:ext cx="7087589" cy="272453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9" y="3715576"/>
            <a:ext cx="7078063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3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" y="151075"/>
            <a:ext cx="6895020" cy="444477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58" y="4222142"/>
            <a:ext cx="6668431" cy="23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66" y="274133"/>
            <a:ext cx="672558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804496"/>
            <a:ext cx="6525536" cy="52490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046" y="351355"/>
            <a:ext cx="451501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CA" b="1" dirty="0"/>
              <a:t>Python Package Tutorial - Organize Your Code</a:t>
            </a:r>
          </a:p>
          <a:p>
            <a:r>
              <a:rPr lang="en-CA" dirty="0"/>
              <a:t/>
            </a:r>
            <a:br>
              <a:rPr lang="en-CA" dirty="0"/>
            </a:b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6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29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Abbasnejad, Mohammadamin</dc:creator>
  <cp:lastModifiedBy>Abbasnejad, Mohammadamin</cp:lastModifiedBy>
  <cp:revision>7</cp:revision>
  <dcterms:created xsi:type="dcterms:W3CDTF">2019-08-16T14:52:42Z</dcterms:created>
  <dcterms:modified xsi:type="dcterms:W3CDTF">2019-08-18T23:43:37Z</dcterms:modified>
</cp:coreProperties>
</file>