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BC227-3927-0BD6-2003-257B2C111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E1BC90-5E7D-C96A-EB86-43953ED2A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ADE2F7-373A-E8D1-7DBB-B5A27FE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F7A62-D503-0369-1EC5-E0B2342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5778F1-316D-0F6F-DC15-96BF2BF8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56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32F2F-BD6D-3921-6456-F08E8958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606976-F3EC-ED1D-CDFA-530FF5090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549687-C281-84F0-DA45-6AD6961C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AB59F-E5A9-7A24-AAB2-9D9E710C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E6AD4-10D2-4BF8-70B2-35FDFA2C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6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E513A4-918A-A6F7-8416-C83CCDCA2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88CE42-446C-5CAB-ABBE-EF7D03C32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8B752D-D804-AD2B-26C6-5053E82E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75DCFE-6584-706F-B707-8292B881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4A4F2-DB3A-A7C3-BD8E-891E03F1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7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E3393-416E-1142-AA3F-BE5CD19D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80554-FBEA-56F3-2FA1-362BA839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336D9-BD8A-9A6B-A210-2642E185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49695-035E-8AB4-D484-E97CA19C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75B00-39EE-0DEC-B0D0-98D19047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5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78601-FB1C-492D-1DB9-1AD3C249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C38799-133C-7856-3B91-295404EA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6EE5A1-491D-CC47-39FE-41B8715E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FC9AB-290E-C172-4EC0-EC24AAD6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22401-DE64-801C-DDF4-793D314A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539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8B8BD-43FF-5B80-0AB3-85BADBBE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BF700-2D19-B194-2E0F-C73BFF529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3D395B-D986-77C2-5661-D9B51C310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CB0A-23A0-26BC-E8F2-53827F4F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05FE3E-0FE4-845F-9894-D86D58E6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228F1E-C043-FEA0-C67A-C0557614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56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2CBAF-AB07-F34A-3CA0-A9B94C0A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07B0A4-1F08-053B-A6B1-AD4A16BA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DB73C5-EC88-BB2D-3537-D20DB4F6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22F7E-9B33-7D05-343F-7EF9B9CC0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550C86-BFC1-FB67-5627-BEB4244F0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74FCB3-E3BC-3F01-86DB-93ACF5D0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FA62C9-7853-8B2E-E05A-95B64A9B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B043B-D1BE-023F-DE25-071D74BF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74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D65C3-E8A0-9950-9AB2-57601022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C2C70E-3025-ECC1-F723-8D52BC24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BF57C8-7DF3-3FD9-B19D-3FA63F4E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7B6111-AC06-D64A-F72E-B7AD0C10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48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A938DF-F3D4-696E-1700-6AE331FC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199FC3-E0DD-D25B-8FFD-13638130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44D8BF-2010-C892-82C0-6303C240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61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5E922-8880-B3D2-C970-6E77FDE5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8667EE-AF1F-FD94-B264-49F609C1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EB02F0-DFBF-8F87-A5F5-3C434D676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6233F3-EE52-DC65-87D2-02CC9DC8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DE4C6F-E3DE-141D-6492-50B4FCCA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483558-76EB-FCF7-301C-4E300C97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07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67201-093B-B2E4-5D75-09FD78A2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5F375F-10D3-259B-074C-F339BD9AE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56D5A6-4DCE-B013-5ADF-2C13F257F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58102-74AC-8EBA-BD16-B96C05F3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8FCBD-B1CE-2849-B144-2E8358E2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C430B4-2CA2-4AF8-DF04-3B00F949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10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BBCDFC-6716-8D23-59EE-8D823528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6D8599-A78C-E167-8D04-AD795DE4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22DD6-4167-513B-38AF-6F918AF01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E7422-41AE-4274-970B-C372AC697F3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A989A-126D-D02E-741F-B744FDC79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566DA7-2F42-D3B1-B187-CAD9F46B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89D0E-52F2-4BDA-A7B2-493A58C5ED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98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9A0542F3-E1F6-78BA-36F2-A5DD4B98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33" y="1160108"/>
            <a:ext cx="7324295" cy="385028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4D3EF14-7A03-A8D4-9B77-2117E6BEF7FF}"/>
              </a:ext>
            </a:extLst>
          </p:cNvPr>
          <p:cNvSpPr txBox="1"/>
          <p:nvPr/>
        </p:nvSpPr>
        <p:spPr>
          <a:xfrm>
            <a:off x="1346181" y="365994"/>
            <a:ext cx="850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222832"/>
                </a:solidFill>
                <a:effectLst/>
                <a:latin typeface="-apple-system"/>
              </a:rPr>
              <a:t>El problema de Despacho Económico en Sistemas Eléctricos de Potencia</a:t>
            </a:r>
            <a:endParaRPr lang="es-MX" b="0" i="0" dirty="0">
              <a:effectLst/>
              <a:latin typeface="-apple-system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9039DE-2617-2073-EE8F-E6BB42B66F4A}"/>
              </a:ext>
            </a:extLst>
          </p:cNvPr>
          <p:cNvSpPr txBox="1"/>
          <p:nvPr/>
        </p:nvSpPr>
        <p:spPr>
          <a:xfrm>
            <a:off x="1710812" y="5374726"/>
            <a:ext cx="9625781" cy="36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Imagen tomada de https://www.modelling-energy-systems.org/basics/dispatch-lp</a:t>
            </a:r>
          </a:p>
        </p:txBody>
      </p:sp>
    </p:spTree>
    <p:extLst>
      <p:ext uri="{BB962C8B-B14F-4D97-AF65-F5344CB8AC3E}">
        <p14:creationId xmlns:p14="http://schemas.microsoft.com/office/powerpoint/2010/main" val="137390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B4CBD-AD54-21FE-C7F3-E7D20C2FB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AE863C8-60FC-A79C-D2DE-14FA43DA6F8B}"/>
              </a:ext>
            </a:extLst>
          </p:cNvPr>
          <p:cNvSpPr txBox="1"/>
          <p:nvPr/>
        </p:nvSpPr>
        <p:spPr>
          <a:xfrm>
            <a:off x="1346182" y="36599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222832"/>
                </a:solidFill>
                <a:effectLst/>
                <a:latin typeface="-apple-system"/>
              </a:rPr>
              <a:t>Descripción del problema</a:t>
            </a:r>
            <a:endParaRPr lang="es-MX" b="0" i="0" dirty="0">
              <a:effectLst/>
              <a:latin typeface="-apple-system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BC354E-F96B-4FA0-7871-A33EE76EF579}"/>
              </a:ext>
            </a:extLst>
          </p:cNvPr>
          <p:cNvSpPr txBox="1"/>
          <p:nvPr/>
        </p:nvSpPr>
        <p:spPr>
          <a:xfrm>
            <a:off x="1415845" y="1248697"/>
            <a:ext cx="799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Objetivo: Minimizar los costos de generación de energía</a:t>
            </a:r>
          </a:p>
        </p:txBody>
      </p:sp>
    </p:spTree>
    <p:extLst>
      <p:ext uri="{BB962C8B-B14F-4D97-AF65-F5344CB8AC3E}">
        <p14:creationId xmlns:p14="http://schemas.microsoft.com/office/powerpoint/2010/main" val="146300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-apple-system</vt:lpstr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AMINADAB CORDOVA ACOSTA</dc:creator>
  <cp:lastModifiedBy>AMINADAB CORDOVA ACOSTA</cp:lastModifiedBy>
  <cp:revision>3</cp:revision>
  <dcterms:created xsi:type="dcterms:W3CDTF">2025-03-11T03:17:10Z</dcterms:created>
  <dcterms:modified xsi:type="dcterms:W3CDTF">2025-03-11T03:33:37Z</dcterms:modified>
</cp:coreProperties>
</file>