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2" r:id="rId2"/>
    <p:sldId id="277" r:id="rId3"/>
    <p:sldId id="278" r:id="rId4"/>
    <p:sldId id="283" r:id="rId5"/>
    <p:sldId id="279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5" r:id="rId29"/>
    <p:sldId id="306" r:id="rId30"/>
    <p:sldId id="257" r:id="rId31"/>
    <p:sldId id="264" r:id="rId32"/>
    <p:sldId id="261" r:id="rId33"/>
    <p:sldId id="262" r:id="rId34"/>
    <p:sldId id="263" r:id="rId35"/>
    <p:sldId id="256" r:id="rId36"/>
    <p:sldId id="266" r:id="rId37"/>
    <p:sldId id="265" r:id="rId38"/>
    <p:sldId id="267" r:id="rId39"/>
    <p:sldId id="269" r:id="rId40"/>
    <p:sldId id="272" r:id="rId41"/>
    <p:sldId id="270" r:id="rId42"/>
    <p:sldId id="273" r:id="rId43"/>
    <p:sldId id="274" r:id="rId44"/>
    <p:sldId id="271" r:id="rId45"/>
    <p:sldId id="275" r:id="rId46"/>
    <p:sldId id="276" r:id="rId47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1118" autoAdjust="0"/>
    <p:restoredTop sz="94622" autoAdjust="0"/>
  </p:normalViewPr>
  <p:slideViewPr>
    <p:cSldViewPr>
      <p:cViewPr varScale="1">
        <p:scale>
          <a:sx n="139" d="100"/>
          <a:sy n="139" d="100"/>
        </p:scale>
        <p:origin x="-96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2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561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8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1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7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5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35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96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5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4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F5E5-3E91-4CBB-AABF-104911A82855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EBC-1239-404A-9B58-AB56CD0C0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50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635646"/>
            <a:ext cx="367240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 smtClean="0"/>
              <a:t>הוצאת מידע לאקסל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16129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4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8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03709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2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0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61572"/>
            <a:ext cx="8299648" cy="434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7709"/>
            <a:ext cx="735449" cy="70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7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7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3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6" y="51471"/>
            <a:ext cx="63382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100013"/>
            <a:ext cx="504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100013"/>
            <a:ext cx="504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100013"/>
            <a:ext cx="504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635646"/>
            <a:ext cx="367240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smtClean="0"/>
              <a:t>אני רוצה אקסל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5728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7709"/>
            <a:ext cx="735449" cy="70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3648"/>
            <a:ext cx="8922572" cy="21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9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53648"/>
            <a:ext cx="8050019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3648"/>
            <a:ext cx="8922572" cy="21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53648"/>
            <a:ext cx="8050019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3648"/>
            <a:ext cx="8922572" cy="21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53648"/>
            <a:ext cx="8050019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3648"/>
            <a:ext cx="8922572" cy="21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53648"/>
            <a:ext cx="8050019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3648"/>
            <a:ext cx="8922572" cy="21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recip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164554"/>
            <a:ext cx="7560840" cy="53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 rot="153323">
            <a:off x="2013870" y="1936121"/>
            <a:ext cx="26642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500" dirty="0" smtClean="0"/>
              <a:t>var</a:t>
            </a:r>
          </a:p>
          <a:p>
            <a:pPr algn="l" rtl="0"/>
            <a:r>
              <a:rPr lang="en-US" sz="2500" dirty="0" smtClean="0"/>
              <a:t>function</a:t>
            </a:r>
          </a:p>
          <a:p>
            <a:pPr algn="l" rtl="0"/>
            <a:r>
              <a:rPr lang="en-US" sz="2500" dirty="0" smtClean="0"/>
              <a:t>filter</a:t>
            </a:r>
          </a:p>
          <a:p>
            <a:pPr algn="l" rtl="0"/>
            <a:r>
              <a:rPr lang="en-US" sz="2500" dirty="0" smtClean="0"/>
              <a:t>this</a:t>
            </a:r>
          </a:p>
          <a:p>
            <a:pPr algn="l" rtl="0"/>
            <a:r>
              <a:rPr lang="en-US" sz="2500" dirty="0" smtClean="0"/>
              <a:t>return</a:t>
            </a:r>
          </a:p>
          <a:p>
            <a:pPr algn="l" rtl="0"/>
            <a:endParaRPr lang="en-US" sz="2500" dirty="0" smtClean="0"/>
          </a:p>
          <a:p>
            <a:pPr algn="l" rtl="0"/>
            <a:endParaRPr lang="en-US" sz="2500" dirty="0" smtClean="0"/>
          </a:p>
          <a:p>
            <a:pPr algn="l" rtl="0"/>
            <a:endParaRPr lang="en-US" sz="2500" dirty="0" smtClean="0"/>
          </a:p>
        </p:txBody>
      </p:sp>
      <p:sp>
        <p:nvSpPr>
          <p:cNvPr id="5" name="מלבן 4"/>
          <p:cNvSpPr/>
          <p:nvPr/>
        </p:nvSpPr>
        <p:spPr>
          <a:xfrm rot="157580">
            <a:off x="5652385" y="1950312"/>
            <a:ext cx="2087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500" dirty="0" smtClean="0"/>
              <a:t>$, each</a:t>
            </a:r>
          </a:p>
          <a:p>
            <a:pPr algn="l" rtl="0"/>
            <a:r>
              <a:rPr lang="en-US" sz="2500" dirty="0" smtClean="0"/>
              <a:t>eq, text</a:t>
            </a:r>
          </a:p>
          <a:p>
            <a:pPr algn="l" rtl="0"/>
            <a:r>
              <a:rPr lang="en-US" sz="2500" dirty="0" smtClean="0"/>
              <a:t>first</a:t>
            </a:r>
          </a:p>
          <a:p>
            <a:pPr algn="l" rtl="0"/>
            <a:r>
              <a:rPr lang="en-US" sz="2500" dirty="0" smtClean="0"/>
              <a:t>parents</a:t>
            </a:r>
          </a:p>
          <a:p>
            <a:pPr algn="l" rtl="0"/>
            <a:r>
              <a:rPr lang="en-US" sz="2500" dirty="0" smtClean="0"/>
              <a:t>append</a:t>
            </a:r>
          </a:p>
          <a:p>
            <a:pPr algn="l" rtl="0"/>
            <a:r>
              <a:rPr lang="en-US" sz="2500" dirty="0" smtClean="0"/>
              <a:t>html</a:t>
            </a:r>
            <a:endParaRPr lang="he-IL" sz="2500" dirty="0" smtClean="0"/>
          </a:p>
        </p:txBody>
      </p:sp>
      <p:sp>
        <p:nvSpPr>
          <p:cNvPr id="12" name="מלבן 11"/>
          <p:cNvSpPr/>
          <p:nvPr/>
        </p:nvSpPr>
        <p:spPr>
          <a:xfrm rot="172310">
            <a:off x="2062771" y="1561761"/>
            <a:ext cx="14333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5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הבסיס</a:t>
            </a:r>
            <a:r>
              <a:rPr lang="he-IL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sz="2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 rot="172310">
            <a:off x="5158980" y="1567133"/>
            <a:ext cx="16478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he-IL" sz="25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הרוטב</a:t>
            </a:r>
            <a:r>
              <a:rPr lang="he-IL" sz="2500" u="sng" dirty="0" smtClean="0"/>
              <a:t>:</a:t>
            </a:r>
            <a:endParaRPr lang="en-US" sz="2500" u="sng" dirty="0" smtClean="0"/>
          </a:p>
        </p:txBody>
      </p:sp>
    </p:spTree>
    <p:extLst>
      <p:ext uri="{BB962C8B-B14F-4D97-AF65-F5344CB8AC3E}">
        <p14:creationId xmlns:p14="http://schemas.microsoft.com/office/powerpoint/2010/main" val="20264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" y="735546"/>
            <a:ext cx="8844572" cy="404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3"/>
          <p:cNvSpPr/>
          <p:nvPr/>
        </p:nvSpPr>
        <p:spPr>
          <a:xfrm>
            <a:off x="899592" y="2814776"/>
            <a:ext cx="6912768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500" dirty="0" smtClean="0"/>
              <a:t>jquery fundamentals |  w3c javascript syntax</a:t>
            </a:r>
            <a:endParaRPr lang="he-IL" sz="2500" dirty="0"/>
          </a:p>
        </p:txBody>
      </p:sp>
    </p:spTree>
    <p:extLst>
      <p:ext uri="{BB962C8B-B14F-4D97-AF65-F5344CB8AC3E}">
        <p14:creationId xmlns:p14="http://schemas.microsoft.com/office/powerpoint/2010/main" val="38440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907704" y="1908724"/>
            <a:ext cx="4968552" cy="918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4904"/>
            <a:ext cx="704000" cy="7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מלבן 12"/>
          <p:cNvSpPr/>
          <p:nvPr/>
        </p:nvSpPr>
        <p:spPr>
          <a:xfrm>
            <a:off x="2530580" y="2157048"/>
            <a:ext cx="33175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500" dirty="0" smtClean="0"/>
              <a:t>Chrome Dev Tools</a:t>
            </a:r>
          </a:p>
        </p:txBody>
      </p:sp>
    </p:spTree>
    <p:extLst>
      <p:ext uri="{BB962C8B-B14F-4D97-AF65-F5344CB8AC3E}">
        <p14:creationId xmlns:p14="http://schemas.microsoft.com/office/powerpoint/2010/main" val="89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195736" y="2163946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000" dirty="0"/>
              <a:t>ללמוד על קהל היעד שלי</a:t>
            </a:r>
          </a:p>
        </p:txBody>
      </p:sp>
    </p:spTree>
    <p:extLst>
      <p:ext uri="{BB962C8B-B14F-4D97-AF65-F5344CB8AC3E}">
        <p14:creationId xmlns:p14="http://schemas.microsoft.com/office/powerpoint/2010/main" val="20496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979712" y="141480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000" dirty="0" smtClean="0"/>
              <a:t>לסרוק רשימה של משתמשים</a:t>
            </a:r>
            <a:endParaRPr lang="he-IL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95478"/>
            <a:ext cx="3128685" cy="41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7709"/>
            <a:ext cx="735449" cy="70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5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2"/>
          <a:stretch/>
        </p:blipFill>
        <p:spPr bwMode="auto">
          <a:xfrm>
            <a:off x="755577" y="101072"/>
            <a:ext cx="8136904" cy="463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937"/>
          <a:stretch/>
        </p:blipFill>
        <p:spPr bwMode="auto">
          <a:xfrm>
            <a:off x="539552" y="267494"/>
            <a:ext cx="8057143" cy="414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לבן 5"/>
          <p:cNvSpPr/>
          <p:nvPr/>
        </p:nvSpPr>
        <p:spPr>
          <a:xfrm>
            <a:off x="2195736" y="2163946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Data Scraper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108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5" b="29475"/>
          <a:stretch/>
        </p:blipFill>
        <p:spPr bwMode="auto">
          <a:xfrm>
            <a:off x="1618818" y="123478"/>
            <a:ext cx="7154458" cy="463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לבן 1"/>
          <p:cNvSpPr/>
          <p:nvPr/>
        </p:nvSpPr>
        <p:spPr>
          <a:xfrm>
            <a:off x="1412668" y="987574"/>
            <a:ext cx="4023428" cy="38164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b="25722"/>
          <a:stretch/>
        </p:blipFill>
        <p:spPr bwMode="auto">
          <a:xfrm>
            <a:off x="46870" y="126011"/>
            <a:ext cx="9074412" cy="460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7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07"/>
            <a:ext cx="8397659" cy="472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"/>
            <a:ext cx="7776864" cy="480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4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7709"/>
            <a:ext cx="735449" cy="70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9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01" y="51470"/>
            <a:ext cx="6955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01" y="51470"/>
            <a:ext cx="6955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2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01" y="51470"/>
            <a:ext cx="6955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138"/>
            <a:ext cx="85328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01" y="51470"/>
            <a:ext cx="6955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7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44</Words>
  <Application>Microsoft Office PowerPoint</Application>
  <PresentationFormat>‫הצגה על המסך (16:9)</PresentationFormat>
  <Paragraphs>21</Paragraphs>
  <Slides>46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46</vt:i4>
      </vt:variant>
    </vt:vector>
  </HeadingPairs>
  <TitlesOfParts>
    <vt:vector size="47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</dc:creator>
  <cp:lastModifiedBy>u</cp:lastModifiedBy>
  <cp:revision>67</cp:revision>
  <dcterms:created xsi:type="dcterms:W3CDTF">2017-04-24T09:01:01Z</dcterms:created>
  <dcterms:modified xsi:type="dcterms:W3CDTF">2017-04-25T06:16:58Z</dcterms:modified>
</cp:coreProperties>
</file>