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rvo"/>
      <p:regular r:id="rId34"/>
      <p:bold r:id="rId35"/>
      <p:italic r:id="rId36"/>
      <p:boldItalic r:id="rId37"/>
    </p:embeddedFont>
    <p:embeddedFont>
      <p:font typeface="Roboto Condensed"/>
      <p:regular r:id="rId38"/>
      <p:bold r:id="rId39"/>
      <p:italic r:id="rId40"/>
      <p:boldItalic r:id="rId41"/>
    </p:embeddedFont>
    <p:embeddedFont>
      <p:font typeface="Roboto Condensed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BC198E9-F696-458F-9079-0415C1B270CD}">
  <a:tblStyle styleId="{8BC198E9-F696-458F-9079-0415C1B270CD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italic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Light-regular.fntdata"/><Relationship Id="rId41" Type="http://schemas.openxmlformats.org/officeDocument/2006/relationships/font" Target="fonts/RobotoCondensed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CondensedLight-italic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Condensed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vo-bold.fntdata"/><Relationship Id="rId12" Type="http://schemas.openxmlformats.org/officeDocument/2006/relationships/slide" Target="slides/slide7.xml"/><Relationship Id="rId34" Type="http://schemas.openxmlformats.org/officeDocument/2006/relationships/font" Target="fonts/Arvo-regular.fntdata"/><Relationship Id="rId15" Type="http://schemas.openxmlformats.org/officeDocument/2006/relationships/slide" Target="slides/slide10.xml"/><Relationship Id="rId37" Type="http://schemas.openxmlformats.org/officeDocument/2006/relationships/font" Target="fonts/Arvo-boldItalic.fntdata"/><Relationship Id="rId14" Type="http://schemas.openxmlformats.org/officeDocument/2006/relationships/slide" Target="slides/slide9.xml"/><Relationship Id="rId36" Type="http://schemas.openxmlformats.org/officeDocument/2006/relationships/font" Target="fonts/Arvo-italic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bold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flipH="1" rot="10800000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flipH="1" rot="10800000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Shape 39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flipH="1" rot="10800000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Shape 6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flipH="1" rot="10800000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flipH="1" rot="10800000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Shape 9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flipH="1" rot="10800000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flipH="1" rot="10800000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Shape 14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terial.io/guidelines/resources/roboto-noto-fo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descr="18.jpg" id="303" name="Shape 303"/>
          <p:cNvPicPr preferRelativeResize="0"/>
          <p:nvPr/>
        </p:nvPicPr>
        <p:blipFill rotWithShape="1">
          <a:blip r:embed="rId3">
            <a:alphaModFix/>
          </a:blip>
          <a:srcRect b="0" l="1653" r="42096" t="0"/>
          <a:stretch/>
        </p:blipFill>
        <p:spPr>
          <a:xfrm>
            <a:off x="4675374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05" name="Shape 305"/>
          <p:cNvGrpSpPr/>
          <p:nvPr/>
        </p:nvGrpSpPr>
        <p:grpSpPr>
          <a:xfrm>
            <a:off x="299070" y="635917"/>
            <a:ext cx="335799" cy="279517"/>
            <a:chOff x="1247825" y="322750"/>
            <a:chExt cx="443300" cy="369000"/>
          </a:xfrm>
        </p:grpSpPr>
        <p:sp>
          <p:nvSpPr>
            <p:cNvPr id="306" name="Shape 30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4294967295" type="title"/>
          </p:nvPr>
        </p:nvSpPr>
        <p:spPr>
          <a:xfrm>
            <a:off x="2118750" y="1576950"/>
            <a:ext cx="4754099" cy="13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/>
              <a:t>Want big impact?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3" name="Shape 323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</a:p>
        </p:txBody>
      </p:sp>
      <p:sp>
        <p:nvSpPr>
          <p:cNvPr id="324" name="Shape 324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</a:p>
        </p:txBody>
      </p:sp>
      <p:sp>
        <p:nvSpPr>
          <p:cNvPr id="325" name="Shape 325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</a:p>
        </p:txBody>
      </p:sp>
      <p:grpSp>
        <p:nvGrpSpPr>
          <p:cNvPr id="326" name="Shape 326"/>
          <p:cNvGrpSpPr/>
          <p:nvPr/>
        </p:nvGrpSpPr>
        <p:grpSpPr>
          <a:xfrm>
            <a:off x="263100" y="580105"/>
            <a:ext cx="407743" cy="391135"/>
            <a:chOff x="5233525" y="4954450"/>
            <a:chExt cx="538275" cy="516350"/>
          </a:xfrm>
        </p:grpSpPr>
        <p:sp>
          <p:nvSpPr>
            <p:cNvPr id="327" name="Shape 32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43" name="Shape 343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{8BC198E9-F696-458F-9079-0415C1B270CD}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44" name="Shape 34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45" name="Shape 345"/>
          <p:cNvGrpSpPr/>
          <p:nvPr/>
        </p:nvGrpSpPr>
        <p:grpSpPr>
          <a:xfrm>
            <a:off x="307843" y="634298"/>
            <a:ext cx="318263" cy="282755"/>
            <a:chOff x="5292575" y="3681900"/>
            <a:chExt cx="420150" cy="373275"/>
          </a:xfrm>
        </p:grpSpPr>
        <p:sp>
          <p:nvSpPr>
            <p:cNvPr id="346" name="Shape 346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514725" y="790183"/>
            <a:ext cx="8171735" cy="389283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60" name="Shape 360"/>
          <p:cNvGrpSpPr/>
          <p:nvPr/>
        </p:nvGrpSpPr>
        <p:grpSpPr>
          <a:xfrm rot="10800000">
            <a:off x="1712742" y="1488721"/>
            <a:ext cx="1134223" cy="322896"/>
            <a:chOff x="2689941" y="1287959"/>
            <a:chExt cx="7261354" cy="2067200"/>
          </a:xfrm>
        </p:grpSpPr>
        <p:sp>
          <p:nvSpPr>
            <p:cNvPr id="361" name="Shape 361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 flipH="1" rot="10800000">
              <a:off x="3905360" y="1697078"/>
              <a:ext cx="4801199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</a:p>
          </p:txBody>
        </p:sp>
        <p:sp>
          <p:nvSpPr>
            <p:cNvPr id="363" name="Shape 363"/>
            <p:cNvSpPr/>
            <p:nvPr/>
          </p:nvSpPr>
          <p:spPr>
            <a:xfrm flipH="1" rot="10800000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flipH="1">
              <a:off x="2689941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 rot="10800000">
              <a:off x="2689947" y="2940859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6" name="Shape 366"/>
          <p:cNvSpPr/>
          <p:nvPr/>
        </p:nvSpPr>
        <p:spPr>
          <a:xfrm>
            <a:off x="1209129" y="2115972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2992604" y="3370447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3907004" y="1841397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6786204" y="2377947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4621129" y="3997672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412179" y="4036722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2" name="Shape 372"/>
          <p:cNvCxnSpPr>
            <a:stCxn id="362" idx="2"/>
          </p:cNvCxnSpPr>
          <p:nvPr/>
        </p:nvCxnSpPr>
        <p:spPr>
          <a:xfrm>
            <a:off x="2282143" y="1747714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Shape 377"/>
          <p:cNvGrpSpPr/>
          <p:nvPr/>
        </p:nvGrpSpPr>
        <p:grpSpPr>
          <a:xfrm>
            <a:off x="552885" y="1385749"/>
            <a:ext cx="8044527" cy="2067200"/>
            <a:chOff x="185742" y="1287959"/>
            <a:chExt cx="8044527" cy="2067200"/>
          </a:xfrm>
        </p:grpSpPr>
        <p:sp>
          <p:nvSpPr>
            <p:cNvPr id="378" name="Shape 378"/>
            <p:cNvSpPr/>
            <p:nvPr/>
          </p:nvSpPr>
          <p:spPr>
            <a:xfrm>
              <a:off x="6978450" y="1287959"/>
              <a:ext cx="1243800" cy="414299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 flipH="1" rot="10800000">
              <a:off x="6986469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3" name="Shape 383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</a:p>
        </p:txBody>
      </p:sp>
      <p:sp>
        <p:nvSpPr>
          <p:cNvPr id="384" name="Shape 384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Shape 390"/>
          <p:cNvGrpSpPr/>
          <p:nvPr/>
        </p:nvGrpSpPr>
        <p:grpSpPr>
          <a:xfrm>
            <a:off x="2053392" y="2059370"/>
            <a:ext cx="5043756" cy="907707"/>
            <a:chOff x="-1535283" y="1287959"/>
            <a:chExt cx="11486579" cy="2067200"/>
          </a:xfrm>
        </p:grpSpPr>
        <p:sp>
          <p:nvSpPr>
            <p:cNvPr id="391" name="Shape 391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flipH="1" rot="10800000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 rot="10800000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2053392" y="3507170"/>
            <a:ext cx="5043756" cy="907707"/>
            <a:chOff x="-1535283" y="1287959"/>
            <a:chExt cx="11486579" cy="2067200"/>
          </a:xfrm>
        </p:grpSpPr>
        <p:sp>
          <p:nvSpPr>
            <p:cNvPr id="397" name="Shape 397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flipH="1" rot="10800000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 rot="10800000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2053392" y="611570"/>
            <a:ext cx="5043756" cy="907707"/>
            <a:chOff x="-1535283" y="1287959"/>
            <a:chExt cx="11486579" cy="2067200"/>
          </a:xfrm>
        </p:grpSpPr>
        <p:sp>
          <p:nvSpPr>
            <p:cNvPr id="403" name="Shape 403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flipH="1" rot="10800000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 rot="10800000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8" name="Shape 408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409" name="Shape 409"/>
          <p:cNvSpPr txBox="1"/>
          <p:nvPr>
            <p:ph idx="4294967295" type="subTitle"/>
          </p:nvPr>
        </p:nvSpPr>
        <p:spPr>
          <a:xfrm>
            <a:off x="2613475" y="1335107"/>
            <a:ext cx="3917100" cy="46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</a:p>
        </p:txBody>
      </p:sp>
      <p:sp>
        <p:nvSpPr>
          <p:cNvPr id="410" name="Shape 410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411" name="Shape 411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</a:p>
        </p:txBody>
      </p:sp>
      <p:sp>
        <p:nvSpPr>
          <p:cNvPr id="412" name="Shape 412"/>
          <p:cNvSpPr txBox="1"/>
          <p:nvPr>
            <p:ph idx="4294967295" type="ctrTitle"/>
          </p:nvPr>
        </p:nvSpPr>
        <p:spPr>
          <a:xfrm>
            <a:off x="2613475" y="2242058"/>
            <a:ext cx="3917100" cy="53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413" name="Shape 413"/>
          <p:cNvSpPr txBox="1"/>
          <p:nvPr>
            <p:ph idx="4294967295" type="subTitle"/>
          </p:nvPr>
        </p:nvSpPr>
        <p:spPr>
          <a:xfrm>
            <a:off x="2613475" y="2776650"/>
            <a:ext cx="3917100" cy="412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421" name="Shape 421"/>
          <p:cNvGrpSpPr/>
          <p:nvPr/>
        </p:nvGrpSpPr>
        <p:grpSpPr>
          <a:xfrm rot="10800000">
            <a:off x="836023" y="2296510"/>
            <a:ext cx="2694428" cy="864880"/>
            <a:chOff x="185742" y="1697029"/>
            <a:chExt cx="5165697" cy="1658129"/>
          </a:xfrm>
        </p:grpSpPr>
        <p:sp>
          <p:nvSpPr>
            <p:cNvPr id="422" name="Shape 422"/>
            <p:cNvSpPr/>
            <p:nvPr/>
          </p:nvSpPr>
          <p:spPr>
            <a:xfrm flipH="1" rot="10800000">
              <a:off x="1426311" y="1697029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</a:p>
          </p:txBody>
        </p:sp>
        <p:sp>
          <p:nvSpPr>
            <p:cNvPr id="423" name="Shape 423"/>
            <p:cNvSpPr/>
            <p:nvPr/>
          </p:nvSpPr>
          <p:spPr>
            <a:xfrm flipH="1" rot="10800000">
              <a:off x="4107640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6" name="Shape 426"/>
          <p:cNvGrpSpPr/>
          <p:nvPr/>
        </p:nvGrpSpPr>
        <p:grpSpPr>
          <a:xfrm rot="10800000">
            <a:off x="3062853" y="2296510"/>
            <a:ext cx="2694428" cy="864880"/>
            <a:chOff x="185742" y="1697029"/>
            <a:chExt cx="5165697" cy="1658129"/>
          </a:xfrm>
        </p:grpSpPr>
        <p:sp>
          <p:nvSpPr>
            <p:cNvPr id="427" name="Shape 427"/>
            <p:cNvSpPr/>
            <p:nvPr/>
          </p:nvSpPr>
          <p:spPr>
            <a:xfrm flipH="1" rot="10800000">
              <a:off x="1426311" y="1697029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</a:p>
          </p:txBody>
        </p:sp>
        <p:sp>
          <p:nvSpPr>
            <p:cNvPr id="428" name="Shape 428"/>
            <p:cNvSpPr/>
            <p:nvPr/>
          </p:nvSpPr>
          <p:spPr>
            <a:xfrm flipH="1" rot="10800000">
              <a:off x="4107640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1" name="Shape 431"/>
          <p:cNvGrpSpPr/>
          <p:nvPr/>
        </p:nvGrpSpPr>
        <p:grpSpPr>
          <a:xfrm rot="10800000">
            <a:off x="5287746" y="2296510"/>
            <a:ext cx="2694428" cy="864880"/>
            <a:chOff x="185742" y="1697029"/>
            <a:chExt cx="5165697" cy="1658129"/>
          </a:xfrm>
        </p:grpSpPr>
        <p:sp>
          <p:nvSpPr>
            <p:cNvPr id="432" name="Shape 432"/>
            <p:cNvSpPr/>
            <p:nvPr/>
          </p:nvSpPr>
          <p:spPr>
            <a:xfrm flipH="1" rot="10800000">
              <a:off x="1426311" y="1697029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</a:p>
          </p:txBody>
        </p:sp>
        <p:sp>
          <p:nvSpPr>
            <p:cNvPr id="433" name="Shape 433"/>
            <p:cNvSpPr/>
            <p:nvPr/>
          </p:nvSpPr>
          <p:spPr>
            <a:xfrm flipH="1" rot="10800000">
              <a:off x="4107640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437" name="Shape 43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5" name="Shape 445"/>
          <p:cNvSpPr txBox="1"/>
          <p:nvPr>
            <p:ph idx="2" type="body"/>
          </p:nvPr>
        </p:nvSpPr>
        <p:spPr>
          <a:xfrm>
            <a:off x="3233637" y="1468875"/>
            <a:ext cx="2247899" cy="15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6" name="Shape 446"/>
          <p:cNvSpPr txBox="1"/>
          <p:nvPr>
            <p:ph idx="3" type="body"/>
          </p:nvPr>
        </p:nvSpPr>
        <p:spPr>
          <a:xfrm>
            <a:off x="5540649" y="1468875"/>
            <a:ext cx="2247900" cy="15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870450" y="2992875"/>
            <a:ext cx="2247900" cy="151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9" name="Shape 449"/>
          <p:cNvSpPr txBox="1"/>
          <p:nvPr>
            <p:ph idx="2" type="body"/>
          </p:nvPr>
        </p:nvSpPr>
        <p:spPr>
          <a:xfrm>
            <a:off x="3233637" y="2992875"/>
            <a:ext cx="2247899" cy="151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50" name="Shape 450"/>
          <p:cNvSpPr txBox="1"/>
          <p:nvPr>
            <p:ph idx="3" type="body"/>
          </p:nvPr>
        </p:nvSpPr>
        <p:spPr>
          <a:xfrm>
            <a:off x="5540649" y="2992875"/>
            <a:ext cx="2247900" cy="151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451" name="Shape 451"/>
          <p:cNvGrpSpPr/>
          <p:nvPr/>
        </p:nvGrpSpPr>
        <p:grpSpPr>
          <a:xfrm>
            <a:off x="305070" y="605926"/>
            <a:ext cx="323793" cy="339492"/>
            <a:chOff x="5961125" y="1623900"/>
            <a:chExt cx="427450" cy="448175"/>
          </a:xfrm>
        </p:grpSpPr>
        <p:sp>
          <p:nvSpPr>
            <p:cNvPr id="452" name="Shape 45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65" name="Shape 46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99" y="801050"/>
            <a:ext cx="8428200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3545499" y="2430225"/>
            <a:ext cx="4229100" cy="175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Go to the </a:t>
            </a:r>
            <a:r>
              <a:rPr b="1" i="1" lang="en" sz="1200"/>
              <a:t>File</a:t>
            </a:r>
            <a:r>
              <a:rPr lang="en" sz="1200"/>
              <a:t> menu and select </a:t>
            </a:r>
            <a:r>
              <a:rPr b="1" i="1" lang="en" sz="1200"/>
              <a:t>Download as Microsoft PowerPoint</a:t>
            </a:r>
            <a:r>
              <a:rPr lang="en" sz="1200"/>
              <a:t>. You will get a .pptx file that you can edit in PowerPoint.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3F5378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</a:rPr>
              <a:t>This template is free to use under </a:t>
            </a:r>
            <a:r>
              <a:rPr i="1" lang="en" sz="1000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14275" y="2430225"/>
            <a:ext cx="2385000" cy="175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Go to the </a:t>
            </a:r>
            <a:r>
              <a:rPr b="1" i="1" lang="en" sz="1200"/>
              <a:t>File</a:t>
            </a:r>
            <a:r>
              <a:rPr lang="en" sz="1200"/>
              <a:t> menu and select </a:t>
            </a:r>
            <a:r>
              <a:rPr b="1" i="1" lang="en" sz="1200"/>
              <a:t>Make a copy</a:t>
            </a:r>
            <a:r>
              <a:rPr lang="en" sz="1200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14275" y="1690400"/>
            <a:ext cx="6803700" cy="10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/>
              <a:t>You have to be signed in to your Google account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6" name="Shape 196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44610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2" name="Shape 472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800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sp>
        <p:nvSpPr>
          <p:cNvPr id="473" name="Shape 473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43148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2" name="Shape 482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800"/>
                </a:solidFill>
              </a:rPr>
              <a:t>iPHONE</a:t>
            </a:r>
            <a:r>
              <a:rPr b="1" lang="en">
                <a:solidFill>
                  <a:srgbClr val="FF9800"/>
                </a:solidFill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41019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0" name="Shape 490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800"/>
                </a:solidFill>
              </a:rPr>
              <a:t>TABLET</a:t>
            </a:r>
            <a:r>
              <a:rPr b="1" lang="en">
                <a:solidFill>
                  <a:srgbClr val="FF9800"/>
                </a:solidFill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3860350" y="860949"/>
            <a:ext cx="4269671" cy="3323987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039024" y="1037470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8" name="Shape 498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800"/>
                </a:solidFill>
              </a:rPr>
              <a:t>DESKTOP</a:t>
            </a:r>
            <a:r>
              <a:rPr b="1" lang="en">
                <a:solidFill>
                  <a:srgbClr val="FF9800"/>
                </a:solidFill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4" name="Shape 504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THANKS</a:t>
            </a:r>
            <a:r>
              <a:rPr lang="en" sz="6000">
                <a:solidFill>
                  <a:srgbClr val="FF9800"/>
                </a:solidFill>
              </a:rPr>
              <a:t>!</a:t>
            </a:r>
          </a:p>
        </p:txBody>
      </p:sp>
      <p:sp>
        <p:nvSpPr>
          <p:cNvPr id="505" name="Shape 505"/>
          <p:cNvSpPr txBox="1"/>
          <p:nvPr>
            <p:ph idx="4294967295" type="subTitle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You can find me at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@username &amp; user@mail.me</a:t>
            </a:r>
          </a:p>
        </p:txBody>
      </p:sp>
      <p:grpSp>
        <p:nvGrpSpPr>
          <p:cNvPr id="506" name="Shape 506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7" name="Shape 50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16" name="Shape 516"/>
          <p:cNvSpPr/>
          <p:nvPr/>
        </p:nvSpPr>
        <p:spPr>
          <a:xfrm>
            <a:off x="309225" y="634067"/>
            <a:ext cx="315498" cy="283210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Titles: Roboto Condensed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Body copy: Roboto Condensed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b="1" lang="en" sz="1800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b="1" lang="en" sz="1800"/>
              <a:t>#263248</a:t>
            </a:r>
            <a:r>
              <a:rPr b="1" lang="en" sz="1800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b="1" lang="en" sz="1800">
                <a:solidFill>
                  <a:srgbClr val="FF9800"/>
                </a:solidFill>
              </a:rPr>
              <a:t>#ff9800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525" name="Shape 525"/>
          <p:cNvGrpSpPr/>
          <p:nvPr/>
        </p:nvGrpSpPr>
        <p:grpSpPr>
          <a:xfrm>
            <a:off x="283551" y="610549"/>
            <a:ext cx="330270" cy="330251"/>
            <a:chOff x="1923675" y="1633650"/>
            <a:chExt cx="436000" cy="435975"/>
          </a:xfrm>
        </p:grpSpPr>
        <p:sp>
          <p:nvSpPr>
            <p:cNvPr id="526" name="Shape 526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7" name="Shape 537"/>
          <p:cNvGrpSpPr/>
          <p:nvPr/>
        </p:nvGrpSpPr>
        <p:grpSpPr>
          <a:xfrm>
            <a:off x="583357" y="919303"/>
            <a:ext cx="309041" cy="403122"/>
            <a:chOff x="590250" y="244200"/>
            <a:chExt cx="407975" cy="532175"/>
          </a:xfrm>
        </p:grpSpPr>
        <p:sp>
          <p:nvSpPr>
            <p:cNvPr id="538" name="Shape 538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1081470" y="978805"/>
            <a:ext cx="335799" cy="279517"/>
            <a:chOff x="1247825" y="322750"/>
            <a:chExt cx="443300" cy="369000"/>
          </a:xfrm>
        </p:grpSpPr>
        <p:sp>
          <p:nvSpPr>
            <p:cNvPr id="553" name="Shape 553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1598047" y="977422"/>
            <a:ext cx="321028" cy="282282"/>
            <a:chOff x="1929775" y="320925"/>
            <a:chExt cx="423800" cy="372650"/>
          </a:xfrm>
        </p:grpSpPr>
        <p:sp>
          <p:nvSpPr>
            <p:cNvPr id="559" name="Shape 559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Shape 564"/>
          <p:cNvSpPr/>
          <p:nvPr/>
        </p:nvSpPr>
        <p:spPr>
          <a:xfrm>
            <a:off x="2136333" y="967276"/>
            <a:ext cx="262909" cy="302583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2663527" y="968204"/>
            <a:ext cx="226928" cy="300727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6" name="Shape 566"/>
          <p:cNvGrpSpPr/>
          <p:nvPr/>
        </p:nvGrpSpPr>
        <p:grpSpPr>
          <a:xfrm>
            <a:off x="3643562" y="945588"/>
            <a:ext cx="303511" cy="345931"/>
            <a:chOff x="4630125" y="278900"/>
            <a:chExt cx="400675" cy="456675"/>
          </a:xfrm>
        </p:grpSpPr>
        <p:sp>
          <p:nvSpPr>
            <p:cNvPr id="567" name="Shape 567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Shape 571"/>
          <p:cNvSpPr/>
          <p:nvPr/>
        </p:nvSpPr>
        <p:spPr>
          <a:xfrm>
            <a:off x="4130705" y="966822"/>
            <a:ext cx="347787" cy="303492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3" name="Shape 573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1601267" y="1493072"/>
            <a:ext cx="314589" cy="269366"/>
            <a:chOff x="1934025" y="1001650"/>
            <a:chExt cx="415300" cy="355600"/>
          </a:xfrm>
        </p:grpSpPr>
        <p:sp>
          <p:nvSpPr>
            <p:cNvPr id="581" name="Shape 581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2109593" y="1470474"/>
            <a:ext cx="316407" cy="314570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2619250" y="1486155"/>
            <a:ext cx="315498" cy="283210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133055" y="1488465"/>
            <a:ext cx="306276" cy="278589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3652409" y="1491230"/>
            <a:ext cx="285975" cy="27305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146751" y="1472771"/>
            <a:ext cx="315498" cy="315953"/>
            <a:chOff x="5294400" y="974850"/>
            <a:chExt cx="416500" cy="417100"/>
          </a:xfrm>
        </p:grpSpPr>
        <p:sp>
          <p:nvSpPr>
            <p:cNvPr id="590" name="Shape 590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618124" y="1437263"/>
            <a:ext cx="391135" cy="380984"/>
            <a:chOff x="5916675" y="927975"/>
            <a:chExt cx="516350" cy="502950"/>
          </a:xfrm>
        </p:grpSpPr>
        <p:sp>
          <p:nvSpPr>
            <p:cNvPr id="593" name="Shape 593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563984" y="2022545"/>
            <a:ext cx="352388" cy="238006"/>
            <a:chOff x="564675" y="1700625"/>
            <a:chExt cx="465200" cy="314200"/>
          </a:xfrm>
        </p:grpSpPr>
        <p:sp>
          <p:nvSpPr>
            <p:cNvPr id="596" name="Shape 596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1073175" y="1964426"/>
            <a:ext cx="352388" cy="345022"/>
            <a:chOff x="1236875" y="1623900"/>
            <a:chExt cx="465200" cy="455475"/>
          </a:xfrm>
        </p:grpSpPr>
        <p:sp>
          <p:nvSpPr>
            <p:cNvPr id="600" name="Shape 600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1593426" y="1971812"/>
            <a:ext cx="330269" cy="330251"/>
            <a:chOff x="1923675" y="1633650"/>
            <a:chExt cx="436000" cy="435975"/>
          </a:xfrm>
        </p:grpSpPr>
        <p:sp>
          <p:nvSpPr>
            <p:cNvPr id="608" name="Shape 608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2101236" y="1970429"/>
            <a:ext cx="333015" cy="333015"/>
            <a:chOff x="2594050" y="1631825"/>
            <a:chExt cx="439625" cy="439625"/>
          </a:xfrm>
        </p:grpSpPr>
        <p:sp>
          <p:nvSpPr>
            <p:cNvPr id="615" name="Shape 61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Shape 619"/>
          <p:cNvSpPr/>
          <p:nvPr/>
        </p:nvSpPr>
        <p:spPr>
          <a:xfrm>
            <a:off x="2625235" y="1985205"/>
            <a:ext cx="303511" cy="303511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0" name="Shape 620"/>
          <p:cNvGrpSpPr/>
          <p:nvPr/>
        </p:nvGrpSpPr>
        <p:grpSpPr>
          <a:xfrm>
            <a:off x="3150979" y="1945526"/>
            <a:ext cx="270294" cy="382821"/>
            <a:chOff x="3979850" y="1598950"/>
            <a:chExt cx="356825" cy="505375"/>
          </a:xfrm>
        </p:grpSpPr>
        <p:sp>
          <p:nvSpPr>
            <p:cNvPr id="621" name="Shape 621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3617277" y="2027620"/>
            <a:ext cx="356081" cy="218633"/>
            <a:chOff x="4595425" y="1707325"/>
            <a:chExt cx="470075" cy="288625"/>
          </a:xfrm>
        </p:grpSpPr>
        <p:sp>
          <p:nvSpPr>
            <p:cNvPr id="624" name="Shape 624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143531" y="1974122"/>
            <a:ext cx="321956" cy="325630"/>
            <a:chOff x="5290150" y="1636700"/>
            <a:chExt cx="425025" cy="429875"/>
          </a:xfrm>
        </p:grpSpPr>
        <p:sp>
          <p:nvSpPr>
            <p:cNvPr id="630" name="Shape 630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4651795" y="1964426"/>
            <a:ext cx="323793" cy="339492"/>
            <a:chOff x="5961125" y="1623900"/>
            <a:chExt cx="427450" cy="448175"/>
          </a:xfrm>
        </p:grpSpPr>
        <p:sp>
          <p:nvSpPr>
            <p:cNvPr id="633" name="Shape 633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1" name="Shape 641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603185" y="2498994"/>
            <a:ext cx="273987" cy="294269"/>
            <a:chOff x="616425" y="2329600"/>
            <a:chExt cx="361700" cy="388475"/>
          </a:xfrm>
        </p:grpSpPr>
        <p:sp>
          <p:nvSpPr>
            <p:cNvPr id="647" name="Shape 647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1105009" y="2501759"/>
            <a:ext cx="288740" cy="288740"/>
            <a:chOff x="1278900" y="2333250"/>
            <a:chExt cx="381175" cy="381175"/>
          </a:xfrm>
        </p:grpSpPr>
        <p:sp>
          <p:nvSpPr>
            <p:cNvPr id="656" name="Shape 656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1614182" y="2501759"/>
            <a:ext cx="288758" cy="288740"/>
            <a:chOff x="1951075" y="2333250"/>
            <a:chExt cx="381200" cy="381175"/>
          </a:xfrm>
        </p:grpSpPr>
        <p:sp>
          <p:nvSpPr>
            <p:cNvPr id="661" name="Shape 661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2123373" y="2501759"/>
            <a:ext cx="288740" cy="288740"/>
            <a:chOff x="2623275" y="2333250"/>
            <a:chExt cx="381175" cy="381175"/>
          </a:xfrm>
        </p:grpSpPr>
        <p:sp>
          <p:nvSpPr>
            <p:cNvPr id="666" name="Shape 666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Shape 670"/>
          <p:cNvGrpSpPr/>
          <p:nvPr/>
        </p:nvGrpSpPr>
        <p:grpSpPr>
          <a:xfrm>
            <a:off x="2699907" y="2451953"/>
            <a:ext cx="154056" cy="384677"/>
            <a:chOff x="3384375" y="2267500"/>
            <a:chExt cx="203375" cy="507825"/>
          </a:xfrm>
        </p:grpSpPr>
        <p:sp>
          <p:nvSpPr>
            <p:cNvPr id="671" name="Shape 671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3732114" y="2500831"/>
            <a:ext cx="126388" cy="286903"/>
            <a:chOff x="4747025" y="2332025"/>
            <a:chExt cx="166850" cy="378750"/>
          </a:xfrm>
        </p:grpSpPr>
        <p:sp>
          <p:nvSpPr>
            <p:cNvPr id="674" name="Shape 674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3220631" y="2453790"/>
            <a:ext cx="130990" cy="380984"/>
            <a:chOff x="4071800" y="2269925"/>
            <a:chExt cx="172925" cy="502950"/>
          </a:xfrm>
        </p:grpSpPr>
        <p:sp>
          <p:nvSpPr>
            <p:cNvPr id="677" name="Shape 677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Shape 679"/>
          <p:cNvSpPr/>
          <p:nvPr/>
        </p:nvSpPr>
        <p:spPr>
          <a:xfrm>
            <a:off x="4160229" y="2493952"/>
            <a:ext cx="288740" cy="304420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0" name="Shape 680"/>
          <p:cNvGrpSpPr/>
          <p:nvPr/>
        </p:nvGrpSpPr>
        <p:grpSpPr>
          <a:xfrm>
            <a:off x="4660563" y="2499448"/>
            <a:ext cx="311805" cy="293360"/>
            <a:chOff x="5972700" y="2330200"/>
            <a:chExt cx="411625" cy="387275"/>
          </a:xfrm>
        </p:grpSpPr>
        <p:sp>
          <p:nvSpPr>
            <p:cNvPr id="681" name="Shape 68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Shape 683"/>
          <p:cNvGrpSpPr/>
          <p:nvPr/>
        </p:nvGrpSpPr>
        <p:grpSpPr>
          <a:xfrm>
            <a:off x="690827" y="2975423"/>
            <a:ext cx="98721" cy="359774"/>
            <a:chOff x="732125" y="2958550"/>
            <a:chExt cx="130325" cy="474950"/>
          </a:xfrm>
        </p:grpSpPr>
        <p:sp>
          <p:nvSpPr>
            <p:cNvPr id="684" name="Shape 684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Shape 692"/>
          <p:cNvSpPr/>
          <p:nvPr/>
        </p:nvSpPr>
        <p:spPr>
          <a:xfrm>
            <a:off x="1607303" y="2961168"/>
            <a:ext cx="302583" cy="388370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1137301" y="2961168"/>
            <a:ext cx="224182" cy="388370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94" name="Shape 694"/>
          <p:cNvGrpSpPr/>
          <p:nvPr/>
        </p:nvGrpSpPr>
        <p:grpSpPr>
          <a:xfrm>
            <a:off x="2092941" y="2986956"/>
            <a:ext cx="349624" cy="331179"/>
            <a:chOff x="2583100" y="2973775"/>
            <a:chExt cx="461550" cy="437200"/>
          </a:xfrm>
        </p:grpSpPr>
        <p:sp>
          <p:nvSpPr>
            <p:cNvPr id="695" name="Shape 695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Shape 697"/>
          <p:cNvSpPr/>
          <p:nvPr/>
        </p:nvSpPr>
        <p:spPr>
          <a:xfrm>
            <a:off x="3634872" y="2994840"/>
            <a:ext cx="321028" cy="321028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98" name="Shape 698"/>
          <p:cNvGrpSpPr/>
          <p:nvPr/>
        </p:nvGrpSpPr>
        <p:grpSpPr>
          <a:xfrm>
            <a:off x="4111243" y="3012332"/>
            <a:ext cx="392063" cy="291504"/>
            <a:chOff x="5247525" y="3007275"/>
            <a:chExt cx="517575" cy="384825"/>
          </a:xfrm>
        </p:grpSpPr>
        <p:sp>
          <p:nvSpPr>
            <p:cNvPr id="699" name="Shape 69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29769" y="2995724"/>
            <a:ext cx="309022" cy="315498"/>
            <a:chOff x="3951850" y="2985350"/>
            <a:chExt cx="407950" cy="416500"/>
          </a:xfrm>
        </p:grpSpPr>
        <p:sp>
          <p:nvSpPr>
            <p:cNvPr id="702" name="Shape 70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567222" y="3527054"/>
            <a:ext cx="357918" cy="274896"/>
            <a:chOff x="568950" y="3686775"/>
            <a:chExt cx="472500" cy="362900"/>
          </a:xfrm>
        </p:grpSpPr>
        <p:sp>
          <p:nvSpPr>
            <p:cNvPr id="707" name="Shape 707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Shape 710"/>
          <p:cNvSpPr/>
          <p:nvPr/>
        </p:nvSpPr>
        <p:spPr>
          <a:xfrm>
            <a:off x="4692025" y="2980087"/>
            <a:ext cx="243536" cy="35055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1079179" y="3550120"/>
            <a:ext cx="340401" cy="228783"/>
            <a:chOff x="1244800" y="3717225"/>
            <a:chExt cx="449375" cy="302025"/>
          </a:xfrm>
        </p:grpSpPr>
        <p:sp>
          <p:nvSpPr>
            <p:cNvPr id="712" name="Shape 712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1592972" y="3532583"/>
            <a:ext cx="331178" cy="258761"/>
            <a:chOff x="1923075" y="3694075"/>
            <a:chExt cx="437200" cy="341600"/>
          </a:xfrm>
        </p:grpSpPr>
        <p:sp>
          <p:nvSpPr>
            <p:cNvPr id="719" name="Shape 719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2105383" y="3528436"/>
            <a:ext cx="324721" cy="266602"/>
            <a:chOff x="2599525" y="3688600"/>
            <a:chExt cx="428675" cy="351950"/>
          </a:xfrm>
        </p:grpSpPr>
        <p:sp>
          <p:nvSpPr>
            <p:cNvPr id="729" name="Shape 729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Shape 732"/>
          <p:cNvGrpSpPr/>
          <p:nvPr/>
        </p:nvGrpSpPr>
        <p:grpSpPr>
          <a:xfrm>
            <a:off x="2630255" y="3509991"/>
            <a:ext cx="300746" cy="296580"/>
            <a:chOff x="3292425" y="3664250"/>
            <a:chExt cx="397025" cy="391525"/>
          </a:xfrm>
        </p:grpSpPr>
        <p:sp>
          <p:nvSpPr>
            <p:cNvPr id="733" name="Shape 733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3114998" y="3548264"/>
            <a:ext cx="333034" cy="241699"/>
            <a:chOff x="3932350" y="3714775"/>
            <a:chExt cx="439650" cy="319075"/>
          </a:xfrm>
        </p:grpSpPr>
        <p:sp>
          <p:nvSpPr>
            <p:cNvPr id="737" name="Shape 737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3624189" y="3548264"/>
            <a:ext cx="333015" cy="241699"/>
            <a:chOff x="4604550" y="3714775"/>
            <a:chExt cx="439625" cy="319075"/>
          </a:xfrm>
        </p:grpSpPr>
        <p:sp>
          <p:nvSpPr>
            <p:cNvPr id="743" name="Shape 743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4145368" y="3523361"/>
            <a:ext cx="318263" cy="282755"/>
            <a:chOff x="5292575" y="3681900"/>
            <a:chExt cx="420150" cy="373275"/>
          </a:xfrm>
        </p:grpSpPr>
        <p:sp>
          <p:nvSpPr>
            <p:cNvPr id="746" name="Shape 746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4636569" y="3487380"/>
            <a:ext cx="354244" cy="354244"/>
            <a:chOff x="5941025" y="3634400"/>
            <a:chExt cx="467650" cy="467650"/>
          </a:xfrm>
        </p:grpSpPr>
        <p:sp>
          <p:nvSpPr>
            <p:cNvPr id="754" name="Shape 754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Shape 760"/>
          <p:cNvGrpSpPr/>
          <p:nvPr/>
        </p:nvGrpSpPr>
        <p:grpSpPr>
          <a:xfrm>
            <a:off x="5168372" y="3509991"/>
            <a:ext cx="309022" cy="309041"/>
            <a:chOff x="6643075" y="3664250"/>
            <a:chExt cx="407950" cy="407975"/>
          </a:xfrm>
        </p:grpSpPr>
        <p:sp>
          <p:nvSpPr>
            <p:cNvPr id="761" name="Shape 761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572752" y="4006267"/>
            <a:ext cx="334871" cy="334852"/>
            <a:chOff x="576250" y="4319400"/>
            <a:chExt cx="442075" cy="442050"/>
          </a:xfrm>
        </p:grpSpPr>
        <p:sp>
          <p:nvSpPr>
            <p:cNvPr id="764" name="Shape 764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8" name="Shape 768"/>
          <p:cNvSpPr/>
          <p:nvPr/>
        </p:nvSpPr>
        <p:spPr>
          <a:xfrm>
            <a:off x="1068121" y="4071363"/>
            <a:ext cx="362539" cy="204790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3132601" y="4020155"/>
            <a:ext cx="307185" cy="30720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623398" y="4039528"/>
            <a:ext cx="307185" cy="268458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640421" y="4018772"/>
            <a:ext cx="309950" cy="309969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72" name="Shape 772"/>
          <p:cNvGrpSpPr/>
          <p:nvPr/>
        </p:nvGrpSpPr>
        <p:grpSpPr>
          <a:xfrm>
            <a:off x="4126923" y="4023330"/>
            <a:ext cx="355153" cy="293360"/>
            <a:chOff x="5268225" y="4341925"/>
            <a:chExt cx="468850" cy="387275"/>
          </a:xfrm>
        </p:grpSpPr>
        <p:sp>
          <p:nvSpPr>
            <p:cNvPr id="773" name="Shape 773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4654105" y="4014107"/>
            <a:ext cx="319172" cy="319172"/>
            <a:chOff x="5964175" y="4329750"/>
            <a:chExt cx="421350" cy="421350"/>
          </a:xfrm>
        </p:grpSpPr>
        <p:sp>
          <p:nvSpPr>
            <p:cNvPr id="782" name="Shape 782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Shape 784"/>
          <p:cNvGrpSpPr/>
          <p:nvPr/>
        </p:nvGrpSpPr>
        <p:grpSpPr>
          <a:xfrm>
            <a:off x="1081470" y="4523299"/>
            <a:ext cx="335799" cy="324721"/>
            <a:chOff x="1247825" y="5001950"/>
            <a:chExt cx="443300" cy="428675"/>
          </a:xfrm>
        </p:grpSpPr>
        <p:sp>
          <p:nvSpPr>
            <p:cNvPr id="785" name="Shape 785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1620640" y="4507145"/>
            <a:ext cx="275843" cy="351479"/>
            <a:chOff x="1959600" y="4980625"/>
            <a:chExt cx="364150" cy="464000"/>
          </a:xfrm>
        </p:grpSpPr>
        <p:sp>
          <p:nvSpPr>
            <p:cNvPr id="792" name="Shape 792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2109549" y="4520534"/>
            <a:ext cx="316407" cy="325175"/>
            <a:chOff x="2605025" y="4998300"/>
            <a:chExt cx="417700" cy="429275"/>
          </a:xfrm>
        </p:grpSpPr>
        <p:sp>
          <p:nvSpPr>
            <p:cNvPr id="800" name="Shape 800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Shape 803"/>
          <p:cNvGrpSpPr/>
          <p:nvPr/>
        </p:nvGrpSpPr>
        <p:grpSpPr>
          <a:xfrm>
            <a:off x="2587835" y="4523299"/>
            <a:ext cx="378219" cy="315025"/>
            <a:chOff x="3236425" y="5001950"/>
            <a:chExt cx="499300" cy="415875"/>
          </a:xfrm>
        </p:grpSpPr>
        <p:sp>
          <p:nvSpPr>
            <p:cNvPr id="804" name="Shape 804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3142211" y="4507145"/>
            <a:ext cx="287831" cy="342711"/>
            <a:chOff x="3968275" y="4980625"/>
            <a:chExt cx="379975" cy="452425"/>
          </a:xfrm>
        </p:grpSpPr>
        <p:sp>
          <p:nvSpPr>
            <p:cNvPr id="811" name="Shape 811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Shape 814"/>
          <p:cNvGrpSpPr/>
          <p:nvPr/>
        </p:nvGrpSpPr>
        <p:grpSpPr>
          <a:xfrm>
            <a:off x="4634259" y="4583709"/>
            <a:ext cx="364395" cy="198351"/>
            <a:chOff x="5937975" y="5081700"/>
            <a:chExt cx="481050" cy="261850"/>
          </a:xfrm>
        </p:grpSpPr>
        <p:sp>
          <p:nvSpPr>
            <p:cNvPr id="815" name="Shape 815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5191419" y="4545437"/>
            <a:ext cx="261526" cy="300727"/>
            <a:chOff x="6673500" y="5031175"/>
            <a:chExt cx="345250" cy="397000"/>
          </a:xfrm>
        </p:grpSpPr>
        <p:sp>
          <p:nvSpPr>
            <p:cNvPr id="819" name="Shape 819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Shape 824"/>
          <p:cNvGrpSpPr/>
          <p:nvPr/>
        </p:nvGrpSpPr>
        <p:grpSpPr>
          <a:xfrm>
            <a:off x="3111324" y="962651"/>
            <a:ext cx="349624" cy="311805"/>
            <a:chOff x="3927500" y="301425"/>
            <a:chExt cx="461550" cy="411625"/>
          </a:xfrm>
        </p:grpSpPr>
        <p:sp>
          <p:nvSpPr>
            <p:cNvPr id="825" name="Shape 825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5172974" y="968654"/>
            <a:ext cx="299818" cy="299818"/>
            <a:chOff x="6649150" y="309350"/>
            <a:chExt cx="395800" cy="395800"/>
          </a:xfrm>
        </p:grpSpPr>
        <p:sp>
          <p:nvSpPr>
            <p:cNvPr id="853" name="Shape 853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Shape 876"/>
          <p:cNvGrpSpPr/>
          <p:nvPr/>
        </p:nvGrpSpPr>
        <p:grpSpPr>
          <a:xfrm>
            <a:off x="4661472" y="975566"/>
            <a:ext cx="304439" cy="288285"/>
            <a:chOff x="5973900" y="318475"/>
            <a:chExt cx="401900" cy="380575"/>
          </a:xfrm>
        </p:grpSpPr>
        <p:sp>
          <p:nvSpPr>
            <p:cNvPr id="877" name="Shape 877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Shape 891"/>
          <p:cNvGrpSpPr/>
          <p:nvPr/>
        </p:nvGrpSpPr>
        <p:grpSpPr>
          <a:xfrm>
            <a:off x="1097169" y="1438172"/>
            <a:ext cx="309022" cy="376837"/>
            <a:chOff x="1268550" y="929175"/>
            <a:chExt cx="407950" cy="497475"/>
          </a:xfrm>
        </p:grpSpPr>
        <p:sp>
          <p:nvSpPr>
            <p:cNvPr id="892" name="Shape 892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Shape 895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6" name="Shape 896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Shape 902"/>
          <p:cNvGrpSpPr/>
          <p:nvPr/>
        </p:nvGrpSpPr>
        <p:grpSpPr>
          <a:xfrm>
            <a:off x="5225563" y="2490680"/>
            <a:ext cx="194639" cy="308586"/>
            <a:chOff x="6718575" y="2318625"/>
            <a:chExt cx="256950" cy="407375"/>
          </a:xfrm>
        </p:grpSpPr>
        <p:sp>
          <p:nvSpPr>
            <p:cNvPr id="903" name="Shape 90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Shape 911"/>
          <p:cNvGrpSpPr/>
          <p:nvPr/>
        </p:nvGrpSpPr>
        <p:grpSpPr>
          <a:xfrm>
            <a:off x="2613192" y="3055680"/>
            <a:ext cx="327486" cy="199279"/>
            <a:chOff x="3269900" y="3064500"/>
            <a:chExt cx="432325" cy="263075"/>
          </a:xfrm>
        </p:grpSpPr>
        <p:sp>
          <p:nvSpPr>
            <p:cNvPr id="912" name="Shape 912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Shape 915"/>
          <p:cNvGrpSpPr/>
          <p:nvPr/>
        </p:nvGrpSpPr>
        <p:grpSpPr>
          <a:xfrm>
            <a:off x="5203406" y="2994796"/>
            <a:ext cx="238934" cy="335799"/>
            <a:chOff x="6689325" y="2984125"/>
            <a:chExt cx="315425" cy="443300"/>
          </a:xfrm>
        </p:grpSpPr>
        <p:sp>
          <p:nvSpPr>
            <p:cNvPr id="916" name="Shape 916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Shape 921"/>
          <p:cNvGrpSpPr/>
          <p:nvPr/>
        </p:nvGrpSpPr>
        <p:grpSpPr>
          <a:xfrm>
            <a:off x="1642323" y="3981364"/>
            <a:ext cx="231094" cy="373598"/>
            <a:chOff x="1988225" y="4286525"/>
            <a:chExt cx="305075" cy="493200"/>
          </a:xfrm>
        </p:grpSpPr>
        <p:sp>
          <p:nvSpPr>
            <p:cNvPr id="922" name="Shape 922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Shape 929"/>
          <p:cNvGrpSpPr/>
          <p:nvPr/>
        </p:nvGrpSpPr>
        <p:grpSpPr>
          <a:xfrm>
            <a:off x="2132596" y="4007650"/>
            <a:ext cx="279063" cy="353316"/>
            <a:chOff x="2635450" y="4321225"/>
            <a:chExt cx="368400" cy="466425"/>
          </a:xfrm>
        </p:grpSpPr>
        <p:sp>
          <p:nvSpPr>
            <p:cNvPr id="930" name="Shape 930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Shape 936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7" name="Shape 937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Shape 946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7" name="Shape 94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Shape 958"/>
          <p:cNvGrpSpPr/>
          <p:nvPr/>
        </p:nvGrpSpPr>
        <p:grpSpPr>
          <a:xfrm>
            <a:off x="3587754" y="4494230"/>
            <a:ext cx="415128" cy="377310"/>
            <a:chOff x="4556450" y="4963575"/>
            <a:chExt cx="548025" cy="498100"/>
          </a:xfrm>
        </p:grpSpPr>
        <p:sp>
          <p:nvSpPr>
            <p:cNvPr id="959" name="Shape 959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Shape 964"/>
          <p:cNvGrpSpPr/>
          <p:nvPr/>
        </p:nvGrpSpPr>
        <p:grpSpPr>
          <a:xfrm>
            <a:off x="539081" y="4575869"/>
            <a:ext cx="401285" cy="221871"/>
            <a:chOff x="531800" y="5071350"/>
            <a:chExt cx="529750" cy="292900"/>
          </a:xfrm>
        </p:grpSpPr>
        <p:sp>
          <p:nvSpPr>
            <p:cNvPr id="965" name="Shape 965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Shape 972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3" name="Shape 973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Shape 975"/>
          <p:cNvGrpSpPr/>
          <p:nvPr/>
        </p:nvGrpSpPr>
        <p:grpSpPr>
          <a:xfrm>
            <a:off x="6083464" y="3116526"/>
            <a:ext cx="1079481" cy="1051467"/>
            <a:chOff x="5916675" y="927975"/>
            <a:chExt cx="516350" cy="502950"/>
          </a:xfrm>
        </p:grpSpPr>
        <p:sp>
          <p:nvSpPr>
            <p:cNvPr id="976" name="Shape 97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Shape 978"/>
          <p:cNvGrpSpPr/>
          <p:nvPr/>
        </p:nvGrpSpPr>
        <p:grpSpPr>
          <a:xfrm>
            <a:off x="6083606" y="2410625"/>
            <a:ext cx="433992" cy="422729"/>
            <a:chOff x="5916675" y="927975"/>
            <a:chExt cx="516350" cy="502950"/>
          </a:xfrm>
        </p:grpSpPr>
        <p:sp>
          <p:nvSpPr>
            <p:cNvPr id="979" name="Shape 97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Shape 981"/>
          <p:cNvSpPr/>
          <p:nvPr/>
        </p:nvSpPr>
        <p:spPr>
          <a:xfrm>
            <a:off x="7159605" y="264700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275768" y="264700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6561303" y="370454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</a:p>
        </p:txBody>
      </p:sp>
      <p:sp>
        <p:nvSpPr>
          <p:cNvPr id="992" name="Shape 9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</a:p>
        </p:txBody>
      </p:sp>
      <p:sp>
        <p:nvSpPr>
          <p:cNvPr id="215" name="Shape 215"/>
          <p:cNvSpPr txBox="1"/>
          <p:nvPr>
            <p:ph idx="4294967295" type="subTitle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I am here because I love to give presentations.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You can find me at @username</a:t>
            </a:r>
          </a:p>
        </p:txBody>
      </p:sp>
      <p:pic>
        <p:nvPicPr>
          <p:cNvPr descr="10.jpg" id="216" name="Shape 216"/>
          <p:cNvPicPr preferRelativeResize="0"/>
          <p:nvPr/>
        </p:nvPicPr>
        <p:blipFill rotWithShape="1">
          <a:blip r:embed="rId3">
            <a:alphaModFix/>
          </a:blip>
          <a:srcRect b="0" l="15648" r="28102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217" name="Shape 2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5" name="Shape 225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231" name="Shape 231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You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40" name="Shape 240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1" name="Shape 24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</a:p>
        </p:txBody>
      </p:sp>
      <p:sp>
        <p:nvSpPr>
          <p:cNvPr id="250" name="Shape 250"/>
          <p:cNvSpPr txBox="1"/>
          <p:nvPr>
            <p:ph idx="4294967295" type="subTitle"/>
          </p:nvPr>
        </p:nvSpPr>
        <p:spPr>
          <a:xfrm>
            <a:off x="685800" y="3411551"/>
            <a:ext cx="55677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251" name="Shape 251"/>
          <p:cNvGrpSpPr/>
          <p:nvPr/>
        </p:nvGrpSpPr>
        <p:grpSpPr>
          <a:xfrm>
            <a:off x="6682480" y="378837"/>
            <a:ext cx="1588638" cy="1588654"/>
            <a:chOff x="6643075" y="3664250"/>
            <a:chExt cx="407950" cy="407975"/>
          </a:xfrm>
        </p:grpSpPr>
        <p:sp>
          <p:nvSpPr>
            <p:cNvPr id="252" name="Shape 25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Shape 254"/>
          <p:cNvGrpSpPr/>
          <p:nvPr/>
        </p:nvGrpSpPr>
        <p:grpSpPr>
          <a:xfrm rot="-587363">
            <a:off x="6589250" y="2174497"/>
            <a:ext cx="653126" cy="653133"/>
            <a:chOff x="576250" y="4319400"/>
            <a:chExt cx="442075" cy="442050"/>
          </a:xfrm>
        </p:grpSpPr>
        <p:sp>
          <p:nvSpPr>
            <p:cNvPr id="255" name="Shape 25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Shape 259"/>
          <p:cNvSpPr/>
          <p:nvPr/>
        </p:nvSpPr>
        <p:spPr>
          <a:xfrm>
            <a:off x="6302723" y="745607"/>
            <a:ext cx="248335" cy="23712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 rot="2697322">
            <a:off x="7939079" y="1959478"/>
            <a:ext cx="376960" cy="35993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8237291" y="1754006"/>
            <a:ext cx="150972" cy="14422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 rot="1280149">
            <a:off x="6130689" y="1460795"/>
            <a:ext cx="150975" cy="144203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72" name="Shape 272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3" name="Shape 273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286" name="Shape 286"/>
          <p:cNvSpPr txBox="1"/>
          <p:nvPr>
            <p:ph idx="2" type="body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287" name="Shape 287"/>
          <p:cNvSpPr txBox="1"/>
          <p:nvPr>
            <p:ph idx="3" type="body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89" name="Shape 289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90" name="Shape 29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