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60" r:id="rId4"/>
    <p:sldId id="261" r:id="rId5"/>
    <p:sldId id="259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8A4F-9416-4D42-A3AF-40FB2BF68E67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DFA9-76AE-4571-8420-5285080FE43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8A4F-9416-4D42-A3AF-40FB2BF68E67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DFA9-76AE-4571-8420-5285080FE4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8A4F-9416-4D42-A3AF-40FB2BF68E67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DFA9-76AE-4571-8420-5285080FE4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8A4F-9416-4D42-A3AF-40FB2BF68E67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DFA9-76AE-4571-8420-5285080FE4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8A4F-9416-4D42-A3AF-40FB2BF68E67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4151DFA9-76AE-4571-8420-5285080FE43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8A4F-9416-4D42-A3AF-40FB2BF68E67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DFA9-76AE-4571-8420-5285080FE4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8A4F-9416-4D42-A3AF-40FB2BF68E67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DFA9-76AE-4571-8420-5285080FE4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8A4F-9416-4D42-A3AF-40FB2BF68E67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DFA9-76AE-4571-8420-5285080FE4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8A4F-9416-4D42-A3AF-40FB2BF68E67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DFA9-76AE-4571-8420-5285080FE4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8A4F-9416-4D42-A3AF-40FB2BF68E67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DFA9-76AE-4571-8420-5285080FE4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8A4F-9416-4D42-A3AF-40FB2BF68E67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DFA9-76AE-4571-8420-5285080FE4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F4F8A4F-9416-4D42-A3AF-40FB2BF68E67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151DFA9-76AE-4571-8420-5285080FE43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19087" y="457200"/>
            <a:ext cx="8458200" cy="121920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    </a:t>
            </a:r>
            <a:r>
              <a:rPr lang="en-US" sz="6000" dirty="0" err="1" smtClean="0"/>
              <a:t>Drzavni</a:t>
            </a:r>
            <a:r>
              <a:rPr lang="en-US" sz="6000" dirty="0" smtClean="0"/>
              <a:t> </a:t>
            </a:r>
            <a:r>
              <a:rPr lang="en-US" sz="6000" dirty="0" err="1" smtClean="0"/>
              <a:t>univerzitet</a:t>
            </a:r>
            <a:r>
              <a:rPr lang="en-US" sz="6000" dirty="0" smtClean="0"/>
              <a:t> u </a:t>
            </a:r>
            <a:r>
              <a:rPr lang="en-US" sz="6000" dirty="0" err="1" smtClean="0"/>
              <a:t>Novom</a:t>
            </a:r>
            <a:r>
              <a:rPr lang="en-US" sz="6000" dirty="0" smtClean="0"/>
              <a:t> </a:t>
            </a:r>
            <a:r>
              <a:rPr lang="en-US" sz="6000" dirty="0" err="1" smtClean="0"/>
              <a:t>Pazaru</a:t>
            </a:r>
            <a:r>
              <a:rPr lang="en-US" sz="6000" dirty="0" smtClean="0"/>
              <a:t>  </a:t>
            </a:r>
            <a:endParaRPr lang="en-US" sz="6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404222"/>
            <a:ext cx="2390775" cy="19145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14400" y="4391891"/>
            <a:ext cx="624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 smtClean="0"/>
              <a:t>                       </a:t>
            </a:r>
            <a:r>
              <a:rPr lang="en-US" sz="2400" b="1" dirty="0" err="1" smtClean="0"/>
              <a:t>Departman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za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tehni</a:t>
            </a:r>
            <a:r>
              <a:rPr lang="sr-Latn-RS" sz="2400" b="1" dirty="0" smtClean="0"/>
              <a:t>čke nauke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971800" y="4953000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</a:t>
            </a:r>
            <a:r>
              <a:rPr lang="sr-Latn-RS" b="1" i="1" dirty="0" smtClean="0"/>
              <a:t>Tema</a:t>
            </a:r>
            <a:r>
              <a:rPr lang="en-US" b="1" i="1" dirty="0" smtClean="0"/>
              <a:t>: </a:t>
            </a:r>
            <a:r>
              <a:rPr lang="en-US" b="1" i="1" dirty="0" err="1" smtClean="0"/>
              <a:t>Moj</a:t>
            </a:r>
            <a:r>
              <a:rPr lang="en-US" b="1" i="1" dirty="0" smtClean="0"/>
              <a:t> grad </a:t>
            </a:r>
            <a:r>
              <a:rPr lang="en-US" b="1" i="1" dirty="0" err="1" smtClean="0"/>
              <a:t>i</a:t>
            </a:r>
            <a:r>
              <a:rPr lang="en-US" b="1" i="1" dirty="0" smtClean="0"/>
              <a:t> ja</a:t>
            </a:r>
            <a:endParaRPr lang="en-US" b="1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547687" y="57150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Studenti</a:t>
            </a:r>
            <a:r>
              <a:rPr lang="en-US" dirty="0" smtClean="0"/>
              <a:t>: Amina </a:t>
            </a:r>
            <a:r>
              <a:rPr lang="en-US" dirty="0" err="1" smtClean="0"/>
              <a:t>Dolicanin</a:t>
            </a:r>
            <a:r>
              <a:rPr lang="en-US" dirty="0" smtClean="0"/>
              <a:t>                                        Mentor: Prof. 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Ejub</a:t>
            </a:r>
            <a:r>
              <a:rPr lang="en-US" dirty="0"/>
              <a:t> </a:t>
            </a:r>
            <a:r>
              <a:rPr lang="en-US" dirty="0" err="1" smtClean="0"/>
              <a:t>Kajan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</a:t>
            </a:r>
            <a:r>
              <a:rPr lang="en-US" dirty="0" err="1" smtClean="0"/>
              <a:t>Ajla</a:t>
            </a:r>
            <a:r>
              <a:rPr lang="en-US" dirty="0" smtClean="0"/>
              <a:t> </a:t>
            </a:r>
            <a:r>
              <a:rPr lang="en-US" dirty="0" err="1" smtClean="0"/>
              <a:t>Gudzevic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1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     </a:t>
            </a:r>
            <a:r>
              <a:rPr lang="en-US" dirty="0" err="1" smtClean="0"/>
              <a:t>Sadrzaj</a:t>
            </a:r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696200" cy="3429000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dirty="0" smtClean="0"/>
          </a:p>
          <a:p>
            <a:pPr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3200" dirty="0" err="1" smtClean="0"/>
              <a:t>Uvod</a:t>
            </a:r>
            <a:endParaRPr lang="en-US" sz="3200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3200" dirty="0" err="1" smtClean="0"/>
              <a:t>Mapa</a:t>
            </a:r>
            <a:r>
              <a:rPr lang="en-US" sz="3200" dirty="0" smtClean="0"/>
              <a:t> </a:t>
            </a:r>
            <a:r>
              <a:rPr lang="en-US" sz="3200" dirty="0" err="1" smtClean="0"/>
              <a:t>sajta</a:t>
            </a:r>
            <a:endParaRPr lang="en-US" sz="3200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3200" dirty="0" err="1" smtClean="0"/>
              <a:t>Sematski</a:t>
            </a:r>
            <a:r>
              <a:rPr lang="en-US" sz="3200" dirty="0" smtClean="0"/>
              <a:t> </a:t>
            </a:r>
            <a:r>
              <a:rPr lang="en-US" sz="3200" dirty="0" err="1" smtClean="0"/>
              <a:t>prikaz</a:t>
            </a:r>
            <a:endParaRPr lang="en-US" sz="32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3200" dirty="0" smtClean="0"/>
              <a:t>Logo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3200" dirty="0" err="1" smtClean="0"/>
              <a:t>Pocetna</a:t>
            </a:r>
            <a:r>
              <a:rPr lang="en-US" sz="3200" dirty="0" smtClean="0"/>
              <a:t> </a:t>
            </a:r>
            <a:r>
              <a:rPr lang="en-US" sz="3200" dirty="0" err="1" smtClean="0"/>
              <a:t>stranica</a:t>
            </a:r>
            <a:endParaRPr lang="en-US" sz="3200" dirty="0" smtClean="0"/>
          </a:p>
          <a:p>
            <a:pPr algn="l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6802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828800"/>
            <a:ext cx="8686800" cy="1184825"/>
          </a:xfrm>
        </p:spPr>
        <p:txBody>
          <a:bodyPr/>
          <a:lstStyle/>
          <a:p>
            <a:pPr algn="ctr"/>
            <a:r>
              <a:rPr lang="en-US" dirty="0" err="1" smtClean="0"/>
              <a:t>Uvod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3429000"/>
            <a:ext cx="8229600" cy="144780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dirty="0" err="1" smtClean="0"/>
              <a:t>Sajt</a:t>
            </a:r>
            <a:r>
              <a:rPr lang="en-US" sz="2800" dirty="0" smtClean="0"/>
              <a:t> “</a:t>
            </a:r>
            <a:r>
              <a:rPr lang="en-US" sz="2800" dirty="0" err="1" smtClean="0"/>
              <a:t>Moj</a:t>
            </a:r>
            <a:r>
              <a:rPr lang="en-US" sz="2800" dirty="0" smtClean="0"/>
              <a:t> grad </a:t>
            </a:r>
            <a:r>
              <a:rPr lang="en-US" sz="2800" dirty="0" err="1" smtClean="0"/>
              <a:t>i</a:t>
            </a:r>
            <a:r>
              <a:rPr lang="en-US" sz="2800" dirty="0" smtClean="0"/>
              <a:t> ja” bice </a:t>
            </a:r>
            <a:r>
              <a:rPr lang="en-US" sz="2800" dirty="0" err="1" smtClean="0"/>
              <a:t>namenjem</a:t>
            </a:r>
            <a:r>
              <a:rPr lang="en-US" sz="2800" dirty="0" smtClean="0"/>
              <a:t> </a:t>
            </a:r>
            <a:r>
              <a:rPr lang="en-US" sz="2800" dirty="0" err="1" smtClean="0"/>
              <a:t>svim</a:t>
            </a:r>
            <a:r>
              <a:rPr lang="en-US" sz="2800" dirty="0"/>
              <a:t> </a:t>
            </a:r>
            <a:r>
              <a:rPr lang="en-US" sz="2800" dirty="0" err="1" smtClean="0"/>
              <a:t>zainteresovanim</a:t>
            </a:r>
            <a:r>
              <a:rPr lang="en-US" sz="2800" dirty="0" smtClean="0"/>
              <a:t> </a:t>
            </a:r>
            <a:r>
              <a:rPr lang="en-US" sz="2800" dirty="0" err="1" smtClean="0"/>
              <a:t>osobama</a:t>
            </a:r>
            <a:r>
              <a:rPr lang="en-US" sz="2800" dirty="0" smtClean="0"/>
              <a:t> o </a:t>
            </a:r>
            <a:r>
              <a:rPr lang="en-US" sz="2800" dirty="0" err="1" smtClean="0"/>
              <a:t>Novom</a:t>
            </a:r>
            <a:r>
              <a:rPr lang="en-US" sz="2800" dirty="0" smtClean="0"/>
              <a:t>  </a:t>
            </a:r>
            <a:r>
              <a:rPr lang="en-US" sz="2800" dirty="0" err="1" smtClean="0"/>
              <a:t>Pazaru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 err="1" smtClean="0"/>
              <a:t>njegovim</a:t>
            </a:r>
            <a:r>
              <a:rPr lang="en-US" sz="2800" dirty="0" smtClean="0"/>
              <a:t> </a:t>
            </a:r>
            <a:r>
              <a:rPr lang="en-US" sz="2800" dirty="0" err="1" smtClean="0"/>
              <a:t>znamenitostima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284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1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53" y="323416"/>
            <a:ext cx="6039693" cy="621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72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52400" y="1066801"/>
            <a:ext cx="9019675" cy="838199"/>
          </a:xfrm>
        </p:spPr>
        <p:txBody>
          <a:bodyPr/>
          <a:lstStyle/>
          <a:p>
            <a:pPr algn="l"/>
            <a:r>
              <a:rPr lang="en-US" dirty="0" smtClean="0"/>
              <a:t>        Logo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219200"/>
            <a:ext cx="4952762" cy="495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5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990600"/>
            <a:ext cx="8686800" cy="1184825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HVALA NA PAZNJI </a:t>
            </a:r>
            <a:r>
              <a:rPr lang="en-US" sz="5400" dirty="0" smtClean="0">
                <a:sym typeface="Wingdings" panose="05000000000000000000" pitchFamily="2" charset="2"/>
              </a:rPr>
              <a:t></a:t>
            </a:r>
            <a:endParaRPr lang="en-US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10" y="3429000"/>
            <a:ext cx="4635690" cy="325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2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156</TotalTime>
  <Words>69</Words>
  <Application>Microsoft Office PowerPoint</Application>
  <PresentationFormat>On-screen Show (4:3)</PresentationFormat>
  <Paragraphs>17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Apex</vt:lpstr>
      <vt:lpstr>PowerPoint Presentation</vt:lpstr>
      <vt:lpstr>     Sadrzaj    </vt:lpstr>
      <vt:lpstr>Uvod</vt:lpstr>
      <vt:lpstr>PowerPoint Presentation</vt:lpstr>
      <vt:lpstr>PowerPoint Presentation</vt:lpstr>
      <vt:lpstr>        Logo</vt:lpstr>
      <vt:lpstr>PowerPoint Presentation</vt:lpstr>
      <vt:lpstr>HVALA NA PAZNJI 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Dzeki</dc:creator>
  <cp:lastModifiedBy>Dzeki</cp:lastModifiedBy>
  <cp:revision>7</cp:revision>
  <dcterms:created xsi:type="dcterms:W3CDTF">2018-11-22T12:05:55Z</dcterms:created>
  <dcterms:modified xsi:type="dcterms:W3CDTF">2018-11-22T14:42:03Z</dcterms:modified>
</cp:coreProperties>
</file>