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E12C112-7A1B-48EF-8BF7-49425D422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23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0952-B2C9-42CF-BF47-830AB1A4EBD6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243A7-F6F3-44EC-A055-C1454DC9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243A7-F6F3-44EC-A055-C1454DC90E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October 29,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October 29,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Descriptive (describe set of data)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Exploratory (define correlation)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Inferential (extrapolate from sample to population)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Predictive (“X causes Y” models)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Causal  (changes in one object cause certain changes in another object)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Mechanistic (what changes </a:t>
            </a:r>
            <a:r>
              <a:rPr lang="en-US" dirty="0"/>
              <a:t>in one </a:t>
            </a:r>
            <a:r>
              <a:rPr lang="en-US" dirty="0" smtClean="0"/>
              <a:t>variable cause changes </a:t>
            </a:r>
            <a:r>
              <a:rPr lang="en-US" dirty="0"/>
              <a:t>in another </a:t>
            </a:r>
            <a:r>
              <a:rPr lang="en-US" dirty="0" smtClean="0"/>
              <a:t>variable for individual object)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Set of Qualitative and Quantitative variables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Source of data (…..)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Question -&gt; Data -&gt; Question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Right data (</a:t>
            </a:r>
            <a:r>
              <a:rPr lang="en-US" dirty="0"/>
              <a:t>B</a:t>
            </a:r>
            <a:r>
              <a:rPr lang="en-US" dirty="0" smtClean="0"/>
              <a:t>ig or Small)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Importance of analysis plan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Data and code sharing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Things to pay attention to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question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predictors (causation)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randomization and blocking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beware of data dragging</a:t>
            </a:r>
          </a:p>
        </p:txBody>
      </p:sp>
    </p:spTree>
    <p:extLst>
      <p:ext uri="{BB962C8B-B14F-4D97-AF65-F5344CB8AC3E}">
        <p14:creationId xmlns:p14="http://schemas.microsoft.com/office/powerpoint/2010/main" val="11483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Hypothesis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Independent variable: </a:t>
            </a:r>
            <a:r>
              <a:rPr lang="en-US" dirty="0"/>
              <a:t>the variable that is purposefully changed by the experimenter.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Dependent </a:t>
            </a:r>
            <a:r>
              <a:rPr lang="en-US" dirty="0" smtClean="0"/>
              <a:t>variable: </a:t>
            </a:r>
            <a:r>
              <a:rPr lang="en-US" dirty="0"/>
              <a:t>the variable that responds.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Constants: </a:t>
            </a:r>
            <a:r>
              <a:rPr lang="en-US" dirty="0"/>
              <a:t>all factors that remain the same and have a fixed value.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Control: the standard for comparing experimental effects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Repeated trials: the number of experimental repetitions, objects or organisms tested at each level of the independent variable.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Experimental Design Diagram: a diagram that summarizes the independent variable, the dependent variable, constants, control, number of repeated trials, experimental title, and hypothesis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315</TotalTime>
  <Words>204</Words>
  <Application>Microsoft Office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Types of analysis</vt:lpstr>
      <vt:lpstr>PowerPoint Presentation</vt:lpstr>
      <vt:lpstr>? DATA</vt:lpstr>
      <vt:lpstr>PowerPoint Presentation</vt:lpstr>
      <vt:lpstr>EXPERIMENTAL DESIGN</vt:lpstr>
      <vt:lpstr>PowerPoint Presentation</vt:lpstr>
      <vt:lpstr>Experimental Design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analysis</dc:title>
  <dc:creator>Windows User</dc:creator>
  <cp:lastModifiedBy>Windows User</cp:lastModifiedBy>
  <cp:revision>10</cp:revision>
  <dcterms:created xsi:type="dcterms:W3CDTF">2016-10-29T06:19:17Z</dcterms:created>
  <dcterms:modified xsi:type="dcterms:W3CDTF">2016-10-29T12:22:17Z</dcterms:modified>
</cp:coreProperties>
</file>