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714" autoAdjust="0"/>
  </p:normalViewPr>
  <p:slideViewPr>
    <p:cSldViewPr>
      <p:cViewPr varScale="1">
        <p:scale>
          <a:sx n="86" d="100"/>
          <a:sy n="86" d="100"/>
        </p:scale>
        <p:origin x="-22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" TargetMode="External"/><Relationship Id="rId2" Type="http://schemas.openxmlformats.org/officeDocument/2006/relationships/hyperlink" Target="https://help.github.com/desktop/gui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>
                <a:latin typeface="Andalus" pitchFamily="18" charset="-78"/>
                <a:cs typeface="Andalus" pitchFamily="18" charset="-78"/>
              </a:rPr>
              <a:t>Git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Hub Deskto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339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37" y="1828800"/>
            <a:ext cx="6019800" cy="411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3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https://desktop.github.com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help.github.com/desktop/guides/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set up </a:t>
            </a:r>
            <a:r>
              <a:rPr lang="en-US" dirty="0" err="1"/>
              <a:t>GitHub</a:t>
            </a:r>
            <a:r>
              <a:rPr lang="en-US" dirty="0"/>
              <a:t> Desktop, you must already have a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/>
              </a:rPr>
              <a:t>://desktop.github.com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ownload</a:t>
            </a:r>
            <a:r>
              <a:rPr lang="en-US" dirty="0"/>
              <a:t>, run, follow the prompt</a:t>
            </a:r>
          </a:p>
          <a:p>
            <a:r>
              <a:rPr lang="en-US" dirty="0"/>
              <a:t>Set up connection to </a:t>
            </a:r>
            <a:r>
              <a:rPr lang="en-US" dirty="0" err="1"/>
              <a:t>GitHub</a:t>
            </a:r>
            <a:r>
              <a:rPr lang="en-US" dirty="0"/>
              <a:t>: upper-right </a:t>
            </a:r>
            <a:r>
              <a:rPr lang="en-US" dirty="0"/>
              <a:t>corner of the </a:t>
            </a:r>
            <a:r>
              <a:rPr lang="en-US" dirty="0"/>
              <a:t>app      -&gt; </a:t>
            </a:r>
            <a:r>
              <a:rPr lang="en-US" dirty="0" smtClean="0"/>
              <a:t>Options -&gt; Add </a:t>
            </a:r>
            <a:r>
              <a:rPr lang="en-US" dirty="0" err="1" smtClean="0"/>
              <a:t>GitHub</a:t>
            </a:r>
            <a:r>
              <a:rPr lang="en-US" dirty="0" smtClean="0"/>
              <a:t> account -&gt; type your credentials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49" y="4191000"/>
            <a:ext cx="368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upper corner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27" y="2057400"/>
            <a:ext cx="561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89" y="2819400"/>
            <a:ext cx="64960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172200" cy="21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1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88" y="2057400"/>
            <a:ext cx="63912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8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1650"/>
            <a:ext cx="2219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00800" cy="15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48489"/>
            <a:ext cx="6324600" cy="196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1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16668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40307"/>
            <a:ext cx="7135121" cy="210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0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960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 changes to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855722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2537</TotalTime>
  <Words>79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Git Hub Desktop</vt:lpstr>
      <vt:lpstr>Installation</vt:lpstr>
      <vt:lpstr>Add local repo</vt:lpstr>
      <vt:lpstr>Create local repo</vt:lpstr>
      <vt:lpstr>Clone repo</vt:lpstr>
      <vt:lpstr>Changes</vt:lpstr>
      <vt:lpstr>History</vt:lpstr>
      <vt:lpstr>Branches</vt:lpstr>
      <vt:lpstr>Push changes to remote</vt:lpstr>
      <vt:lpstr>Pull request</vt:lpstr>
      <vt:lpstr>Useful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Desktop</dc:title>
  <dc:creator>Administrator</dc:creator>
  <cp:lastModifiedBy>Windows User</cp:lastModifiedBy>
  <cp:revision>15</cp:revision>
  <dcterms:created xsi:type="dcterms:W3CDTF">2006-08-16T00:00:00Z</dcterms:created>
  <dcterms:modified xsi:type="dcterms:W3CDTF">2016-10-29T06:25:51Z</dcterms:modified>
</cp:coreProperties>
</file>