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">
          <p15:clr>
            <a:srgbClr val="A4A3A4"/>
          </p15:clr>
        </p15:guide>
        <p15:guide id="2" pos="18609">
          <p15:clr>
            <a:srgbClr val="A4A3A4"/>
          </p15:clr>
        </p15:guide>
        <p15:guide id="3" pos="465">
          <p15:clr>
            <a:srgbClr val="A4A3A4"/>
          </p15:clr>
        </p15:guide>
        <p15:guide id="4" pos="9310">
          <p15:clr>
            <a:srgbClr val="A4A3A4"/>
          </p15:clr>
        </p15:guide>
        <p15:guide id="5" orient="horz" pos="26501">
          <p15:clr>
            <a:srgbClr val="A4A3A4"/>
          </p15:clr>
        </p15:guide>
        <p15:guide id="6" orient="horz" pos="1916">
          <p15:clr>
            <a:srgbClr val="A4A3A4"/>
          </p15:clr>
        </p15:guide>
        <p15:guide id="7" orient="horz" pos="5318">
          <p15:clr>
            <a:srgbClr val="A4A3A4"/>
          </p15:clr>
        </p15:guide>
        <p15:guide id="8" orient="horz" pos="5545">
          <p15:clr>
            <a:srgbClr val="A4A3A4"/>
          </p15:clr>
        </p15:guide>
        <p15:guide id="9" orient="horz" pos="25957">
          <p15:clr>
            <a:srgbClr val="A4A3A4"/>
          </p15:clr>
        </p15:guide>
        <p15:guide id="10" orient="horz" pos="23689">
          <p15:clr>
            <a:srgbClr val="A4A3A4"/>
          </p15:clr>
        </p15:guide>
        <p15:guide id="11" orient="horz" pos="22101">
          <p15:clr>
            <a:srgbClr val="A4A3A4"/>
          </p15:clr>
        </p15:guide>
        <p15:guide id="12" pos="9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ck-Bauer, Eva" initials="HE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6E"/>
    <a:srgbClr val="F39100"/>
    <a:srgbClr val="EAEAEA"/>
    <a:srgbClr val="FF9900"/>
    <a:srgbClr val="FFC000"/>
    <a:srgbClr val="0066CC"/>
    <a:srgbClr val="9F9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21" d="100"/>
          <a:sy n="21" d="100"/>
        </p:scale>
        <p:origin x="1500" y="-2864"/>
      </p:cViewPr>
      <p:guideLst>
        <p:guide orient="horz" pos="465"/>
        <p:guide pos="18609"/>
        <p:guide pos="465"/>
        <p:guide pos="9310"/>
        <p:guide orient="horz" pos="26501"/>
        <p:guide orient="horz" pos="1916"/>
        <p:guide orient="horz" pos="5318"/>
        <p:guide orient="horz" pos="5545"/>
        <p:guide orient="horz" pos="25957"/>
        <p:guide orient="horz" pos="23689"/>
        <p:guide orient="horz" pos="22101"/>
        <p:guide pos="97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76"/>
    </p:cViewPr>
  </p:sorterViewPr>
  <p:notesViewPr>
    <p:cSldViewPr>
      <p:cViewPr>
        <p:scale>
          <a:sx n="33" d="100"/>
          <a:sy n="33" d="100"/>
        </p:scale>
        <p:origin x="3821" y="8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B27FF7-7507-46AC-927A-01C577FDBD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59305E-7720-469E-B57A-ECFA5BC55F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5D02E1-0C8F-47FA-BAEA-904E13826B9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34550"/>
            <a:ext cx="3074988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BB6ADB0-F39C-4280-9410-AB4D1E2446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34550"/>
            <a:ext cx="3074987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298" tIns="48150" rIns="96298" bIns="481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smtClean="0"/>
            </a:lvl1pPr>
          </a:lstStyle>
          <a:p>
            <a:pPr>
              <a:defRPr/>
            </a:pPr>
            <a:fld id="{00107193-8AA2-4072-84C1-3A8ADBC75AC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C83C2C-4E75-4BF4-A394-E99933E6F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0100" y="2609850"/>
            <a:ext cx="28813125" cy="3938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9144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1371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18288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defRPr/>
            </a:pPr>
            <a:endParaRPr lang="de-DE" dirty="0">
              <a:highlight>
                <a:srgbClr val="F39100"/>
              </a:highlight>
            </a:endParaRPr>
          </a:p>
        </p:txBody>
      </p:sp>
      <p:pic>
        <p:nvPicPr>
          <p:cNvPr id="3" name="Picture 7" descr="maske2">
            <a:extLst>
              <a:ext uri="{FF2B5EF4-FFF2-40B4-BE49-F238E27FC236}">
                <a16:creationId xmlns:a16="http://schemas.microsoft.com/office/drawing/2014/main" id="{FF4ADE2D-9DE2-411C-B5A2-B7562AB37F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8302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maske2">
            <a:extLst>
              <a:ext uri="{FF2B5EF4-FFF2-40B4-BE49-F238E27FC236}">
                <a16:creationId xmlns:a16="http://schemas.microsoft.com/office/drawing/2014/main" id="{2991F14C-8B55-4933-B74F-83430C15E4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1"/>
          <a:stretch>
            <a:fillRect/>
          </a:stretch>
        </p:blipFill>
        <p:spPr bwMode="auto">
          <a:xfrm>
            <a:off x="306388" y="38433375"/>
            <a:ext cx="5075237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6">
            <a:extLst>
              <a:ext uri="{FF2B5EF4-FFF2-40B4-BE49-F238E27FC236}">
                <a16:creationId xmlns:a16="http://schemas.microsoft.com/office/drawing/2014/main" id="{A7B798DD-413B-4F2C-B44B-24DC3F1F09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0279975" cy="4482382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4D46EA19-AF90-40AA-9A3B-5CBAF943D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779" y="987258"/>
            <a:ext cx="8538746" cy="270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4">
            <a:extLst>
              <a:ext uri="{FF2B5EF4-FFF2-40B4-BE49-F238E27FC236}">
                <a16:creationId xmlns:a16="http://schemas.microsoft.com/office/drawing/2014/main" id="{89AE2D42-86EC-413A-89FA-E1414CFA27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063" y="1025525"/>
            <a:ext cx="909955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3990975" rtl="0" eaLnBrk="0" fontAlgn="base" hangingPunct="0">
        <a:spcBef>
          <a:spcPct val="0"/>
        </a:spcBef>
        <a:spcAft>
          <a:spcPct val="0"/>
        </a:spcAft>
        <a:defRPr sz="19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2pPr>
      <a:lvl3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3pPr>
      <a:lvl4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4pPr>
      <a:lvl5pPr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399097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497013" indent="-1497013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43263" indent="-1247775" algn="l" defTabSz="3990975" rtl="0" eaLnBrk="0" fontAlgn="base" hangingPunct="0">
        <a:spcBef>
          <a:spcPct val="20000"/>
        </a:spcBef>
        <a:spcAft>
          <a:spcPct val="0"/>
        </a:spcAft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9513" indent="-998538" algn="l" defTabSz="3990975" rtl="0" eaLnBrk="0" fontAlgn="base" hangingPunct="0">
        <a:spcBef>
          <a:spcPct val="20000"/>
        </a:spcBef>
        <a:spcAft>
          <a:spcPct val="0"/>
        </a:spcAft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83413" indent="-996950" algn="l" defTabSz="3990975" rtl="0" eaLnBrk="0" fontAlgn="base" hangingPunct="0">
        <a:spcBef>
          <a:spcPct val="20000"/>
        </a:spcBef>
        <a:spcAft>
          <a:spcPct val="0"/>
        </a:spcAft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78900" indent="-996950" algn="l" defTabSz="3990975" rtl="0" eaLnBrk="0" fontAlgn="base" hangingPunct="0">
        <a:spcBef>
          <a:spcPct val="20000"/>
        </a:spcBef>
        <a:spcAft>
          <a:spcPct val="0"/>
        </a:spcAft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hteck 2">
            <a:extLst>
              <a:ext uri="{FF2B5EF4-FFF2-40B4-BE49-F238E27FC236}">
                <a16:creationId xmlns:a16="http://schemas.microsoft.com/office/drawing/2014/main" id="{EA1CD0E5-48DF-428B-8C40-6B1FE808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914430"/>
            <a:ext cx="2167460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de-DE" altLang="de-DE" sz="80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Tail Of Two Paths</a:t>
            </a:r>
          </a:p>
          <a:p>
            <a:pPr algn="ctr"/>
            <a:r>
              <a:rPr lang="de-DE" altLang="de-DE" sz="5400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Further Info</a:t>
            </a:r>
            <a:endParaRPr lang="de-DE" altLang="de-DE" sz="5400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de-DE" altLang="de-DE" sz="7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0" name="Rechteck 3">
            <a:extLst>
              <a:ext uri="{FF2B5EF4-FFF2-40B4-BE49-F238E27FC236}">
                <a16:creationId xmlns:a16="http://schemas.microsoft.com/office/drawing/2014/main" id="{CD097A87-C59E-40A1-8195-8D19E770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49" y="9882981"/>
            <a:ext cx="13393737" cy="7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de-DE" altLang="de-DE" sz="5400" b="1" dirty="0" err="1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Motivating</a:t>
            </a: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Curiosity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de-DE" sz="4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did Sri Lanka turn from a rising tourism paradise into a nation on the brink of economic collapse?</a:t>
            </a:r>
            <a:endParaRPr lang="de-DE" altLang="de-DE" sz="4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de-DE" sz="4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Highlight how the Sri Lankan crises are a result of mismanagement and external shocks, affecting everyday life since 2000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de-DE" sz="4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 in assessing personal safety and economic stability in Sri Lanka</a:t>
            </a:r>
            <a:endParaRPr lang="de-DE" altLang="de-DE" sz="4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3" name="Rechteck 3">
            <a:extLst>
              <a:ext uri="{FF2B5EF4-FFF2-40B4-BE49-F238E27FC236}">
                <a16:creationId xmlns:a16="http://schemas.microsoft.com/office/drawing/2014/main" id="{D25ED434-2F53-42BC-A714-35AE7DE19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1888" y="9882982"/>
            <a:ext cx="12599987" cy="680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e.g. Target Persona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Description of Target persona </a:t>
            </a:r>
          </a:p>
        </p:txBody>
      </p:sp>
      <p:sp>
        <p:nvSpPr>
          <p:cNvPr id="4104" name="Rechteck 3">
            <a:extLst>
              <a:ext uri="{FF2B5EF4-FFF2-40B4-BE49-F238E27FC236}">
                <a16:creationId xmlns:a16="http://schemas.microsoft.com/office/drawing/2014/main" id="{5D7AC416-154A-4B8D-9962-F68093D9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19802139"/>
            <a:ext cx="14625638" cy="83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e.g. Data Used from Germany and Sri Lanka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Happiness Score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GDP ()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Inflation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-Tourism</a:t>
            </a: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e.g. Script of the Story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Incedence </a:t>
            </a:r>
          </a:p>
          <a:p>
            <a:pPr>
              <a:lnSpc>
                <a:spcPct val="150000"/>
              </a:lnSpc>
            </a:pPr>
            <a:r>
              <a:rPr lang="de-DE" altLang="de-DE" sz="5400" b="1" dirty="0">
                <a:solidFill>
                  <a:srgbClr val="F391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- How it effected the two insperations 	(Presentation ll)</a:t>
            </a:r>
          </a:p>
          <a:p>
            <a:pPr>
              <a:lnSpc>
                <a:spcPct val="150000"/>
              </a:lnSpc>
            </a:pPr>
            <a:endParaRPr lang="de-DE" altLang="de-DE" sz="5400" b="1" dirty="0">
              <a:solidFill>
                <a:srgbClr val="F391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FC9933-3EE6-47A5-8895-492A3E1F839F}"/>
              </a:ext>
            </a:extLst>
          </p:cNvPr>
          <p:cNvSpPr txBox="1"/>
          <p:nvPr/>
        </p:nvSpPr>
        <p:spPr>
          <a:xfrm>
            <a:off x="1962523" y="1818086"/>
            <a:ext cx="11058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Summary - </a:t>
            </a:r>
            <a:r>
              <a:rPr lang="de-DE" sz="8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</a:t>
            </a:r>
            <a:endParaRPr lang="de-DE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9DF95F0-7AFA-4E9A-A37A-A44F66329586}"/>
              </a:ext>
            </a:extLst>
          </p:cNvPr>
          <p:cNvSpPr/>
          <p:nvPr/>
        </p:nvSpPr>
        <p:spPr bwMode="auto">
          <a:xfrm>
            <a:off x="-162324" y="39672950"/>
            <a:ext cx="30279975" cy="317256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0968650-C9D9-4662-8373-3C3D8863EA69}"/>
              </a:ext>
            </a:extLst>
          </p:cNvPr>
          <p:cNvSpPr txBox="1"/>
          <p:nvPr/>
        </p:nvSpPr>
        <p:spPr>
          <a:xfrm flipH="1">
            <a:off x="12403683" y="39754103"/>
            <a:ext cx="17713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</a:t>
            </a:r>
            <a:r>
              <a:rPr lang="de-DE" sz="4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Computer Science</a:t>
            </a:r>
          </a:p>
          <a:p>
            <a:pPr algn="r"/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„Storytelling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Interactive Data </a:t>
            </a:r>
            <a:r>
              <a:rPr lang="de-DE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lang="de-DE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– Winter Term 2024/2025</a:t>
            </a:r>
          </a:p>
          <a:p>
            <a:pPr algn="r"/>
            <a:r>
              <a:rPr lang="de-DE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Markus Breunig</a:t>
            </a:r>
          </a:p>
        </p:txBody>
      </p:sp>
      <p:pic>
        <p:nvPicPr>
          <p:cNvPr id="16" name="Grafik 10">
            <a:extLst>
              <a:ext uri="{FF2B5EF4-FFF2-40B4-BE49-F238E27FC236}">
                <a16:creationId xmlns:a16="http://schemas.microsoft.com/office/drawing/2014/main" id="{BBFCD061-D66F-4452-8A27-007C23CB8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78"/>
          <a:stretch>
            <a:fillRect/>
          </a:stretch>
        </p:blipFill>
        <p:spPr bwMode="auto">
          <a:xfrm>
            <a:off x="23139027" y="5162994"/>
            <a:ext cx="5832848" cy="326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483CC3-B650-47D6-8DE7-5B4F755A74F2}"/>
              </a:ext>
            </a:extLst>
          </p:cNvPr>
          <p:cNvSpPr txBox="1"/>
          <p:nvPr/>
        </p:nvSpPr>
        <p:spPr>
          <a:xfrm>
            <a:off x="20396571" y="8488934"/>
            <a:ext cx="8600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Optional: </a:t>
            </a:r>
            <a:r>
              <a:rPr lang="de-DE" sz="4400" dirty="0" err="1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dirty="0" err="1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de-D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fik 10">
            <a:extLst>
              <a:ext uri="{FF2B5EF4-FFF2-40B4-BE49-F238E27FC236}">
                <a16:creationId xmlns:a16="http://schemas.microsoft.com/office/drawing/2014/main" id="{3A97E664-4828-48CE-9364-DD62AF4A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78"/>
          <a:stretch>
            <a:fillRect/>
          </a:stretch>
        </p:blipFill>
        <p:spPr bwMode="auto">
          <a:xfrm>
            <a:off x="17307166" y="15747982"/>
            <a:ext cx="6178810" cy="36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hteck 3">
            <a:extLst>
              <a:ext uri="{FF2B5EF4-FFF2-40B4-BE49-F238E27FC236}">
                <a16:creationId xmlns:a16="http://schemas.microsoft.com/office/drawing/2014/main" id="{49298D4D-0811-4151-8865-CF259F28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2371" y="19367412"/>
            <a:ext cx="13077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de-DE" sz="3200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e.g. Screenshots </a:t>
            </a:r>
            <a:r>
              <a:rPr lang="de-DE" altLang="de-DE" sz="3200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de-DE" altLang="de-DE" sz="3200" dirty="0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altLang="de-DE" sz="3200" dirty="0" err="1">
                <a:solidFill>
                  <a:srgbClr val="6E6F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</a:t>
            </a:r>
            <a:endParaRPr lang="de-DE" altLang="de-DE" sz="3200" dirty="0">
              <a:solidFill>
                <a:srgbClr val="6E6F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1543F4-4CFF-4AB3-A282-1F1BF6F679BC}"/>
              </a:ext>
            </a:extLst>
          </p:cNvPr>
          <p:cNvSpPr txBox="1"/>
          <p:nvPr/>
        </p:nvSpPr>
        <p:spPr>
          <a:xfrm>
            <a:off x="16041626" y="29461390"/>
            <a:ext cx="1337857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SCREENSHOTS OF INTERACTIVE GRAPHS</a:t>
            </a:r>
          </a:p>
          <a:p>
            <a:endParaRPr lang="de-DE" sz="9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sz="9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SCREENSHOTS OF INCEDENCE EVENTS</a:t>
            </a:r>
          </a:p>
        </p:txBody>
      </p:sp>
      <p:sp>
        <p:nvSpPr>
          <p:cNvPr id="7" name="Rechteck 3">
            <a:extLst>
              <a:ext uri="{FF2B5EF4-FFF2-40B4-BE49-F238E27FC236}">
                <a16:creationId xmlns:a16="http://schemas.microsoft.com/office/drawing/2014/main" id="{C54CFA3D-4A28-A01E-7667-098E53FD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34" y="39838310"/>
            <a:ext cx="12606337" cy="287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Amindu De Silva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Dominic Kreuz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Felix Haas</a:t>
            </a:r>
          </a:p>
          <a:p>
            <a:r>
              <a:rPr lang="de-DE" altLang="de-DE" sz="4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Saruni Fernando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140AE-AC46-9DC8-2391-6A63EAE13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916" y="13110975"/>
            <a:ext cx="5604191" cy="70476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Standarddesign</vt:lpstr>
      <vt:lpstr>PowerPoint Presentation</vt:lpstr>
    </vt:vector>
  </TitlesOfParts>
  <Company>qualitative-research.net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Poster-Vorlage</dc:title>
  <dc:subject>Anlass: Berliner Methodentreffen Qualitative Forschung</dc:subject>
  <dc:creator>Günter Mey</dc:creator>
  <dc:description>Es handelt sich hier um ein Beispiel eines Posters, das je nach Thema/Forschungsgegenstand abgewandelt werden kann.</dc:description>
  <cp:lastModifiedBy>Kreuz, Dominic</cp:lastModifiedBy>
  <cp:revision>335</cp:revision>
  <cp:lastPrinted>2018-06-19T14:29:18Z</cp:lastPrinted>
  <dcterms:created xsi:type="dcterms:W3CDTF">2000-05-03T08:37:32Z</dcterms:created>
  <dcterms:modified xsi:type="dcterms:W3CDTF">2025-01-13T11:33:02Z</dcterms:modified>
</cp:coreProperties>
</file>