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936622"/>
            <a:ext cx="1435100" cy="60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31210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26387"/>
            <a:ext cx="3905250" cy="156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slide" Target="slide14.xml"/><Relationship Id="rId4" Type="http://schemas.openxmlformats.org/officeDocument/2006/relationships/slide" Target="slide1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slide" Target="slide17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2453" y="859611"/>
            <a:ext cx="1924050" cy="152781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z="1400" spc="35">
                <a:solidFill>
                  <a:srgbClr val="3333B2"/>
                </a:solidFill>
                <a:latin typeface="Tahoma"/>
                <a:cs typeface="Tahoma"/>
              </a:rPr>
              <a:t>P</a:t>
            </a:r>
            <a:r>
              <a:rPr dirty="0" sz="1400" spc="-5">
                <a:solidFill>
                  <a:srgbClr val="3333B2"/>
                </a:solidFill>
                <a:latin typeface="Tahoma"/>
                <a:cs typeface="Tahoma"/>
              </a:rPr>
              <a:t>r</a:t>
            </a:r>
            <a:r>
              <a:rPr dirty="0" sz="1400" spc="-690">
                <a:solidFill>
                  <a:srgbClr val="3333B2"/>
                </a:solidFill>
                <a:latin typeface="Tahoma"/>
                <a:cs typeface="Tahoma"/>
              </a:rPr>
              <a:t>´</a:t>
            </a:r>
            <a:r>
              <a:rPr dirty="0" sz="1400" spc="35">
                <a:solidFill>
                  <a:srgbClr val="3333B2"/>
                </a:solidFill>
                <a:latin typeface="Tahoma"/>
                <a:cs typeface="Tahoma"/>
              </a:rPr>
              <a:t>esentation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Projet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</a:rPr>
              <a:t>Technologie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du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Web</a:t>
            </a:r>
            <a:endParaRPr sz="1100">
              <a:latin typeface="Tahoma"/>
              <a:cs typeface="Tahoma"/>
            </a:endParaRPr>
          </a:p>
          <a:p>
            <a:pPr algn="ctr" marL="12700" marR="5080">
              <a:lnSpc>
                <a:spcPts val="4280"/>
              </a:lnSpc>
            </a:pPr>
            <a:r>
              <a:rPr dirty="0" sz="1100" spc="-40">
                <a:latin typeface="Tahoma"/>
                <a:cs typeface="Tahoma"/>
              </a:rPr>
              <a:t>Essahraoui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Amine,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Amllal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Amine </a:t>
            </a:r>
            <a:r>
              <a:rPr dirty="0" sz="1100" spc="-45">
                <a:latin typeface="Tahoma"/>
                <a:cs typeface="Tahoma"/>
              </a:rPr>
              <a:t>December </a:t>
            </a:r>
            <a:r>
              <a:rPr dirty="0" sz="1100" spc="-25">
                <a:latin typeface="Tahoma"/>
                <a:cs typeface="Tahoma"/>
              </a:rPr>
              <a:t>31,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2024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178" y="82125"/>
            <a:ext cx="2721637" cy="287997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93837" y="3083514"/>
            <a:ext cx="1621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Interface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connexion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Header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721981"/>
            <a:ext cx="3843654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Tous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30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</a:t>
            </a:r>
            <a:r>
              <a:rPr dirty="0" sz="1100" spc="-80">
                <a:latin typeface="Tahoma"/>
                <a:cs typeface="Tahoma"/>
              </a:rPr>
              <a:t>l</a:t>
            </a:r>
            <a:r>
              <a:rPr dirty="0" sz="1100" spc="-630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ements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du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simulateur </a:t>
            </a:r>
            <a:r>
              <a:rPr dirty="0" sz="1100" spc="-25">
                <a:latin typeface="Tahoma"/>
                <a:cs typeface="Tahoma"/>
              </a:rPr>
              <a:t>(calculatrice </a:t>
            </a:r>
            <a:r>
              <a:rPr dirty="0" sz="1100" spc="-35">
                <a:latin typeface="Tahoma"/>
                <a:cs typeface="Tahoma"/>
              </a:rPr>
              <a:t>simple,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calcul </a:t>
            </a:r>
            <a:r>
              <a:rPr dirty="0" sz="1100" spc="-25">
                <a:latin typeface="Tahoma"/>
                <a:cs typeface="Tahoma"/>
              </a:rPr>
              <a:t>matriciel,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graphe)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sont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</a:t>
            </a:r>
            <a:r>
              <a:rPr dirty="0" sz="1100" spc="-70">
                <a:latin typeface="Tahoma"/>
                <a:cs typeface="Tahoma"/>
              </a:rPr>
              <a:t>i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0">
                <a:latin typeface="Tahoma"/>
                <a:cs typeface="Tahoma"/>
              </a:rPr>
              <a:t>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en-t</a:t>
            </a:r>
            <a:r>
              <a:rPr dirty="0" sz="1100" spc="-610">
                <a:latin typeface="Tahoma"/>
                <a:cs typeface="Tahoma"/>
              </a:rPr>
              <a:t>ˆ</a:t>
            </a:r>
            <a:r>
              <a:rPr dirty="0" sz="1100" spc="-35">
                <a:latin typeface="Tahoma"/>
                <a:cs typeface="Tahoma"/>
              </a:rPr>
              <a:t>ete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commun,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qui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permet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navigation </a:t>
            </a:r>
            <a:r>
              <a:rPr dirty="0" sz="1100" spc="-25">
                <a:latin typeface="Tahoma"/>
                <a:cs typeface="Tahoma"/>
              </a:rPr>
              <a:t>fluide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entre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dif</a:t>
            </a:r>
            <a:r>
              <a:rPr dirty="0" sz="1100" spc="-90">
                <a:latin typeface="Tahoma"/>
                <a:cs typeface="Tahoma"/>
              </a:rPr>
              <a:t>f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erentes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interfaces.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Cet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en-</a:t>
            </a:r>
            <a:r>
              <a:rPr dirty="0" sz="1100" spc="60">
                <a:latin typeface="Tahoma"/>
                <a:cs typeface="Tahoma"/>
              </a:rPr>
              <a:t>t</a:t>
            </a:r>
            <a:r>
              <a:rPr dirty="0" sz="1100" spc="-475">
                <a:latin typeface="Tahoma"/>
                <a:cs typeface="Tahoma"/>
              </a:rPr>
              <a:t>ˆ</a:t>
            </a:r>
            <a:r>
              <a:rPr dirty="0" sz="1100" spc="100">
                <a:latin typeface="Tahoma"/>
                <a:cs typeface="Tahoma"/>
              </a:rPr>
              <a:t>ete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offre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ex</a:t>
            </a:r>
            <a:r>
              <a:rPr dirty="0" sz="1100" spc="-95">
                <a:latin typeface="Tahoma"/>
                <a:cs typeface="Tahoma"/>
              </a:rPr>
              <a:t>p</a:t>
            </a:r>
            <a:r>
              <a:rPr dirty="0" sz="1100" spc="-635">
                <a:latin typeface="Tahoma"/>
                <a:cs typeface="Tahoma"/>
              </a:rPr>
              <a:t>´</a:t>
            </a:r>
            <a:r>
              <a:rPr dirty="0" sz="1100" spc="-60">
                <a:latin typeface="Tahoma"/>
                <a:cs typeface="Tahoma"/>
              </a:rPr>
              <a:t>erience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utilisateur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</a:t>
            </a:r>
            <a:r>
              <a:rPr dirty="0" sz="1100" spc="-90">
                <a:latin typeface="Tahoma"/>
                <a:cs typeface="Tahoma"/>
              </a:rPr>
              <a:t>h</a:t>
            </a:r>
            <a:r>
              <a:rPr dirty="0" sz="1100" spc="-635">
                <a:latin typeface="Tahoma"/>
                <a:cs typeface="Tahoma"/>
              </a:rPr>
              <a:t>´</a:t>
            </a:r>
            <a:r>
              <a:rPr dirty="0" sz="1100" spc="-55">
                <a:latin typeface="Tahoma"/>
                <a:cs typeface="Tahoma"/>
              </a:rPr>
              <a:t>e</a:t>
            </a:r>
            <a:r>
              <a:rPr dirty="0" sz="1100" spc="-65">
                <a:latin typeface="Tahoma"/>
                <a:cs typeface="Tahoma"/>
              </a:rPr>
              <a:t>r</a:t>
            </a:r>
            <a:r>
              <a:rPr dirty="0" sz="1100" spc="-55">
                <a:latin typeface="Tahoma"/>
                <a:cs typeface="Tahoma"/>
              </a:rPr>
              <a:t>ente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unif</a:t>
            </a:r>
            <a:r>
              <a:rPr dirty="0" sz="1100" spc="-85">
                <a:latin typeface="Tahoma"/>
                <a:cs typeface="Tahoma"/>
              </a:rPr>
              <a:t>i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garantissant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utilisation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intuitive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du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simulateur.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6" y="1688062"/>
            <a:ext cx="3888015" cy="61202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11071" y="2421501"/>
            <a:ext cx="198691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Header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pour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Changer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la</a:t>
            </a:r>
            <a:r>
              <a:rPr dirty="0" sz="1000" spc="-25">
                <a:latin typeface="Tahoma"/>
                <a:cs typeface="Tahoma"/>
              </a:rPr>
              <a:t> page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Base</a:t>
            </a:r>
            <a:r>
              <a:rPr dirty="0" spc="-70"/>
              <a:t> </a:t>
            </a:r>
            <a:r>
              <a:rPr dirty="0" spc="-50"/>
              <a:t>de</a:t>
            </a:r>
            <a:r>
              <a:rPr dirty="0" spc="-20"/>
              <a:t> </a:t>
            </a:r>
            <a:r>
              <a:rPr dirty="0" spc="-80"/>
              <a:t>don</a:t>
            </a:r>
            <a:r>
              <a:rPr dirty="0" spc="-125"/>
              <a:t>n</a:t>
            </a:r>
            <a:r>
              <a:rPr dirty="0" spc="-805"/>
              <a:t>´</a:t>
            </a:r>
            <a:r>
              <a:rPr dirty="0" spc="-80"/>
              <a:t>ees</a:t>
            </a:r>
            <a:r>
              <a:rPr dirty="0" spc="30"/>
              <a:t> </a:t>
            </a:r>
            <a:r>
              <a:rPr dirty="0" spc="-40"/>
              <a:t>relationnelle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291361" y="169457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 h="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91361" y="2076678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 h="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91361" y="245878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 h="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1894" y="781632"/>
            <a:ext cx="3947160" cy="18923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261620">
              <a:lnSpc>
                <a:spcPct val="102699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Nous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avons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</a:t>
            </a:r>
            <a:r>
              <a:rPr dirty="0" sz="1100" spc="-90">
                <a:latin typeface="Tahoma"/>
                <a:cs typeface="Tahoma"/>
              </a:rPr>
              <a:t>r</a:t>
            </a:r>
            <a:r>
              <a:rPr dirty="0" sz="1100" spc="-630">
                <a:latin typeface="Tahoma"/>
                <a:cs typeface="Tahoma"/>
              </a:rPr>
              <a:t>´</a:t>
            </a:r>
            <a:r>
              <a:rPr dirty="0" sz="1100" spc="-100">
                <a:latin typeface="Tahoma"/>
                <a:cs typeface="Tahoma"/>
              </a:rPr>
              <a:t>e</a:t>
            </a:r>
            <a:r>
              <a:rPr dirty="0" sz="1100" spc="-630">
                <a:latin typeface="Tahoma"/>
                <a:cs typeface="Tahoma"/>
              </a:rPr>
              <a:t>´</a:t>
            </a:r>
            <a:r>
              <a:rPr dirty="0" sz="1100" spc="-5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base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don</a:t>
            </a:r>
            <a:r>
              <a:rPr dirty="0" sz="1100" spc="-105">
                <a:latin typeface="Tahoma"/>
                <a:cs typeface="Tahoma"/>
              </a:rPr>
              <a:t>n</a:t>
            </a:r>
            <a:r>
              <a:rPr dirty="0" sz="1100" spc="-645">
                <a:latin typeface="Tahoma"/>
                <a:cs typeface="Tahoma"/>
              </a:rPr>
              <a:t>´</a:t>
            </a:r>
            <a:r>
              <a:rPr dirty="0" sz="1100" spc="-70">
                <a:latin typeface="Tahoma"/>
                <a:cs typeface="Tahoma"/>
              </a:rPr>
              <a:t>ees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relationnelle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comprenant </a:t>
            </a:r>
            <a:r>
              <a:rPr dirty="0" sz="1100" spc="-30">
                <a:latin typeface="Tahoma"/>
                <a:cs typeface="Tahoma"/>
              </a:rPr>
              <a:t>quatre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enti</a:t>
            </a:r>
            <a:r>
              <a:rPr dirty="0" sz="1100" spc="-70">
                <a:latin typeface="Tahoma"/>
                <a:cs typeface="Tahoma"/>
              </a:rPr>
              <a:t>t</a:t>
            </a:r>
            <a:r>
              <a:rPr dirty="0" sz="1100" spc="-615">
                <a:latin typeface="Tahoma"/>
                <a:cs typeface="Tahoma"/>
              </a:rPr>
              <a:t>´</a:t>
            </a:r>
            <a:r>
              <a:rPr dirty="0" sz="1100" spc="-35">
                <a:latin typeface="Tahoma"/>
                <a:cs typeface="Tahoma"/>
              </a:rPr>
              <a:t>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principales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14960" marR="1320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65" b="1">
                <a:latin typeface="Tahoma"/>
                <a:cs typeface="Tahoma"/>
              </a:rPr>
              <a:t>Users</a:t>
            </a:r>
            <a:r>
              <a:rPr dirty="0" sz="1100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Stocke </a:t>
            </a:r>
            <a:r>
              <a:rPr dirty="0" sz="1100" spc="-35">
                <a:latin typeface="Tahoma"/>
                <a:cs typeface="Tahoma"/>
              </a:rPr>
              <a:t>les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informations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utilisateurs,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comme</a:t>
            </a:r>
            <a:r>
              <a:rPr dirty="0" sz="1100" spc="-20">
                <a:latin typeface="Tahoma"/>
                <a:cs typeface="Tahoma"/>
              </a:rPr>
              <a:t> leur </a:t>
            </a:r>
            <a:r>
              <a:rPr dirty="0" sz="1100" spc="-45">
                <a:latin typeface="Tahoma"/>
                <a:cs typeface="Tahoma"/>
              </a:rPr>
              <a:t>nom, </a:t>
            </a:r>
            <a:r>
              <a:rPr dirty="0" sz="1100" spc="-30">
                <a:latin typeface="Tahoma"/>
                <a:cs typeface="Tahoma"/>
              </a:rPr>
              <a:t>email,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mot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passe.</a:t>
            </a:r>
            <a:endParaRPr sz="1100">
              <a:latin typeface="Tahoma"/>
              <a:cs typeface="Tahoma"/>
            </a:endParaRPr>
          </a:p>
          <a:p>
            <a:pPr marL="314960" marR="52895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60" b="1">
                <a:latin typeface="Tahoma"/>
                <a:cs typeface="Tahoma"/>
              </a:rPr>
              <a:t>Historique</a:t>
            </a:r>
            <a:r>
              <a:rPr dirty="0" sz="1100" spc="15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calcul</a:t>
            </a:r>
            <a:r>
              <a:rPr dirty="0" sz="1100" spc="-5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Contient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les</a:t>
            </a:r>
            <a:r>
              <a:rPr dirty="0" sz="1100" spc="-25">
                <a:latin typeface="Tahoma"/>
                <a:cs typeface="Tahoma"/>
              </a:rPr>
              <a:t> calculs </a:t>
            </a:r>
            <a:r>
              <a:rPr dirty="0" sz="1100" spc="-55">
                <a:latin typeface="Tahoma"/>
                <a:cs typeface="Tahoma"/>
              </a:rPr>
              <a:t>effect</a:t>
            </a:r>
            <a:r>
              <a:rPr dirty="0" sz="1100" spc="-90">
                <a:latin typeface="Tahoma"/>
                <a:cs typeface="Tahoma"/>
              </a:rPr>
              <a:t>u</a:t>
            </a:r>
            <a:r>
              <a:rPr dirty="0" sz="1100" spc="-630">
                <a:latin typeface="Tahoma"/>
                <a:cs typeface="Tahoma"/>
              </a:rPr>
              <a:t>´</a:t>
            </a:r>
            <a:r>
              <a:rPr dirty="0" sz="1100" spc="-55">
                <a:latin typeface="Tahoma"/>
                <a:cs typeface="Tahoma"/>
              </a:rPr>
              <a:t>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 </a:t>
            </a:r>
            <a:r>
              <a:rPr dirty="0" sz="1100" spc="-10">
                <a:latin typeface="Tahoma"/>
                <a:cs typeface="Tahoma"/>
              </a:rPr>
              <a:t>l’utilisateur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partie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calcul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simple.</a:t>
            </a:r>
            <a:endParaRPr sz="1100">
              <a:latin typeface="Tahoma"/>
              <a:cs typeface="Tahoma"/>
            </a:endParaRPr>
          </a:p>
          <a:p>
            <a:pPr marL="314960" marR="39243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60" b="1">
                <a:latin typeface="Tahoma"/>
                <a:cs typeface="Tahoma"/>
              </a:rPr>
              <a:t>Historique</a:t>
            </a:r>
            <a:r>
              <a:rPr dirty="0" sz="1100" spc="2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matrice</a:t>
            </a:r>
            <a:r>
              <a:rPr dirty="0" sz="1100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Stocke </a:t>
            </a:r>
            <a:r>
              <a:rPr dirty="0" sz="1100" spc="-35">
                <a:latin typeface="Tahoma"/>
                <a:cs typeface="Tahoma"/>
              </a:rPr>
              <a:t>les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</a:t>
            </a:r>
            <a:r>
              <a:rPr dirty="0" sz="1100" spc="-80">
                <a:latin typeface="Tahoma"/>
                <a:cs typeface="Tahoma"/>
              </a:rPr>
              <a:t>p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erations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matricielles </a:t>
            </a:r>
            <a:r>
              <a:rPr dirty="0" sz="1100" spc="-85">
                <a:latin typeface="Tahoma"/>
                <a:cs typeface="Tahoma"/>
              </a:rPr>
              <a:t>r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eali</a:t>
            </a:r>
            <a:r>
              <a:rPr dirty="0" sz="1100" spc="-90">
                <a:latin typeface="Tahoma"/>
                <a:cs typeface="Tahoma"/>
              </a:rPr>
              <a:t>s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l’utilisateur.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60" b="1">
                <a:latin typeface="Tahoma"/>
                <a:cs typeface="Tahoma"/>
              </a:rPr>
              <a:t>Historique</a:t>
            </a:r>
            <a:r>
              <a:rPr dirty="0" sz="1100" spc="25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graphe</a:t>
            </a:r>
            <a:r>
              <a:rPr dirty="0" sz="1100" spc="10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Garde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historique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graphes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g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0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n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0">
                <a:latin typeface="Tahoma"/>
                <a:cs typeface="Tahoma"/>
              </a:rPr>
              <a:t>e</a:t>
            </a:r>
            <a:r>
              <a:rPr dirty="0" sz="1100" spc="-75">
                <a:latin typeface="Tahoma"/>
                <a:cs typeface="Tahoma"/>
              </a:rPr>
              <a:t>r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0">
                <a:latin typeface="Tahoma"/>
                <a:cs typeface="Tahoma"/>
              </a:rPr>
              <a:t>es</a:t>
            </a:r>
            <a:r>
              <a:rPr dirty="0" sz="1100" spc="-35">
                <a:latin typeface="Tahoma"/>
                <a:cs typeface="Tahoma"/>
              </a:rPr>
              <a:t> par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l’utilisateur.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45" y="235037"/>
            <a:ext cx="3887915" cy="251989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647685" y="2876351"/>
            <a:ext cx="13131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50">
                <a:latin typeface="Tahoma"/>
                <a:cs typeface="Tahoma"/>
              </a:rPr>
              <a:t>MCD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BDR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Te</a:t>
            </a:r>
            <a:r>
              <a:rPr dirty="0" spc="-55"/>
              <a:t>chnologies</a:t>
            </a:r>
            <a:r>
              <a:rPr dirty="0" spc="5"/>
              <a:t> </a:t>
            </a:r>
            <a:r>
              <a:rPr dirty="0" spc="-45"/>
              <a:t>utili</a:t>
            </a:r>
            <a:r>
              <a:rPr dirty="0" spc="-90"/>
              <a:t>s</a:t>
            </a:r>
            <a:r>
              <a:rPr dirty="0" spc="-770"/>
              <a:t>´</a:t>
            </a:r>
            <a:r>
              <a:rPr dirty="0" spc="-45"/>
              <a:t>ees</a:t>
            </a:r>
            <a:r>
              <a:rPr dirty="0" spc="10"/>
              <a:t> </a:t>
            </a:r>
            <a:r>
              <a:rPr dirty="0"/>
              <a:t>et</a:t>
            </a:r>
            <a:r>
              <a:rPr dirty="0" spc="10"/>
              <a:t> </a:t>
            </a:r>
            <a:r>
              <a:rPr dirty="0" spc="-25"/>
              <a:t>fonctionnali</a:t>
            </a:r>
            <a:r>
              <a:rPr dirty="0" spc="-70"/>
              <a:t>t</a:t>
            </a:r>
            <a:r>
              <a:rPr dirty="0" spc="-750"/>
              <a:t>´</a:t>
            </a:r>
            <a:r>
              <a:rPr dirty="0" spc="-25"/>
              <a:t>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Pour</a:t>
            </a:r>
            <a:r>
              <a:rPr dirty="0" spc="-90"/>
              <a:t> </a:t>
            </a:r>
            <a:r>
              <a:rPr dirty="0"/>
              <a:t>la</a:t>
            </a:r>
            <a:r>
              <a:rPr dirty="0" spc="-35"/>
              <a:t> gestion</a:t>
            </a:r>
            <a:r>
              <a:rPr dirty="0" spc="-20"/>
              <a:t> </a:t>
            </a:r>
            <a:r>
              <a:rPr dirty="0" spc="-35"/>
              <a:t>de</a:t>
            </a:r>
            <a:r>
              <a:rPr dirty="0" spc="-20"/>
              <a:t> </a:t>
            </a:r>
            <a:r>
              <a:rPr dirty="0"/>
              <a:t>la</a:t>
            </a:r>
            <a:r>
              <a:rPr dirty="0" spc="-20"/>
              <a:t> </a:t>
            </a:r>
            <a:r>
              <a:rPr dirty="0" spc="-60"/>
              <a:t>base</a:t>
            </a:r>
            <a:r>
              <a:rPr dirty="0" spc="-25"/>
              <a:t> </a:t>
            </a:r>
            <a:r>
              <a:rPr dirty="0" spc="-35"/>
              <a:t>de</a:t>
            </a:r>
            <a:r>
              <a:rPr dirty="0" spc="-20"/>
              <a:t> </a:t>
            </a:r>
            <a:r>
              <a:rPr dirty="0" spc="-65"/>
              <a:t>don</a:t>
            </a:r>
            <a:r>
              <a:rPr dirty="0" spc="-100"/>
              <a:t>n</a:t>
            </a:r>
            <a:r>
              <a:rPr dirty="0" spc="-645"/>
              <a:t>´</a:t>
            </a:r>
            <a:r>
              <a:rPr dirty="0" spc="-65"/>
              <a:t>ees,</a:t>
            </a:r>
            <a:r>
              <a:rPr dirty="0" spc="20"/>
              <a:t> </a:t>
            </a:r>
            <a:r>
              <a:rPr dirty="0" spc="-50"/>
              <a:t>nous</a:t>
            </a:r>
            <a:r>
              <a:rPr dirty="0" spc="-25"/>
              <a:t> </a:t>
            </a:r>
            <a:r>
              <a:rPr dirty="0" spc="-45"/>
              <a:t>avons</a:t>
            </a:r>
            <a:r>
              <a:rPr dirty="0" spc="-25"/>
              <a:t> utili</a:t>
            </a:r>
            <a:r>
              <a:rPr dirty="0" spc="-60"/>
              <a:t>s</a:t>
            </a:r>
            <a:r>
              <a:rPr dirty="0" spc="-605"/>
              <a:t>´</a:t>
            </a:r>
            <a:r>
              <a:rPr dirty="0" spc="-25"/>
              <a:t>e</a:t>
            </a:r>
            <a:r>
              <a:rPr dirty="0" spc="10"/>
              <a:t> </a:t>
            </a:r>
            <a:r>
              <a:rPr dirty="0" spc="-10" b="1">
                <a:latin typeface="Tahoma"/>
                <a:cs typeface="Tahoma"/>
              </a:rPr>
              <a:t>XAMPP </a:t>
            </a:r>
            <a:r>
              <a:rPr dirty="0" spc="-60"/>
              <a:t>comme</a:t>
            </a:r>
            <a:r>
              <a:rPr dirty="0" spc="-30"/>
              <a:t> </a:t>
            </a:r>
            <a:r>
              <a:rPr dirty="0" spc="-55"/>
              <a:t>serveur</a:t>
            </a:r>
            <a:r>
              <a:rPr dirty="0" spc="-30"/>
              <a:t> </a:t>
            </a:r>
            <a:r>
              <a:rPr dirty="0" spc="-10"/>
              <a:t>local,</a:t>
            </a:r>
            <a:r>
              <a:rPr dirty="0" spc="-50"/>
              <a:t> </a:t>
            </a:r>
            <a:r>
              <a:rPr dirty="0" spc="-20"/>
              <a:t>ce</a:t>
            </a:r>
            <a:r>
              <a:rPr dirty="0" spc="-35"/>
              <a:t> </a:t>
            </a:r>
            <a:r>
              <a:rPr dirty="0"/>
              <a:t>qui</a:t>
            </a:r>
            <a:r>
              <a:rPr dirty="0" spc="-35"/>
              <a:t> </a:t>
            </a:r>
            <a:r>
              <a:rPr dirty="0" spc="-50"/>
              <a:t>nous</a:t>
            </a:r>
            <a:r>
              <a:rPr dirty="0" spc="-35"/>
              <a:t> </a:t>
            </a:r>
            <a:r>
              <a:rPr dirty="0" spc="-45"/>
              <a:t>permet</a:t>
            </a:r>
            <a:r>
              <a:rPr dirty="0" spc="-40"/>
              <a:t> </a:t>
            </a:r>
            <a:r>
              <a:rPr dirty="0" spc="-35"/>
              <a:t>de </a:t>
            </a:r>
            <a:r>
              <a:rPr dirty="0" spc="-40"/>
              <a:t>configurer</a:t>
            </a:r>
            <a:r>
              <a:rPr dirty="0" spc="-35"/>
              <a:t> </a:t>
            </a:r>
            <a:r>
              <a:rPr dirty="0"/>
              <a:t>et</a:t>
            </a:r>
            <a:r>
              <a:rPr dirty="0" spc="-40"/>
              <a:t> </a:t>
            </a:r>
            <a:r>
              <a:rPr dirty="0" spc="50"/>
              <a:t>g</a:t>
            </a:r>
            <a:r>
              <a:rPr dirty="0" spc="-484"/>
              <a:t>´</a:t>
            </a:r>
            <a:r>
              <a:rPr dirty="0" spc="90"/>
              <a:t>erer</a:t>
            </a:r>
            <a:r>
              <a:rPr dirty="0" spc="-15"/>
              <a:t> </a:t>
            </a:r>
            <a:r>
              <a:rPr dirty="0" spc="-30"/>
              <a:t>facilement</a:t>
            </a:r>
            <a:r>
              <a:rPr dirty="0" spc="-60"/>
              <a:t> </a:t>
            </a:r>
            <a:r>
              <a:rPr dirty="0"/>
              <a:t>la</a:t>
            </a:r>
            <a:r>
              <a:rPr dirty="0" spc="-5"/>
              <a:t> </a:t>
            </a:r>
            <a:r>
              <a:rPr dirty="0" spc="-60"/>
              <a:t>base</a:t>
            </a:r>
            <a:r>
              <a:rPr dirty="0" spc="-5"/>
              <a:t> </a:t>
            </a:r>
            <a:r>
              <a:rPr dirty="0" spc="-35"/>
              <a:t>de</a:t>
            </a:r>
            <a:r>
              <a:rPr dirty="0" spc="-5"/>
              <a:t> </a:t>
            </a:r>
            <a:r>
              <a:rPr dirty="0" spc="-70"/>
              <a:t>don</a:t>
            </a:r>
            <a:r>
              <a:rPr dirty="0" spc="-105"/>
              <a:t>n</a:t>
            </a:r>
            <a:r>
              <a:rPr dirty="0" spc="-650"/>
              <a:t>´</a:t>
            </a:r>
            <a:r>
              <a:rPr dirty="0" spc="-70"/>
              <a:t>ees</a:t>
            </a:r>
            <a:r>
              <a:rPr dirty="0" spc="20"/>
              <a:t> </a:t>
            </a:r>
            <a:r>
              <a:rPr dirty="0"/>
              <a:t>MySQL.</a:t>
            </a:r>
            <a:r>
              <a:rPr dirty="0" spc="-5"/>
              <a:t> </a:t>
            </a:r>
            <a:r>
              <a:rPr dirty="0" spc="-20"/>
              <a:t>Nous</a:t>
            </a:r>
            <a:r>
              <a:rPr dirty="0" spc="-10"/>
              <a:t> </a:t>
            </a:r>
            <a:r>
              <a:rPr dirty="0" spc="-45"/>
              <a:t>avons</a:t>
            </a:r>
            <a:r>
              <a:rPr dirty="0" spc="-5"/>
              <a:t> </a:t>
            </a:r>
            <a:r>
              <a:rPr dirty="0" spc="-25"/>
              <a:t>l</a:t>
            </a:r>
            <a:r>
              <a:rPr dirty="0" spc="-55"/>
              <a:t>i</a:t>
            </a:r>
            <a:r>
              <a:rPr dirty="0" spc="-600"/>
              <a:t>´</a:t>
            </a:r>
            <a:r>
              <a:rPr dirty="0" spc="-25"/>
              <a:t>e</a:t>
            </a:r>
            <a:r>
              <a:rPr dirty="0" spc="20"/>
              <a:t> </a:t>
            </a:r>
            <a:r>
              <a:rPr dirty="0"/>
              <a:t>la </a:t>
            </a:r>
            <a:r>
              <a:rPr dirty="0" spc="-60"/>
              <a:t>base</a:t>
            </a:r>
            <a:r>
              <a:rPr dirty="0" spc="-5"/>
              <a:t> </a:t>
            </a:r>
            <a:r>
              <a:rPr dirty="0" spc="-25"/>
              <a:t>de </a:t>
            </a:r>
            <a:r>
              <a:rPr dirty="0" spc="-70"/>
              <a:t>don</a:t>
            </a:r>
            <a:r>
              <a:rPr dirty="0" spc="-105"/>
              <a:t>n</a:t>
            </a:r>
            <a:r>
              <a:rPr dirty="0" spc="-645"/>
              <a:t>´</a:t>
            </a:r>
            <a:r>
              <a:rPr dirty="0" spc="-70"/>
              <a:t>ees</a:t>
            </a:r>
            <a:r>
              <a:rPr dirty="0" spc="15"/>
              <a:t> </a:t>
            </a:r>
            <a:r>
              <a:rPr dirty="0" spc="-45"/>
              <a:t>avec </a:t>
            </a:r>
            <a:r>
              <a:rPr dirty="0"/>
              <a:t>le</a:t>
            </a:r>
            <a:r>
              <a:rPr dirty="0" spc="-35"/>
              <a:t> </a:t>
            </a:r>
            <a:r>
              <a:rPr dirty="0" spc="-10"/>
              <a:t>site</a:t>
            </a:r>
            <a:r>
              <a:rPr dirty="0" spc="-5"/>
              <a:t> </a:t>
            </a:r>
            <a:r>
              <a:rPr dirty="0" spc="-85"/>
              <a:t>web</a:t>
            </a:r>
            <a:r>
              <a:rPr dirty="0"/>
              <a:t> </a:t>
            </a:r>
            <a:r>
              <a:rPr dirty="0" spc="-650"/>
              <a:t>`</a:t>
            </a:r>
            <a:r>
              <a:rPr dirty="0" spc="-55"/>
              <a:t>a</a:t>
            </a:r>
            <a:r>
              <a:rPr dirty="0" spc="20"/>
              <a:t> </a:t>
            </a:r>
            <a:r>
              <a:rPr dirty="0" spc="-10"/>
              <a:t>l’aide</a:t>
            </a:r>
            <a:r>
              <a:rPr dirty="0" spc="-5"/>
              <a:t> </a:t>
            </a:r>
            <a:r>
              <a:rPr dirty="0" spc="-35"/>
              <a:t>de</a:t>
            </a:r>
            <a:r>
              <a:rPr dirty="0" spc="-5"/>
              <a:t> </a:t>
            </a:r>
            <a:r>
              <a:rPr dirty="0" b="1">
                <a:latin typeface="Tahoma"/>
                <a:cs typeface="Tahoma"/>
              </a:rPr>
              <a:t>PHP</a:t>
            </a:r>
            <a:r>
              <a:rPr dirty="0"/>
              <a:t>,</a:t>
            </a:r>
            <a:r>
              <a:rPr dirty="0" spc="-5"/>
              <a:t> </a:t>
            </a:r>
            <a:r>
              <a:rPr dirty="0" spc="-40"/>
              <a:t>garantissant</a:t>
            </a:r>
            <a:r>
              <a:rPr dirty="0" spc="-5"/>
              <a:t> </a:t>
            </a:r>
            <a:r>
              <a:rPr dirty="0" spc="-25"/>
              <a:t>une interaction</a:t>
            </a:r>
            <a:r>
              <a:rPr dirty="0" spc="-30"/>
              <a:t> </a:t>
            </a:r>
            <a:r>
              <a:rPr dirty="0" spc="-25"/>
              <a:t>fluide</a:t>
            </a:r>
            <a:r>
              <a:rPr dirty="0" spc="-30"/>
              <a:t> </a:t>
            </a:r>
            <a:r>
              <a:rPr dirty="0" spc="-45"/>
              <a:t>entre</a:t>
            </a:r>
            <a:r>
              <a:rPr dirty="0" spc="-30"/>
              <a:t> </a:t>
            </a:r>
            <a:r>
              <a:rPr dirty="0"/>
              <a:t>le</a:t>
            </a:r>
            <a:r>
              <a:rPr dirty="0" spc="-30"/>
              <a:t> </a:t>
            </a:r>
            <a:r>
              <a:rPr dirty="0" spc="-45"/>
              <a:t>front-</a:t>
            </a:r>
            <a:r>
              <a:rPr dirty="0" spc="-20"/>
              <a:t>end</a:t>
            </a:r>
            <a:r>
              <a:rPr dirty="0" spc="-30"/>
              <a:t> </a:t>
            </a:r>
            <a:r>
              <a:rPr dirty="0"/>
              <a:t>et</a:t>
            </a:r>
            <a:r>
              <a:rPr dirty="0" spc="-35"/>
              <a:t> </a:t>
            </a:r>
            <a:r>
              <a:rPr dirty="0"/>
              <a:t>le</a:t>
            </a:r>
            <a:r>
              <a:rPr dirty="0" spc="-30"/>
              <a:t> </a:t>
            </a:r>
            <a:r>
              <a:rPr dirty="0" spc="-55"/>
              <a:t>back-</a:t>
            </a:r>
            <a:r>
              <a:rPr dirty="0" spc="-20"/>
              <a:t>end.</a:t>
            </a:r>
          </a:p>
          <a:p>
            <a:pPr marL="12700" marR="72390">
              <a:lnSpc>
                <a:spcPct val="102600"/>
              </a:lnSpc>
            </a:pPr>
            <a:r>
              <a:rPr dirty="0" spc="-20"/>
              <a:t>Une</a:t>
            </a:r>
            <a:r>
              <a:rPr dirty="0" spc="-50"/>
              <a:t> </a:t>
            </a:r>
            <a:r>
              <a:rPr dirty="0" spc="-25"/>
              <a:t>fonctionnali</a:t>
            </a:r>
            <a:r>
              <a:rPr dirty="0" spc="-65"/>
              <a:t>t</a:t>
            </a:r>
            <a:r>
              <a:rPr dirty="0" spc="-600"/>
              <a:t>´</a:t>
            </a:r>
            <a:r>
              <a:rPr dirty="0" spc="-25"/>
              <a:t>e</a:t>
            </a:r>
            <a:r>
              <a:rPr dirty="0" spc="-10"/>
              <a:t> </a:t>
            </a:r>
            <a:r>
              <a:rPr dirty="0" spc="-30"/>
              <a:t>importante</a:t>
            </a:r>
            <a:r>
              <a:rPr dirty="0" spc="-15"/>
              <a:t> </a:t>
            </a:r>
            <a:r>
              <a:rPr dirty="0" spc="-50"/>
              <a:t>que</a:t>
            </a:r>
            <a:r>
              <a:rPr dirty="0" spc="-10"/>
              <a:t> </a:t>
            </a:r>
            <a:r>
              <a:rPr dirty="0" spc="-50"/>
              <a:t>nous</a:t>
            </a:r>
            <a:r>
              <a:rPr dirty="0" spc="-15"/>
              <a:t> </a:t>
            </a:r>
            <a:r>
              <a:rPr dirty="0" spc="-55"/>
              <a:t>avons</a:t>
            </a:r>
            <a:r>
              <a:rPr dirty="0" spc="-10"/>
              <a:t> </a:t>
            </a:r>
            <a:r>
              <a:rPr dirty="0" spc="-50"/>
              <a:t>imp</a:t>
            </a:r>
            <a:r>
              <a:rPr dirty="0" spc="-85"/>
              <a:t>l</a:t>
            </a:r>
            <a:r>
              <a:rPr dirty="0" spc="-625"/>
              <a:t>´</a:t>
            </a:r>
            <a:r>
              <a:rPr dirty="0" spc="-50"/>
              <a:t>emen</a:t>
            </a:r>
            <a:r>
              <a:rPr dirty="0" spc="-90"/>
              <a:t>t</a:t>
            </a:r>
            <a:r>
              <a:rPr dirty="0" spc="-625"/>
              <a:t>´</a:t>
            </a:r>
            <a:r>
              <a:rPr dirty="0" spc="-50"/>
              <a:t>ee</a:t>
            </a:r>
            <a:r>
              <a:rPr dirty="0" spc="20"/>
              <a:t> </a:t>
            </a:r>
            <a:r>
              <a:rPr dirty="0" spc="-20"/>
              <a:t>est</a:t>
            </a:r>
            <a:r>
              <a:rPr dirty="0" spc="-15"/>
              <a:t> </a:t>
            </a:r>
            <a:r>
              <a:rPr dirty="0" spc="-25"/>
              <a:t>la </a:t>
            </a:r>
            <a:r>
              <a:rPr dirty="0" spc="5"/>
              <a:t>p</a:t>
            </a:r>
            <a:r>
              <a:rPr dirty="0" spc="-25"/>
              <a:t>ossibili</a:t>
            </a:r>
            <a:r>
              <a:rPr dirty="0" spc="-65"/>
              <a:t>t</a:t>
            </a:r>
            <a:r>
              <a:rPr dirty="0" spc="-600"/>
              <a:t>´</a:t>
            </a:r>
            <a:r>
              <a:rPr dirty="0" spc="-25"/>
              <a:t>e</a:t>
            </a:r>
            <a:r>
              <a:rPr dirty="0" spc="-15"/>
              <a:t> </a:t>
            </a:r>
            <a:r>
              <a:rPr dirty="0" spc="-25"/>
              <a:t>pour</a:t>
            </a:r>
            <a:r>
              <a:rPr dirty="0" spc="-65"/>
              <a:t> </a:t>
            </a:r>
            <a:r>
              <a:rPr dirty="0" spc="-25"/>
              <a:t>les</a:t>
            </a:r>
            <a:r>
              <a:rPr dirty="0" spc="-35"/>
              <a:t> </a:t>
            </a:r>
            <a:r>
              <a:rPr dirty="0" spc="-30"/>
              <a:t>utilisateurs</a:t>
            </a:r>
            <a:r>
              <a:rPr dirty="0" spc="-40"/>
              <a:t> </a:t>
            </a:r>
            <a:r>
              <a:rPr dirty="0" spc="-35"/>
              <a:t>de</a:t>
            </a:r>
            <a:r>
              <a:rPr dirty="0" spc="-40"/>
              <a:t> </a:t>
            </a:r>
            <a:r>
              <a:rPr dirty="0" spc="-45"/>
              <a:t>supprimer</a:t>
            </a:r>
            <a:r>
              <a:rPr dirty="0" spc="-35"/>
              <a:t> </a:t>
            </a:r>
            <a:r>
              <a:rPr dirty="0" spc="-10"/>
              <a:t>un</a:t>
            </a:r>
            <a:r>
              <a:rPr dirty="0" spc="-40"/>
              <a:t> </a:t>
            </a:r>
            <a:r>
              <a:rPr dirty="0" spc="-10"/>
              <a:t>historique </a:t>
            </a:r>
            <a:r>
              <a:rPr dirty="0" spc="-50"/>
              <a:t>s</a:t>
            </a:r>
            <a:r>
              <a:rPr dirty="0" spc="-85"/>
              <a:t>p</a:t>
            </a:r>
            <a:r>
              <a:rPr dirty="0" spc="-625"/>
              <a:t>´</a:t>
            </a:r>
            <a:r>
              <a:rPr dirty="0" spc="-50"/>
              <a:t>ecifique</a:t>
            </a:r>
            <a:r>
              <a:rPr dirty="0" spc="15"/>
              <a:t> </a:t>
            </a:r>
            <a:r>
              <a:rPr dirty="0" spc="-10"/>
              <a:t>ou</a:t>
            </a:r>
            <a:r>
              <a:rPr dirty="0" spc="-75"/>
              <a:t> </a:t>
            </a:r>
            <a:r>
              <a:rPr dirty="0" spc="-45"/>
              <a:t>l’ensemble </a:t>
            </a:r>
            <a:r>
              <a:rPr dirty="0" spc="-35"/>
              <a:t>de </a:t>
            </a:r>
            <a:r>
              <a:rPr dirty="0" spc="-20"/>
              <a:t>leur</a:t>
            </a:r>
            <a:r>
              <a:rPr dirty="0" spc="-25"/>
              <a:t> </a:t>
            </a:r>
            <a:r>
              <a:rPr dirty="0" spc="-30"/>
              <a:t>historique.</a:t>
            </a:r>
            <a:r>
              <a:rPr dirty="0" spc="80"/>
              <a:t> </a:t>
            </a:r>
            <a:r>
              <a:rPr dirty="0"/>
              <a:t>Cela</a:t>
            </a:r>
            <a:r>
              <a:rPr dirty="0" spc="-20"/>
              <a:t> </a:t>
            </a:r>
            <a:r>
              <a:rPr dirty="0" spc="-40"/>
              <a:t>permet </a:t>
            </a:r>
            <a:r>
              <a:rPr dirty="0" spc="-650"/>
              <a:t>`</a:t>
            </a:r>
            <a:r>
              <a:rPr dirty="0" spc="-55"/>
              <a:t>a</a:t>
            </a:r>
            <a:r>
              <a:rPr dirty="0" spc="20"/>
              <a:t> </a:t>
            </a:r>
            <a:r>
              <a:rPr dirty="0" spc="-50"/>
              <a:t>chaque </a:t>
            </a:r>
            <a:r>
              <a:rPr dirty="0" spc="-25"/>
              <a:t>utilisateur</a:t>
            </a:r>
            <a:r>
              <a:rPr dirty="0" spc="-40"/>
              <a:t> </a:t>
            </a:r>
            <a:r>
              <a:rPr dirty="0" spc="-35"/>
              <a:t>de</a:t>
            </a:r>
            <a:r>
              <a:rPr dirty="0" spc="5"/>
              <a:t> </a:t>
            </a:r>
            <a:r>
              <a:rPr dirty="0" spc="-100"/>
              <a:t>g</a:t>
            </a:r>
            <a:r>
              <a:rPr dirty="0" spc="-635"/>
              <a:t>´</a:t>
            </a:r>
            <a:r>
              <a:rPr dirty="0" spc="-60"/>
              <a:t>erer</a:t>
            </a:r>
            <a:r>
              <a:rPr dirty="0" spc="20"/>
              <a:t> </a:t>
            </a:r>
            <a:r>
              <a:rPr dirty="0" spc="-65"/>
              <a:t>ses</a:t>
            </a:r>
            <a:r>
              <a:rPr dirty="0" spc="-5"/>
              <a:t> </a:t>
            </a:r>
            <a:r>
              <a:rPr dirty="0" spc="-70"/>
              <a:t>don</a:t>
            </a:r>
            <a:r>
              <a:rPr dirty="0" spc="-105"/>
              <a:t>n</a:t>
            </a:r>
            <a:r>
              <a:rPr dirty="0" spc="-650"/>
              <a:t>´</a:t>
            </a:r>
            <a:r>
              <a:rPr dirty="0" spc="-70"/>
              <a:t>ees</a:t>
            </a:r>
            <a:r>
              <a:rPr dirty="0" spc="20"/>
              <a:t> </a:t>
            </a:r>
            <a:r>
              <a:rPr dirty="0" spc="-50"/>
              <a:t>selon</a:t>
            </a:r>
            <a:r>
              <a:rPr dirty="0"/>
              <a:t> </a:t>
            </a:r>
            <a:r>
              <a:rPr dirty="0" spc="-65"/>
              <a:t>ses</a:t>
            </a:r>
            <a:r>
              <a:rPr dirty="0"/>
              <a:t> </a:t>
            </a:r>
            <a:r>
              <a:rPr dirty="0" spc="-15"/>
              <a:t>pr</a:t>
            </a:r>
            <a:r>
              <a:rPr dirty="0" spc="-555"/>
              <a:t>´</a:t>
            </a:r>
            <a:r>
              <a:rPr dirty="0" spc="20"/>
              <a:t>e</a:t>
            </a:r>
            <a:r>
              <a:rPr dirty="0" spc="-15"/>
              <a:t>f</a:t>
            </a:r>
            <a:r>
              <a:rPr dirty="0" spc="-555"/>
              <a:t>´</a:t>
            </a:r>
            <a:r>
              <a:rPr dirty="0" spc="20"/>
              <a:t>erences.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447"/>
            <a:ext cx="3749040" cy="798830"/>
          </a:xfrm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pc="-40"/>
              <a:t>Exemple</a:t>
            </a:r>
            <a:r>
              <a:rPr dirty="0" spc="-55"/>
              <a:t> </a:t>
            </a:r>
            <a:r>
              <a:rPr dirty="0" spc="-25"/>
              <a:t>d’Historique</a:t>
            </a:r>
            <a:r>
              <a:rPr dirty="0" spc="-50"/>
              <a:t> </a:t>
            </a:r>
            <a:r>
              <a:rPr dirty="0"/>
              <a:t>(Partie</a:t>
            </a:r>
            <a:r>
              <a:rPr dirty="0" spc="-55"/>
              <a:t> </a:t>
            </a:r>
            <a:r>
              <a:rPr dirty="0" spc="-10"/>
              <a:t>Graphe)</a:t>
            </a:r>
          </a:p>
          <a:p>
            <a:pPr algn="just" marL="264160" marR="5080">
              <a:lnSpc>
                <a:spcPct val="102600"/>
              </a:lnSpc>
              <a:spcBef>
                <a:spcPts val="114"/>
              </a:spcBef>
            </a:pPr>
            <a:r>
              <a:rPr dirty="0" sz="1100">
                <a:solidFill>
                  <a:srgbClr val="000000"/>
                </a:solidFill>
              </a:rPr>
              <a:t>Voici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un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65">
                <a:solidFill>
                  <a:srgbClr val="000000"/>
                </a:solidFill>
              </a:rPr>
              <a:t>exemple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30">
                <a:solidFill>
                  <a:srgbClr val="000000"/>
                </a:solidFill>
              </a:rPr>
              <a:t>d’historique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dans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la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partie</a:t>
            </a:r>
            <a:r>
              <a:rPr dirty="0" sz="1100" spc="-15">
                <a:solidFill>
                  <a:srgbClr val="000000"/>
                </a:solidFill>
              </a:rPr>
              <a:t> </a:t>
            </a:r>
            <a:r>
              <a:rPr dirty="0" sz="1100" spc="-90" b="1">
                <a:solidFill>
                  <a:srgbClr val="000000"/>
                </a:solidFill>
                <a:latin typeface="Tahoma"/>
                <a:cs typeface="Tahoma"/>
              </a:rPr>
              <a:t>graphe</a:t>
            </a:r>
            <a:r>
              <a:rPr dirty="0" sz="1100" spc="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du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site. </a:t>
            </a:r>
            <a:r>
              <a:rPr dirty="0" sz="1100" spc="-10">
                <a:solidFill>
                  <a:srgbClr val="000000"/>
                </a:solidFill>
              </a:rPr>
              <a:t>L’utilisateur</a:t>
            </a:r>
            <a:r>
              <a:rPr dirty="0" sz="1100" spc="-80">
                <a:solidFill>
                  <a:srgbClr val="000000"/>
                </a:solidFill>
              </a:rPr>
              <a:t> </a:t>
            </a:r>
            <a:r>
              <a:rPr dirty="0" sz="1100" spc="-20">
                <a:solidFill>
                  <a:srgbClr val="000000"/>
                </a:solidFill>
              </a:rPr>
              <a:t>peut</a:t>
            </a:r>
            <a:r>
              <a:rPr dirty="0" sz="1100" spc="-6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voir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les</a:t>
            </a:r>
            <a:r>
              <a:rPr dirty="0" sz="1100" spc="10">
                <a:solidFill>
                  <a:srgbClr val="000000"/>
                </a:solidFill>
              </a:rPr>
              <a:t> </a:t>
            </a:r>
            <a:r>
              <a:rPr dirty="0" sz="1100" spc="-55">
                <a:solidFill>
                  <a:srgbClr val="000000"/>
                </a:solidFill>
              </a:rPr>
              <a:t>graphes</a:t>
            </a:r>
            <a:r>
              <a:rPr dirty="0" sz="1100" spc="15">
                <a:solidFill>
                  <a:srgbClr val="000000"/>
                </a:solidFill>
              </a:rPr>
              <a:t> </a:t>
            </a:r>
            <a:r>
              <a:rPr dirty="0" sz="1100" spc="-125">
                <a:solidFill>
                  <a:srgbClr val="000000"/>
                </a:solidFill>
              </a:rPr>
              <a:t>g</a:t>
            </a:r>
            <a:r>
              <a:rPr dirty="0" sz="1100" spc="-670">
                <a:solidFill>
                  <a:srgbClr val="000000"/>
                </a:solidFill>
              </a:rPr>
              <a:t>´</a:t>
            </a:r>
            <a:r>
              <a:rPr dirty="0" sz="1100" spc="-90">
                <a:solidFill>
                  <a:srgbClr val="000000"/>
                </a:solidFill>
              </a:rPr>
              <a:t>e</a:t>
            </a:r>
            <a:r>
              <a:rPr dirty="0" sz="1100" spc="-125">
                <a:solidFill>
                  <a:srgbClr val="000000"/>
                </a:solidFill>
              </a:rPr>
              <a:t>n</a:t>
            </a:r>
            <a:r>
              <a:rPr dirty="0" sz="1100" spc="-670">
                <a:solidFill>
                  <a:srgbClr val="000000"/>
                </a:solidFill>
              </a:rPr>
              <a:t>´</a:t>
            </a:r>
            <a:r>
              <a:rPr dirty="0" sz="1100" spc="-90">
                <a:solidFill>
                  <a:srgbClr val="000000"/>
                </a:solidFill>
              </a:rPr>
              <a:t>e</a:t>
            </a:r>
            <a:r>
              <a:rPr dirty="0" sz="1100" spc="-125">
                <a:solidFill>
                  <a:srgbClr val="000000"/>
                </a:solidFill>
              </a:rPr>
              <a:t>r</a:t>
            </a:r>
            <a:r>
              <a:rPr dirty="0" sz="1100" spc="-670">
                <a:solidFill>
                  <a:srgbClr val="000000"/>
                </a:solidFill>
              </a:rPr>
              <a:t>´</a:t>
            </a:r>
            <a:r>
              <a:rPr dirty="0" sz="1100" spc="-90">
                <a:solidFill>
                  <a:srgbClr val="000000"/>
                </a:solidFill>
              </a:rPr>
              <a:t>es</a:t>
            </a:r>
            <a:r>
              <a:rPr dirty="0" sz="1100" spc="185">
                <a:solidFill>
                  <a:srgbClr val="000000"/>
                </a:solidFill>
              </a:rPr>
              <a:t> </a:t>
            </a:r>
            <a:r>
              <a:rPr dirty="0" sz="1100" spc="-90">
                <a:solidFill>
                  <a:srgbClr val="000000"/>
                </a:solidFill>
              </a:rPr>
              <a:t>pr</a:t>
            </a:r>
            <a:r>
              <a:rPr dirty="0" sz="1100" spc="-630">
                <a:solidFill>
                  <a:srgbClr val="000000"/>
                </a:solidFill>
              </a:rPr>
              <a:t>´</a:t>
            </a:r>
            <a:r>
              <a:rPr dirty="0" sz="1100" spc="-55">
                <a:solidFill>
                  <a:srgbClr val="000000"/>
                </a:solidFill>
              </a:rPr>
              <a:t>e</a:t>
            </a:r>
            <a:r>
              <a:rPr dirty="0" sz="1100" spc="-95">
                <a:solidFill>
                  <a:srgbClr val="000000"/>
                </a:solidFill>
              </a:rPr>
              <a:t>c</a:t>
            </a:r>
            <a:r>
              <a:rPr dirty="0" sz="1100" spc="-630">
                <a:solidFill>
                  <a:srgbClr val="000000"/>
                </a:solidFill>
              </a:rPr>
              <a:t>´</a:t>
            </a:r>
            <a:r>
              <a:rPr dirty="0" sz="1100" spc="-55">
                <a:solidFill>
                  <a:srgbClr val="000000"/>
                </a:solidFill>
              </a:rPr>
              <a:t>edemment</a:t>
            </a:r>
            <a:r>
              <a:rPr dirty="0" sz="1100" spc="55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et interagir</a:t>
            </a:r>
            <a:r>
              <a:rPr dirty="0" sz="1100" spc="-50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avec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eux</a:t>
            </a:r>
            <a:r>
              <a:rPr dirty="0" sz="1100" spc="-35">
                <a:solidFill>
                  <a:srgbClr val="000000"/>
                </a:solidFill>
              </a:rPr>
              <a:t> en </a:t>
            </a:r>
            <a:r>
              <a:rPr dirty="0" sz="1100" spc="-25">
                <a:solidFill>
                  <a:srgbClr val="000000"/>
                </a:solidFill>
              </a:rPr>
              <a:t>fonction</a:t>
            </a:r>
            <a:r>
              <a:rPr dirty="0" sz="1100" spc="-35">
                <a:solidFill>
                  <a:srgbClr val="000000"/>
                </a:solidFill>
              </a:rPr>
              <a:t> de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65">
                <a:solidFill>
                  <a:srgbClr val="000000"/>
                </a:solidFill>
              </a:rPr>
              <a:t>ses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besoins.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010" y="895833"/>
            <a:ext cx="2915985" cy="223201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35519" y="3249262"/>
            <a:ext cx="21367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Exemple</a:t>
            </a:r>
            <a:r>
              <a:rPr dirty="0" sz="1000" spc="-25">
                <a:latin typeface="Tahoma"/>
                <a:cs typeface="Tahoma"/>
              </a:rPr>
              <a:t> d’historique </a:t>
            </a:r>
            <a:r>
              <a:rPr dirty="0" sz="1000" spc="-35">
                <a:latin typeface="Tahoma"/>
                <a:cs typeface="Tahoma"/>
              </a:rPr>
              <a:t>de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  <a:hlinkClick r:id="rId3" action="ppaction://hlinksldjump"/>
              </a:rPr>
              <a:t>grap</a:t>
            </a:r>
            <a:r>
              <a:rPr dirty="0" sz="1000" spc="-40">
                <a:latin typeface="Tahoma"/>
                <a:cs typeface="Tahoma"/>
                <a:hlinkClick r:id="rId4" action="ppaction://hlinksldjump"/>
              </a:rPr>
              <a:t>hes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447"/>
            <a:ext cx="4106545" cy="798830"/>
          </a:xfrm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pc="-10"/>
              <a:t>l’Utilisateur</a:t>
            </a:r>
          </a:p>
          <a:p>
            <a:pPr marL="264160" marR="5080">
              <a:lnSpc>
                <a:spcPct val="102600"/>
              </a:lnSpc>
              <a:spcBef>
                <a:spcPts val="114"/>
              </a:spcBef>
            </a:pPr>
            <a:r>
              <a:rPr dirty="0" sz="1100">
                <a:solidFill>
                  <a:srgbClr val="000000"/>
                </a:solidFill>
              </a:rPr>
              <a:t>Voici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une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vue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de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l’interface</a:t>
            </a:r>
            <a:r>
              <a:rPr dirty="0" sz="1100" spc="-35">
                <a:solidFill>
                  <a:srgbClr val="000000"/>
                </a:solidFill>
              </a:rPr>
              <a:t> de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l’utilisateur,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qui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lui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permet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de </a:t>
            </a:r>
            <a:r>
              <a:rPr dirty="0" sz="1100" spc="-35">
                <a:solidFill>
                  <a:srgbClr val="000000"/>
                </a:solidFill>
              </a:rPr>
              <a:t>consulter </a:t>
            </a:r>
            <a:r>
              <a:rPr dirty="0" sz="1100" spc="-45">
                <a:solidFill>
                  <a:srgbClr val="000000"/>
                </a:solidFill>
              </a:rPr>
              <a:t>son</a:t>
            </a:r>
            <a:r>
              <a:rPr dirty="0" sz="110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historique,</a:t>
            </a:r>
            <a:r>
              <a:rPr dirty="0" sz="1100" spc="5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de</a:t>
            </a:r>
            <a:r>
              <a:rPr dirty="0" sz="1100" spc="5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supprimer</a:t>
            </a:r>
            <a:r>
              <a:rPr dirty="0" sz="1100">
                <a:solidFill>
                  <a:srgbClr val="000000"/>
                </a:solidFill>
              </a:rPr>
              <a:t> </a:t>
            </a:r>
            <a:r>
              <a:rPr dirty="0" sz="1100" spc="-80">
                <a:solidFill>
                  <a:srgbClr val="000000"/>
                </a:solidFill>
              </a:rPr>
              <a:t>des</a:t>
            </a:r>
            <a:r>
              <a:rPr dirty="0" sz="1100" spc="-10">
                <a:solidFill>
                  <a:srgbClr val="000000"/>
                </a:solidFill>
              </a:rPr>
              <a:t> </a:t>
            </a:r>
            <a:r>
              <a:rPr dirty="0" sz="1100" spc="-635">
                <a:solidFill>
                  <a:srgbClr val="000000"/>
                </a:solidFill>
              </a:rPr>
              <a:t>´</a:t>
            </a:r>
            <a:r>
              <a:rPr dirty="0" sz="1100" spc="-55">
                <a:solidFill>
                  <a:srgbClr val="000000"/>
                </a:solidFill>
              </a:rPr>
              <a:t>e</a:t>
            </a:r>
            <a:r>
              <a:rPr dirty="0" sz="1100" spc="-85">
                <a:solidFill>
                  <a:srgbClr val="000000"/>
                </a:solidFill>
              </a:rPr>
              <a:t>l</a:t>
            </a:r>
            <a:r>
              <a:rPr dirty="0" sz="1100" spc="-635">
                <a:solidFill>
                  <a:srgbClr val="000000"/>
                </a:solidFill>
              </a:rPr>
              <a:t>´</a:t>
            </a:r>
            <a:r>
              <a:rPr dirty="0" sz="1100" spc="-55">
                <a:solidFill>
                  <a:srgbClr val="000000"/>
                </a:solidFill>
              </a:rPr>
              <a:t>ements</a:t>
            </a:r>
            <a:r>
              <a:rPr dirty="0" sz="1100" spc="15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s</a:t>
            </a:r>
            <a:r>
              <a:rPr dirty="0" sz="1100" spc="-85">
                <a:solidFill>
                  <a:srgbClr val="000000"/>
                </a:solidFill>
              </a:rPr>
              <a:t>p</a:t>
            </a:r>
            <a:r>
              <a:rPr dirty="0" sz="1100" spc="-625">
                <a:solidFill>
                  <a:srgbClr val="000000"/>
                </a:solidFill>
              </a:rPr>
              <a:t>´</a:t>
            </a:r>
            <a:r>
              <a:rPr dirty="0" sz="1100" spc="-50">
                <a:solidFill>
                  <a:srgbClr val="000000"/>
                </a:solidFill>
              </a:rPr>
              <a:t>ecifiques,</a:t>
            </a:r>
            <a:r>
              <a:rPr dirty="0" sz="1100" spc="1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et </a:t>
            </a:r>
            <a:r>
              <a:rPr dirty="0" sz="1100" spc="-35">
                <a:solidFill>
                  <a:srgbClr val="000000"/>
                </a:solidFill>
              </a:rPr>
              <a:t>d’effectuer</a:t>
            </a:r>
            <a:r>
              <a:rPr dirty="0" sz="1100" spc="-4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de </a:t>
            </a:r>
            <a:r>
              <a:rPr dirty="0" sz="1100" spc="-55">
                <a:solidFill>
                  <a:srgbClr val="000000"/>
                </a:solidFill>
              </a:rPr>
              <a:t>nouveaux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calculs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ou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graphes.</a:t>
            </a:r>
            <a:endParaRPr sz="11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590" y="895819"/>
            <a:ext cx="3032843" cy="223207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42351" y="3249312"/>
            <a:ext cx="192341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</a:t>
            </a:r>
            <a:r>
              <a:rPr dirty="0" sz="1000" spc="-20">
                <a:latin typeface="Tahoma"/>
                <a:cs typeface="Tahoma"/>
              </a:rPr>
              <a:t> l’interface </a:t>
            </a:r>
            <a:r>
              <a:rPr dirty="0" sz="1000" spc="-10">
                <a:latin typeface="Tahoma"/>
                <a:cs typeface="Tahoma"/>
                <a:hlinkClick r:id="rId3" action="ppaction://hlinksldjump"/>
              </a:rPr>
              <a:t>utilisateur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0618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5"/>
              <a:t>D</a:t>
            </a:r>
            <a:r>
              <a:rPr dirty="0" spc="-760"/>
              <a:t>´</a:t>
            </a:r>
            <a:r>
              <a:rPr dirty="0" spc="-35"/>
              <a:t>e</a:t>
            </a:r>
            <a:r>
              <a:rPr dirty="0" spc="-35"/>
              <a:t>fi</a:t>
            </a:r>
            <a:r>
              <a:rPr dirty="0" spc="-35"/>
              <a:t>s</a:t>
            </a:r>
            <a:r>
              <a:rPr dirty="0" spc="30"/>
              <a:t> </a:t>
            </a:r>
            <a:r>
              <a:rPr dirty="0" spc="-55"/>
              <a:t>rencont</a:t>
            </a:r>
            <a:r>
              <a:rPr dirty="0" spc="-100"/>
              <a:t>r</a:t>
            </a:r>
            <a:r>
              <a:rPr dirty="0" spc="-780"/>
              <a:t>´</a:t>
            </a:r>
            <a:r>
              <a:rPr dirty="0" spc="-55"/>
              <a:t>es</a:t>
            </a:r>
            <a:r>
              <a:rPr dirty="0" spc="15"/>
              <a:t> </a:t>
            </a:r>
            <a:r>
              <a:rPr dirty="0"/>
              <a:t>et</a:t>
            </a:r>
            <a:r>
              <a:rPr dirty="0" spc="25"/>
              <a:t> </a:t>
            </a:r>
            <a:r>
              <a:rPr dirty="0" spc="-20"/>
              <a:t>solution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5947" y="513409"/>
            <a:ext cx="3879215" cy="26009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397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Lors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r</a:t>
            </a:r>
            <a:r>
              <a:rPr dirty="0" sz="1100" spc="-610">
                <a:latin typeface="Tahoma"/>
                <a:cs typeface="Tahoma"/>
              </a:rPr>
              <a:t>´</a:t>
            </a:r>
            <a:r>
              <a:rPr dirty="0" sz="1100" spc="-35">
                <a:latin typeface="Tahoma"/>
                <a:cs typeface="Tahoma"/>
              </a:rPr>
              <a:t>ealisation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projet,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nous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avons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fait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face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50">
                <a:latin typeface="Tahoma"/>
                <a:cs typeface="Tahoma"/>
              </a:rPr>
              <a:t>`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65">
                <a:latin typeface="Tahoma"/>
                <a:cs typeface="Tahoma"/>
              </a:rPr>
              <a:t>d</a:t>
            </a:r>
            <a:r>
              <a:rPr dirty="0" sz="1100" spc="-480">
                <a:latin typeface="Tahoma"/>
                <a:cs typeface="Tahoma"/>
              </a:rPr>
              <a:t>´</a:t>
            </a:r>
            <a:r>
              <a:rPr dirty="0" sz="1100" spc="100">
                <a:latin typeface="Tahoma"/>
                <a:cs typeface="Tahoma"/>
              </a:rPr>
              <a:t>efi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majeur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trouver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</a:t>
            </a:r>
            <a:r>
              <a:rPr dirty="0" sz="1100" spc="-90">
                <a:latin typeface="Tahoma"/>
                <a:cs typeface="Tahoma"/>
              </a:rPr>
              <a:t>i</a:t>
            </a:r>
            <a:r>
              <a:rPr dirty="0" sz="1100" spc="-635">
                <a:latin typeface="Tahoma"/>
                <a:cs typeface="Tahoma"/>
              </a:rPr>
              <a:t>`</a:t>
            </a:r>
            <a:r>
              <a:rPr dirty="0" sz="1100" spc="-55">
                <a:latin typeface="Tahoma"/>
                <a:cs typeface="Tahoma"/>
              </a:rPr>
              <a:t>ere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efficace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d’in</a:t>
            </a:r>
            <a:r>
              <a:rPr dirty="0" sz="1100" spc="-70">
                <a:latin typeface="Tahoma"/>
                <a:cs typeface="Tahoma"/>
              </a:rPr>
              <a:t>t</a:t>
            </a:r>
            <a:r>
              <a:rPr dirty="0" sz="1100" spc="-610">
                <a:latin typeface="Tahoma"/>
                <a:cs typeface="Tahoma"/>
              </a:rPr>
              <a:t>´</a:t>
            </a:r>
            <a:r>
              <a:rPr dirty="0" sz="1100" spc="-35">
                <a:latin typeface="Tahoma"/>
                <a:cs typeface="Tahoma"/>
              </a:rPr>
              <a:t>egrer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base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de </a:t>
            </a:r>
            <a:r>
              <a:rPr dirty="0" sz="1100" spc="-70">
                <a:latin typeface="Tahoma"/>
                <a:cs typeface="Tahoma"/>
              </a:rPr>
              <a:t>don</a:t>
            </a:r>
            <a:r>
              <a:rPr dirty="0" sz="1100" spc="-105">
                <a:latin typeface="Tahoma"/>
                <a:cs typeface="Tahoma"/>
              </a:rPr>
              <a:t>n</a:t>
            </a:r>
            <a:r>
              <a:rPr dirty="0" sz="1100" spc="-645">
                <a:latin typeface="Tahoma"/>
                <a:cs typeface="Tahoma"/>
              </a:rPr>
              <a:t>´</a:t>
            </a:r>
            <a:r>
              <a:rPr dirty="0" sz="1100" spc="-70">
                <a:latin typeface="Tahoma"/>
                <a:cs typeface="Tahoma"/>
              </a:rPr>
              <a:t>ees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dans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un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simulateur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calcul.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L’i</a:t>
            </a:r>
            <a:r>
              <a:rPr dirty="0" sz="1100" spc="-55">
                <a:latin typeface="Tahoma"/>
                <a:cs typeface="Tahoma"/>
              </a:rPr>
              <a:t>d</a:t>
            </a:r>
            <a:r>
              <a:rPr dirty="0" sz="1100" spc="-600">
                <a:latin typeface="Tahoma"/>
                <a:cs typeface="Tahoma"/>
              </a:rPr>
              <a:t>´</a:t>
            </a:r>
            <a:r>
              <a:rPr dirty="0" sz="1100" spc="-25">
                <a:latin typeface="Tahoma"/>
                <a:cs typeface="Tahoma"/>
              </a:rPr>
              <a:t>ee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initiale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d’ajouter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une fonctionnali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600">
                <a:latin typeface="Tahoma"/>
                <a:cs typeface="Tahoma"/>
              </a:rPr>
              <a:t>´</a:t>
            </a:r>
            <a:r>
              <a:rPr dirty="0" sz="1100" spc="-25">
                <a:latin typeface="Tahoma"/>
                <a:cs typeface="Tahoma"/>
              </a:rPr>
              <a:t>e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base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don</a:t>
            </a:r>
            <a:r>
              <a:rPr dirty="0" sz="1100" spc="-105">
                <a:latin typeface="Tahoma"/>
                <a:cs typeface="Tahoma"/>
              </a:rPr>
              <a:t>n</a:t>
            </a:r>
            <a:r>
              <a:rPr dirty="0" sz="1100" spc="-645">
                <a:latin typeface="Tahoma"/>
                <a:cs typeface="Tahoma"/>
              </a:rPr>
              <a:t>´</a:t>
            </a:r>
            <a:r>
              <a:rPr dirty="0" sz="1100" spc="-70">
                <a:latin typeface="Tahoma"/>
                <a:cs typeface="Tahoma"/>
              </a:rPr>
              <a:t>ees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semblait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complexe,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surtout </a:t>
            </a:r>
            <a:r>
              <a:rPr dirty="0" sz="1100" spc="-25">
                <a:latin typeface="Tahoma"/>
                <a:cs typeface="Tahoma"/>
              </a:rPr>
              <a:t>en </a:t>
            </a:r>
            <a:r>
              <a:rPr dirty="0" sz="1100" spc="-35">
                <a:latin typeface="Tahoma"/>
                <a:cs typeface="Tahoma"/>
              </a:rPr>
              <a:t>raison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nature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calculs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dif</a:t>
            </a:r>
            <a:r>
              <a:rPr dirty="0" sz="1100" spc="-85">
                <a:latin typeface="Tahoma"/>
                <a:cs typeface="Tahoma"/>
              </a:rPr>
              <a:t>f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erents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don</a:t>
            </a:r>
            <a:r>
              <a:rPr dirty="0" sz="1100" spc="-105">
                <a:latin typeface="Tahoma"/>
                <a:cs typeface="Tahoma"/>
              </a:rPr>
              <a:t>n</a:t>
            </a:r>
            <a:r>
              <a:rPr dirty="0" sz="1100" spc="-645">
                <a:latin typeface="Tahoma"/>
                <a:cs typeface="Tahoma"/>
              </a:rPr>
              <a:t>´</a:t>
            </a:r>
            <a:r>
              <a:rPr dirty="0" sz="1100" spc="-70">
                <a:latin typeface="Tahoma"/>
                <a:cs typeface="Tahoma"/>
              </a:rPr>
              <a:t>ees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95">
                <a:latin typeface="Tahoma"/>
                <a:cs typeface="Tahoma"/>
              </a:rPr>
              <a:t>`</a:t>
            </a:r>
            <a:r>
              <a:rPr dirty="0" sz="1100" spc="-100">
                <a:latin typeface="Tahoma"/>
                <a:cs typeface="Tahoma"/>
              </a:rPr>
              <a:t>a</a:t>
            </a:r>
            <a:r>
              <a:rPr dirty="0" sz="1100" spc="50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g</a:t>
            </a:r>
            <a:r>
              <a:rPr dirty="0" sz="1100" spc="-635">
                <a:latin typeface="Tahoma"/>
                <a:cs typeface="Tahoma"/>
              </a:rPr>
              <a:t>´</a:t>
            </a:r>
            <a:r>
              <a:rPr dirty="0" sz="1100" spc="-60">
                <a:latin typeface="Tahoma"/>
                <a:cs typeface="Tahoma"/>
              </a:rPr>
              <a:t>erer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(calculs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simples,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matrices, </a:t>
            </a:r>
            <a:r>
              <a:rPr dirty="0" sz="1100" spc="-40">
                <a:latin typeface="Tahoma"/>
                <a:cs typeface="Tahoma"/>
              </a:rPr>
              <a:t>graphes).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Nous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avons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</a:t>
            </a:r>
            <a:r>
              <a:rPr dirty="0" sz="1100" spc="-675">
                <a:latin typeface="Tahoma"/>
                <a:cs typeface="Tahoma"/>
              </a:rPr>
              <a:t>u</a:t>
            </a:r>
            <a:r>
              <a:rPr dirty="0" sz="1100" spc="-65">
                <a:latin typeface="Tahoma"/>
                <a:cs typeface="Tahoma"/>
              </a:rPr>
              <a:t>ˆ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</a:t>
            </a:r>
            <a:r>
              <a:rPr dirty="0" sz="1100" spc="-585">
                <a:latin typeface="Tahoma"/>
                <a:cs typeface="Tahoma"/>
              </a:rPr>
              <a:t>´</a:t>
            </a:r>
            <a:r>
              <a:rPr dirty="0" sz="1100" spc="-10">
                <a:latin typeface="Tahoma"/>
                <a:cs typeface="Tahoma"/>
              </a:rPr>
              <a:t>ef</a:t>
            </a:r>
            <a:r>
              <a:rPr dirty="0" sz="1100" spc="-50">
                <a:latin typeface="Tahoma"/>
                <a:cs typeface="Tahoma"/>
              </a:rPr>
              <a:t>l</a:t>
            </a:r>
            <a:r>
              <a:rPr dirty="0" sz="1100" spc="-585">
                <a:latin typeface="Tahoma"/>
                <a:cs typeface="Tahoma"/>
              </a:rPr>
              <a:t>´</a:t>
            </a:r>
            <a:r>
              <a:rPr dirty="0" sz="1100" spc="-10">
                <a:latin typeface="Tahoma"/>
                <a:cs typeface="Tahoma"/>
              </a:rPr>
              <a:t>echir</a:t>
            </a:r>
            <a:endParaRPr sz="1100">
              <a:latin typeface="Tahoma"/>
              <a:cs typeface="Tahoma"/>
            </a:endParaRPr>
          </a:p>
          <a:p>
            <a:pPr marL="13970" marR="188595" indent="-1905">
              <a:lnSpc>
                <a:spcPct val="102600"/>
              </a:lnSpc>
            </a:pPr>
            <a:r>
              <a:rPr dirty="0" sz="1100" spc="-650">
                <a:latin typeface="Tahoma"/>
                <a:cs typeface="Tahoma"/>
              </a:rPr>
              <a:t>`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solution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qui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permette non </a:t>
            </a:r>
            <a:r>
              <a:rPr dirty="0" sz="1100" spc="-50">
                <a:latin typeface="Tahoma"/>
                <a:cs typeface="Tahoma"/>
              </a:rPr>
              <a:t>seulement</a:t>
            </a:r>
            <a:r>
              <a:rPr dirty="0" sz="1100" spc="-35">
                <a:latin typeface="Tahoma"/>
                <a:cs typeface="Tahoma"/>
              </a:rPr>
              <a:t> de </a:t>
            </a:r>
            <a:r>
              <a:rPr dirty="0" sz="1100" spc="-30">
                <a:latin typeface="Tahoma"/>
                <a:cs typeface="Tahoma"/>
              </a:rPr>
              <a:t>stocker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ces </a:t>
            </a:r>
            <a:r>
              <a:rPr dirty="0" sz="1100" spc="-35">
                <a:latin typeface="Tahoma"/>
                <a:cs typeface="Tahoma"/>
              </a:rPr>
              <a:t>informations, </a:t>
            </a:r>
            <a:r>
              <a:rPr dirty="0" sz="1100" spc="-30">
                <a:latin typeface="Tahoma"/>
                <a:cs typeface="Tahoma"/>
              </a:rPr>
              <a:t>mais </a:t>
            </a:r>
            <a:r>
              <a:rPr dirty="0" sz="1100" spc="-35">
                <a:latin typeface="Tahoma"/>
                <a:cs typeface="Tahoma"/>
              </a:rPr>
              <a:t>aussi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 </a:t>
            </a:r>
            <a:r>
              <a:rPr dirty="0" sz="1100" spc="-30">
                <a:latin typeface="Tahoma"/>
                <a:cs typeface="Tahoma"/>
              </a:rPr>
              <a:t>garantir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interaction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fluide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entre </a:t>
            </a:r>
            <a:r>
              <a:rPr dirty="0" sz="1100" spc="-10">
                <a:latin typeface="Tahoma"/>
                <a:cs typeface="Tahoma"/>
              </a:rPr>
              <a:t>l’utilisateur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sys</a:t>
            </a:r>
            <a:r>
              <a:rPr dirty="0" sz="1100" spc="15">
                <a:latin typeface="Tahoma"/>
                <a:cs typeface="Tahoma"/>
              </a:rPr>
              <a:t>t</a:t>
            </a:r>
            <a:r>
              <a:rPr dirty="0" sz="1100" spc="-520">
                <a:latin typeface="Tahoma"/>
                <a:cs typeface="Tahoma"/>
              </a:rPr>
              <a:t>`</a:t>
            </a:r>
            <a:r>
              <a:rPr dirty="0" sz="1100" spc="55">
                <a:latin typeface="Tahoma"/>
                <a:cs typeface="Tahoma"/>
              </a:rPr>
              <a:t>eme.</a:t>
            </a:r>
            <a:endParaRPr sz="1100">
              <a:latin typeface="Tahoma"/>
              <a:cs typeface="Tahoma"/>
            </a:endParaRPr>
          </a:p>
          <a:p>
            <a:pPr marL="13970" marR="5080">
              <a:lnSpc>
                <a:spcPct val="102600"/>
              </a:lnSpc>
            </a:pPr>
            <a:r>
              <a:rPr dirty="0" sz="1100" spc="-30">
                <a:latin typeface="Tahoma"/>
                <a:cs typeface="Tahoma"/>
              </a:rPr>
              <a:t>Finalement,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nous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avons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d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eci</a:t>
            </a:r>
            <a:r>
              <a:rPr dirty="0" sz="1100" spc="-80">
                <a:latin typeface="Tahoma"/>
                <a:cs typeface="Tahoma"/>
              </a:rPr>
              <a:t>d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structurer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l’application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autour </a:t>
            </a:r>
            <a:r>
              <a:rPr dirty="0" sz="1100">
                <a:latin typeface="Tahoma"/>
                <a:cs typeface="Tahoma"/>
              </a:rPr>
              <a:t>d’un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sys</a:t>
            </a:r>
            <a:r>
              <a:rPr dirty="0" sz="1100" spc="-95">
                <a:latin typeface="Tahoma"/>
                <a:cs typeface="Tahoma"/>
              </a:rPr>
              <a:t>t</a:t>
            </a:r>
            <a:r>
              <a:rPr dirty="0" sz="1100" spc="-640">
                <a:latin typeface="Tahoma"/>
                <a:cs typeface="Tahoma"/>
              </a:rPr>
              <a:t>`</a:t>
            </a:r>
            <a:r>
              <a:rPr dirty="0" sz="1100" spc="-60">
                <a:latin typeface="Tahoma"/>
                <a:cs typeface="Tahoma"/>
              </a:rPr>
              <a:t>eme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comptes</a:t>
            </a:r>
            <a:r>
              <a:rPr dirty="0" sz="1100" spc="-25">
                <a:latin typeface="Tahoma"/>
                <a:cs typeface="Tahoma"/>
              </a:rPr>
              <a:t> utilisateurs.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Chaque</a:t>
            </a:r>
            <a:r>
              <a:rPr dirty="0" sz="1100" spc="-25">
                <a:latin typeface="Tahoma"/>
                <a:cs typeface="Tahoma"/>
              </a:rPr>
              <a:t> utilisateur </a:t>
            </a:r>
            <a:r>
              <a:rPr dirty="0" sz="1100" spc="-10">
                <a:latin typeface="Tahoma"/>
                <a:cs typeface="Tahoma"/>
              </a:rPr>
              <a:t>dispose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son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propre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espace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stockage,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o</a:t>
            </a:r>
            <a:r>
              <a:rPr dirty="0" sz="1100" spc="-670">
                <a:latin typeface="Tahoma"/>
                <a:cs typeface="Tahoma"/>
              </a:rPr>
              <a:t>u</a:t>
            </a:r>
            <a:r>
              <a:rPr dirty="0" sz="1100" spc="-60">
                <a:latin typeface="Tahoma"/>
                <a:cs typeface="Tahoma"/>
              </a:rPr>
              <a:t>`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peut </a:t>
            </a:r>
            <a:r>
              <a:rPr dirty="0" sz="1100" spc="-35">
                <a:latin typeface="Tahoma"/>
                <a:cs typeface="Tahoma"/>
              </a:rPr>
              <a:t>consulter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son </a:t>
            </a:r>
            <a:r>
              <a:rPr dirty="0" sz="1100" spc="-35">
                <a:latin typeface="Tahoma"/>
                <a:cs typeface="Tahoma"/>
              </a:rPr>
              <a:t>historique, </a:t>
            </a:r>
            <a:r>
              <a:rPr dirty="0" sz="1100" spc="-40">
                <a:latin typeface="Tahoma"/>
                <a:cs typeface="Tahoma"/>
              </a:rPr>
              <a:t>manipuler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calculs, </a:t>
            </a:r>
            <a:r>
              <a:rPr dirty="0" sz="1100" spc="-50">
                <a:latin typeface="Tahoma"/>
                <a:cs typeface="Tahoma"/>
              </a:rPr>
              <a:t>graphiques,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30">
                <a:latin typeface="Tahoma"/>
                <a:cs typeface="Tahoma"/>
              </a:rPr>
              <a:t> matrices.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Cette </a:t>
            </a:r>
            <a:r>
              <a:rPr dirty="0" sz="1100" spc="-25">
                <a:latin typeface="Tahoma"/>
                <a:cs typeface="Tahoma"/>
              </a:rPr>
              <a:t>solution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 </a:t>
            </a:r>
            <a:r>
              <a:rPr dirty="0" sz="1100" spc="-40">
                <a:latin typeface="Tahoma"/>
                <a:cs typeface="Tahoma"/>
              </a:rPr>
              <a:t>permis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d’in</a:t>
            </a:r>
            <a:r>
              <a:rPr dirty="0" sz="1100" spc="-70">
                <a:latin typeface="Tahoma"/>
                <a:cs typeface="Tahoma"/>
              </a:rPr>
              <a:t>t</a:t>
            </a:r>
            <a:r>
              <a:rPr dirty="0" sz="1100" spc="-610">
                <a:latin typeface="Tahoma"/>
                <a:cs typeface="Tahoma"/>
              </a:rPr>
              <a:t>´</a:t>
            </a:r>
            <a:r>
              <a:rPr dirty="0" sz="1100" spc="-35">
                <a:latin typeface="Tahoma"/>
                <a:cs typeface="Tahoma"/>
              </a:rPr>
              <a:t>egrer</a:t>
            </a:r>
            <a:r>
              <a:rPr dirty="0" sz="1100">
                <a:latin typeface="Tahoma"/>
                <a:cs typeface="Tahoma"/>
              </a:rPr>
              <a:t> la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base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don</a:t>
            </a:r>
            <a:r>
              <a:rPr dirty="0" sz="1100" spc="-105">
                <a:latin typeface="Tahoma"/>
                <a:cs typeface="Tahoma"/>
              </a:rPr>
              <a:t>n</a:t>
            </a:r>
            <a:r>
              <a:rPr dirty="0" sz="1100" spc="-645">
                <a:latin typeface="Tahoma"/>
                <a:cs typeface="Tahoma"/>
              </a:rPr>
              <a:t>´</a:t>
            </a:r>
            <a:r>
              <a:rPr dirty="0" sz="1100" spc="-70">
                <a:latin typeface="Tahoma"/>
                <a:cs typeface="Tahoma"/>
              </a:rPr>
              <a:t>ees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</a:t>
            </a:r>
            <a:r>
              <a:rPr dirty="0" sz="1100" spc="-90">
                <a:latin typeface="Tahoma"/>
                <a:cs typeface="Tahoma"/>
              </a:rPr>
              <a:t>i</a:t>
            </a:r>
            <a:r>
              <a:rPr dirty="0" sz="1100" spc="-630">
                <a:latin typeface="Tahoma"/>
                <a:cs typeface="Tahoma"/>
              </a:rPr>
              <a:t>`</a:t>
            </a:r>
            <a:r>
              <a:rPr dirty="0" sz="1100" spc="-55">
                <a:latin typeface="Tahoma"/>
                <a:cs typeface="Tahoma"/>
              </a:rPr>
              <a:t>ere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logique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pratique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tout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offrant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ex</a:t>
            </a:r>
            <a:r>
              <a:rPr dirty="0" sz="1100" spc="-95">
                <a:latin typeface="Tahoma"/>
                <a:cs typeface="Tahoma"/>
              </a:rPr>
              <a:t>p</a:t>
            </a:r>
            <a:r>
              <a:rPr dirty="0" sz="1100" spc="-635">
                <a:latin typeface="Tahoma"/>
                <a:cs typeface="Tahoma"/>
              </a:rPr>
              <a:t>´</a:t>
            </a:r>
            <a:r>
              <a:rPr dirty="0" sz="1100" spc="-60">
                <a:latin typeface="Tahoma"/>
                <a:cs typeface="Tahoma"/>
              </a:rPr>
              <a:t>erience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utilisateur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conviviale.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5"/>
              <a:t>Remerciements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68580">
              <a:lnSpc>
                <a:spcPct val="102600"/>
              </a:lnSpc>
              <a:spcBef>
                <a:spcPts val="55"/>
              </a:spcBef>
            </a:pPr>
            <a:r>
              <a:rPr dirty="0" spc="-20"/>
              <a:t>Nous</a:t>
            </a:r>
            <a:r>
              <a:rPr dirty="0" spc="-50"/>
              <a:t> </a:t>
            </a:r>
            <a:r>
              <a:rPr dirty="0" spc="-40"/>
              <a:t>tenons</a:t>
            </a:r>
            <a:r>
              <a:rPr dirty="0" spc="-5"/>
              <a:t> </a:t>
            </a:r>
            <a:r>
              <a:rPr dirty="0" spc="-650"/>
              <a:t>`</a:t>
            </a:r>
            <a:r>
              <a:rPr dirty="0" spc="-55"/>
              <a:t>a</a:t>
            </a:r>
            <a:r>
              <a:rPr dirty="0" spc="20"/>
              <a:t> </a:t>
            </a:r>
            <a:r>
              <a:rPr dirty="0" spc="-55"/>
              <a:t>exprimer</a:t>
            </a:r>
            <a:r>
              <a:rPr dirty="0" spc="5"/>
              <a:t> </a:t>
            </a:r>
            <a:r>
              <a:rPr dirty="0" spc="-45"/>
              <a:t>nos</a:t>
            </a:r>
            <a:r>
              <a:rPr dirty="0"/>
              <a:t> </a:t>
            </a:r>
            <a:r>
              <a:rPr dirty="0" spc="-55"/>
              <a:t>sin</a:t>
            </a:r>
            <a:r>
              <a:rPr dirty="0" spc="-95"/>
              <a:t>c</a:t>
            </a:r>
            <a:r>
              <a:rPr dirty="0" spc="-630"/>
              <a:t>`</a:t>
            </a:r>
            <a:r>
              <a:rPr dirty="0" spc="-55"/>
              <a:t>eres</a:t>
            </a:r>
            <a:r>
              <a:rPr dirty="0" spc="15"/>
              <a:t> </a:t>
            </a:r>
            <a:r>
              <a:rPr dirty="0" spc="-50"/>
              <a:t>remerciements</a:t>
            </a:r>
            <a:r>
              <a:rPr dirty="0" spc="-10"/>
              <a:t> </a:t>
            </a:r>
            <a:r>
              <a:rPr dirty="0" spc="-650"/>
              <a:t>`</a:t>
            </a:r>
            <a:r>
              <a:rPr dirty="0" spc="-55"/>
              <a:t>a</a:t>
            </a:r>
            <a:r>
              <a:rPr dirty="0" spc="20"/>
              <a:t> </a:t>
            </a:r>
            <a:r>
              <a:rPr dirty="0" spc="-10" b="1">
                <a:latin typeface="Tahoma"/>
                <a:cs typeface="Tahoma"/>
              </a:rPr>
              <a:t>Monsieur </a:t>
            </a:r>
            <a:r>
              <a:rPr dirty="0" spc="-45" b="1">
                <a:latin typeface="Tahoma"/>
                <a:cs typeface="Tahoma"/>
              </a:rPr>
              <a:t>Tarik</a:t>
            </a:r>
            <a:r>
              <a:rPr dirty="0" spc="-40" b="1">
                <a:latin typeface="Tahoma"/>
                <a:cs typeface="Tahoma"/>
              </a:rPr>
              <a:t> </a:t>
            </a:r>
            <a:r>
              <a:rPr dirty="0" spc="-60" b="1">
                <a:latin typeface="Tahoma"/>
                <a:cs typeface="Tahoma"/>
              </a:rPr>
              <a:t>Hajji</a:t>
            </a:r>
            <a:r>
              <a:rPr dirty="0" spc="-60"/>
              <a:t>,</a:t>
            </a:r>
            <a:r>
              <a:rPr dirty="0" spc="-25"/>
              <a:t> notre</a:t>
            </a:r>
            <a:r>
              <a:rPr dirty="0" spc="-45"/>
              <a:t> </a:t>
            </a:r>
            <a:r>
              <a:rPr dirty="0" spc="-30"/>
              <a:t>encadrant.</a:t>
            </a:r>
            <a:r>
              <a:rPr dirty="0" spc="85"/>
              <a:t> </a:t>
            </a:r>
            <a:r>
              <a:rPr dirty="0" spc="-45"/>
              <a:t>G</a:t>
            </a:r>
            <a:r>
              <a:rPr dirty="0" spc="-65"/>
              <a:t>r</a:t>
            </a:r>
            <a:r>
              <a:rPr dirty="0" spc="-640"/>
              <a:t>ˆ</a:t>
            </a:r>
            <a:r>
              <a:rPr dirty="0" spc="-45"/>
              <a:t>ace</a:t>
            </a:r>
            <a:r>
              <a:rPr dirty="0" spc="10"/>
              <a:t> </a:t>
            </a:r>
            <a:r>
              <a:rPr dirty="0" spc="-660"/>
              <a:t>`</a:t>
            </a:r>
            <a:r>
              <a:rPr dirty="0" spc="-60"/>
              <a:t>a</a:t>
            </a:r>
            <a:r>
              <a:rPr dirty="0" spc="20"/>
              <a:t> </a:t>
            </a:r>
            <a:r>
              <a:rPr dirty="0" spc="-45"/>
              <a:t>son</a:t>
            </a:r>
            <a:r>
              <a:rPr dirty="0" spc="-25"/>
              <a:t> </a:t>
            </a:r>
            <a:r>
              <a:rPr dirty="0" spc="-55"/>
              <a:t>enseignement</a:t>
            </a:r>
            <a:r>
              <a:rPr dirty="0" spc="-25"/>
              <a:t> </a:t>
            </a:r>
            <a:r>
              <a:rPr dirty="0"/>
              <a:t>et</a:t>
            </a:r>
            <a:r>
              <a:rPr dirty="0" spc="-40"/>
              <a:t> </a:t>
            </a:r>
            <a:r>
              <a:rPr dirty="0" spc="-675"/>
              <a:t>`</a:t>
            </a:r>
            <a:r>
              <a:rPr dirty="0" spc="-80"/>
              <a:t>a</a:t>
            </a:r>
            <a:r>
              <a:rPr dirty="0" spc="-20"/>
              <a:t> l’affectation</a:t>
            </a:r>
            <a:r>
              <a:rPr dirty="0" spc="-30"/>
              <a:t> </a:t>
            </a:r>
            <a:r>
              <a:rPr dirty="0" spc="-35"/>
              <a:t>de</a:t>
            </a:r>
            <a:r>
              <a:rPr dirty="0" spc="-25"/>
              <a:t> </a:t>
            </a:r>
            <a:r>
              <a:rPr dirty="0" spc="-40"/>
              <a:t>projets</a:t>
            </a:r>
            <a:r>
              <a:rPr dirty="0" spc="-30"/>
              <a:t> </a:t>
            </a:r>
            <a:r>
              <a:rPr dirty="0" spc="-60"/>
              <a:t>comme</a:t>
            </a:r>
            <a:r>
              <a:rPr dirty="0" spc="-25"/>
              <a:t> </a:t>
            </a:r>
            <a:r>
              <a:rPr dirty="0" spc="-40"/>
              <a:t>celui-</a:t>
            </a:r>
            <a:r>
              <a:rPr dirty="0"/>
              <a:t>ci,</a:t>
            </a:r>
            <a:r>
              <a:rPr dirty="0" spc="-25"/>
              <a:t> </a:t>
            </a:r>
            <a:r>
              <a:rPr dirty="0" spc="-50"/>
              <a:t>nous</a:t>
            </a:r>
            <a:r>
              <a:rPr dirty="0" spc="-30"/>
              <a:t> </a:t>
            </a:r>
            <a:r>
              <a:rPr dirty="0" spc="-45"/>
              <a:t>avons</a:t>
            </a:r>
            <a:r>
              <a:rPr dirty="0" spc="-25"/>
              <a:t> </a:t>
            </a:r>
            <a:r>
              <a:rPr dirty="0" spc="-10"/>
              <a:t>pu</a:t>
            </a:r>
            <a:r>
              <a:rPr dirty="0" spc="-25"/>
              <a:t> </a:t>
            </a:r>
            <a:r>
              <a:rPr dirty="0" spc="-40"/>
              <a:t>approfondir </a:t>
            </a:r>
            <a:r>
              <a:rPr dirty="0" spc="-45"/>
              <a:t>nos</a:t>
            </a:r>
            <a:r>
              <a:rPr dirty="0" spc="-35"/>
              <a:t> </a:t>
            </a:r>
            <a:r>
              <a:rPr dirty="0" spc="-50"/>
              <a:t>connaissances</a:t>
            </a:r>
            <a:r>
              <a:rPr dirty="0" spc="-30"/>
              <a:t> </a:t>
            </a:r>
            <a:r>
              <a:rPr dirty="0"/>
              <a:t>et</a:t>
            </a:r>
            <a:r>
              <a:rPr dirty="0" spc="-30"/>
              <a:t> </a:t>
            </a:r>
            <a:r>
              <a:rPr dirty="0" spc="-40"/>
              <a:t>mieux</a:t>
            </a:r>
            <a:r>
              <a:rPr dirty="0" spc="-25"/>
              <a:t> </a:t>
            </a:r>
            <a:r>
              <a:rPr dirty="0" spc="-55"/>
              <a:t>comprendre</a:t>
            </a:r>
            <a:r>
              <a:rPr dirty="0" spc="-25"/>
              <a:t> les</a:t>
            </a:r>
            <a:r>
              <a:rPr dirty="0" spc="-30"/>
              <a:t> </a:t>
            </a:r>
            <a:r>
              <a:rPr dirty="0" spc="-60"/>
              <a:t>enjeux</a:t>
            </a:r>
            <a:r>
              <a:rPr dirty="0" spc="-25"/>
              <a:t> </a:t>
            </a:r>
            <a:r>
              <a:rPr dirty="0" spc="-45"/>
              <a:t>techniques</a:t>
            </a:r>
            <a:r>
              <a:rPr dirty="0" spc="-30"/>
              <a:t> </a:t>
            </a:r>
            <a:r>
              <a:rPr dirty="0" spc="-25"/>
              <a:t>et </a:t>
            </a:r>
            <a:r>
              <a:rPr dirty="0" spc="-50"/>
              <a:t>t</a:t>
            </a:r>
            <a:r>
              <a:rPr dirty="0" spc="-85"/>
              <a:t>h</a:t>
            </a:r>
            <a:r>
              <a:rPr dirty="0" spc="-625"/>
              <a:t>´</a:t>
            </a:r>
            <a:r>
              <a:rPr dirty="0" spc="-50"/>
              <a:t>e</a:t>
            </a:r>
            <a:r>
              <a:rPr dirty="0" spc="-90"/>
              <a:t>o</a:t>
            </a:r>
            <a:r>
              <a:rPr dirty="0" spc="-50"/>
              <a:t>riques</a:t>
            </a:r>
            <a:r>
              <a:rPr dirty="0" spc="20"/>
              <a:t> </a:t>
            </a:r>
            <a:r>
              <a:rPr dirty="0" spc="-60"/>
              <a:t>ass</a:t>
            </a:r>
            <a:r>
              <a:rPr dirty="0" spc="-35"/>
              <a:t>o</a:t>
            </a:r>
            <a:r>
              <a:rPr dirty="0" spc="-60"/>
              <a:t>c</a:t>
            </a:r>
            <a:r>
              <a:rPr dirty="0" spc="-95"/>
              <a:t>i</a:t>
            </a:r>
            <a:r>
              <a:rPr dirty="0" spc="-640"/>
              <a:t>´</a:t>
            </a:r>
            <a:r>
              <a:rPr dirty="0" spc="-60"/>
              <a:t>es</a:t>
            </a:r>
            <a:r>
              <a:rPr dirty="0" spc="10"/>
              <a:t> </a:t>
            </a:r>
            <a:r>
              <a:rPr dirty="0" spc="-650"/>
              <a:t>`</a:t>
            </a:r>
            <a:r>
              <a:rPr dirty="0" spc="-55"/>
              <a:t>a</a:t>
            </a:r>
            <a:r>
              <a:rPr dirty="0" spc="20"/>
              <a:t> </a:t>
            </a:r>
            <a:r>
              <a:rPr dirty="0"/>
              <a:t>la</a:t>
            </a:r>
            <a:r>
              <a:rPr dirty="0" spc="5"/>
              <a:t> </a:t>
            </a:r>
            <a:r>
              <a:rPr dirty="0" spc="-35"/>
              <a:t>c</a:t>
            </a:r>
            <a:r>
              <a:rPr dirty="0" spc="-70"/>
              <a:t>r</a:t>
            </a:r>
            <a:r>
              <a:rPr dirty="0" spc="-615"/>
              <a:t>´</a:t>
            </a:r>
            <a:r>
              <a:rPr dirty="0" spc="-35"/>
              <a:t>eation</a:t>
            </a:r>
            <a:r>
              <a:rPr dirty="0" spc="20"/>
              <a:t> </a:t>
            </a:r>
            <a:r>
              <a:rPr dirty="0" spc="-35"/>
              <a:t>de</a:t>
            </a:r>
            <a:r>
              <a:rPr dirty="0" spc="15"/>
              <a:t> </a:t>
            </a:r>
            <a:r>
              <a:rPr dirty="0" spc="-40"/>
              <a:t>simulateurs</a:t>
            </a:r>
            <a:r>
              <a:rPr dirty="0" spc="15"/>
              <a:t> </a:t>
            </a:r>
            <a:r>
              <a:rPr dirty="0"/>
              <a:t>et </a:t>
            </a:r>
            <a:r>
              <a:rPr dirty="0" spc="-650"/>
              <a:t>`</a:t>
            </a:r>
            <a:r>
              <a:rPr dirty="0" spc="-55"/>
              <a:t>a</a:t>
            </a:r>
            <a:r>
              <a:rPr dirty="0" spc="20"/>
              <a:t> </a:t>
            </a:r>
            <a:r>
              <a:rPr dirty="0" spc="30"/>
              <a:t>l’in</a:t>
            </a:r>
            <a:r>
              <a:rPr dirty="0" spc="-5"/>
              <a:t>t</a:t>
            </a:r>
            <a:r>
              <a:rPr dirty="0" spc="-545"/>
              <a:t>´</a:t>
            </a:r>
            <a:r>
              <a:rPr dirty="0" spc="30"/>
              <a:t>egration</a:t>
            </a:r>
            <a:r>
              <a:rPr dirty="0" spc="-15"/>
              <a:t> </a:t>
            </a:r>
            <a:r>
              <a:rPr dirty="0" spc="-35"/>
              <a:t>de</a:t>
            </a:r>
            <a:r>
              <a:rPr dirty="0" spc="-55"/>
              <a:t> </a:t>
            </a:r>
            <a:r>
              <a:rPr dirty="0" spc="-65"/>
              <a:t>bases</a:t>
            </a:r>
            <a:r>
              <a:rPr dirty="0" spc="-20"/>
              <a:t> </a:t>
            </a:r>
            <a:r>
              <a:rPr dirty="0" spc="-35"/>
              <a:t>de</a:t>
            </a:r>
            <a:r>
              <a:rPr dirty="0" spc="-45"/>
              <a:t> </a:t>
            </a:r>
            <a:r>
              <a:rPr dirty="0" spc="55"/>
              <a:t>don</a:t>
            </a:r>
            <a:r>
              <a:rPr dirty="0" spc="20"/>
              <a:t>n</a:t>
            </a:r>
            <a:r>
              <a:rPr dirty="0" spc="-520"/>
              <a:t>´</a:t>
            </a:r>
            <a:r>
              <a:rPr dirty="0" spc="55"/>
              <a:t>ees.</a:t>
            </a:r>
          </a:p>
          <a:p>
            <a:pPr marL="12700" marR="5080">
              <a:lnSpc>
                <a:spcPct val="102600"/>
              </a:lnSpc>
            </a:pPr>
            <a:r>
              <a:rPr dirty="0"/>
              <a:t>Ce</a:t>
            </a:r>
            <a:r>
              <a:rPr dirty="0" spc="-90"/>
              <a:t> </a:t>
            </a:r>
            <a:r>
              <a:rPr dirty="0" spc="-35"/>
              <a:t>projet</a:t>
            </a:r>
            <a:r>
              <a:rPr dirty="0" spc="-45"/>
              <a:t> </a:t>
            </a:r>
            <a:r>
              <a:rPr dirty="0" spc="-10"/>
              <a:t>n’aurait</a:t>
            </a:r>
            <a:r>
              <a:rPr dirty="0" spc="-35"/>
              <a:t> </a:t>
            </a:r>
            <a:r>
              <a:rPr dirty="0" spc="-55"/>
              <a:t>pas</a:t>
            </a:r>
            <a:r>
              <a:rPr dirty="0" spc="-30"/>
              <a:t> </a:t>
            </a:r>
            <a:r>
              <a:rPr dirty="0" spc="-620"/>
              <a:t>´</a:t>
            </a:r>
            <a:r>
              <a:rPr dirty="0" spc="-40"/>
              <a:t>e</a:t>
            </a:r>
            <a:r>
              <a:rPr dirty="0" spc="-70"/>
              <a:t>t</a:t>
            </a:r>
            <a:r>
              <a:rPr dirty="0" spc="-620"/>
              <a:t>´</a:t>
            </a:r>
            <a:r>
              <a:rPr dirty="0" spc="-40"/>
              <a:t>e</a:t>
            </a:r>
            <a:r>
              <a:rPr dirty="0" spc="20"/>
              <a:t> </a:t>
            </a:r>
            <a:r>
              <a:rPr dirty="0" spc="-35"/>
              <a:t>aussi</a:t>
            </a:r>
            <a:r>
              <a:rPr dirty="0" spc="-30"/>
              <a:t> </a:t>
            </a:r>
            <a:r>
              <a:rPr dirty="0" spc="-35"/>
              <a:t>enrichissant</a:t>
            </a:r>
            <a:r>
              <a:rPr dirty="0" spc="-30"/>
              <a:t> </a:t>
            </a:r>
            <a:r>
              <a:rPr dirty="0" spc="-55"/>
              <a:t>sans</a:t>
            </a:r>
            <a:r>
              <a:rPr dirty="0" spc="-30"/>
              <a:t> </a:t>
            </a:r>
            <a:r>
              <a:rPr dirty="0" spc="-45"/>
              <a:t>son</a:t>
            </a:r>
            <a:r>
              <a:rPr dirty="0" spc="-30"/>
              <a:t> soutien</a:t>
            </a:r>
            <a:r>
              <a:rPr dirty="0" spc="-25"/>
              <a:t> </a:t>
            </a:r>
            <a:r>
              <a:rPr dirty="0"/>
              <a:t>et</a:t>
            </a:r>
            <a:r>
              <a:rPr dirty="0" spc="-30"/>
              <a:t> </a:t>
            </a:r>
            <a:r>
              <a:rPr dirty="0" spc="-50"/>
              <a:t>ses </a:t>
            </a:r>
            <a:r>
              <a:rPr dirty="0" spc="-85"/>
              <a:t>pr</a:t>
            </a:r>
            <a:r>
              <a:rPr dirty="0" spc="-625"/>
              <a:t>´</a:t>
            </a:r>
            <a:r>
              <a:rPr dirty="0" spc="-50"/>
              <a:t>ecieux</a:t>
            </a:r>
            <a:r>
              <a:rPr dirty="0" spc="20"/>
              <a:t> </a:t>
            </a:r>
            <a:r>
              <a:rPr dirty="0" spc="-35"/>
              <a:t>conseils.</a:t>
            </a:r>
            <a:r>
              <a:rPr dirty="0" spc="55"/>
              <a:t> </a:t>
            </a:r>
            <a:r>
              <a:rPr dirty="0" spc="-20"/>
              <a:t>Nous</a:t>
            </a:r>
            <a:r>
              <a:rPr dirty="0" spc="-10"/>
              <a:t> </a:t>
            </a:r>
            <a:r>
              <a:rPr dirty="0"/>
              <a:t>lui</a:t>
            </a:r>
            <a:r>
              <a:rPr dirty="0" spc="-5"/>
              <a:t> </a:t>
            </a:r>
            <a:r>
              <a:rPr dirty="0" spc="-75"/>
              <a:t>sommes</a:t>
            </a:r>
            <a:r>
              <a:rPr dirty="0" spc="-10"/>
              <a:t> </a:t>
            </a:r>
            <a:r>
              <a:rPr dirty="0" spc="-40"/>
              <a:t>t</a:t>
            </a:r>
            <a:r>
              <a:rPr dirty="0" spc="-70"/>
              <a:t>r</a:t>
            </a:r>
            <a:r>
              <a:rPr dirty="0" spc="-620"/>
              <a:t>`</a:t>
            </a:r>
            <a:r>
              <a:rPr dirty="0" spc="-40"/>
              <a:t>es</a:t>
            </a:r>
            <a:r>
              <a:rPr dirty="0" spc="20"/>
              <a:t> </a:t>
            </a:r>
            <a:r>
              <a:rPr dirty="0" spc="-45"/>
              <a:t>reconnaissants</a:t>
            </a:r>
            <a:r>
              <a:rPr dirty="0" spc="-10"/>
              <a:t> </a:t>
            </a:r>
            <a:r>
              <a:rPr dirty="0" spc="-25"/>
              <a:t>pour</a:t>
            </a:r>
            <a:r>
              <a:rPr dirty="0" spc="-5"/>
              <a:t> </a:t>
            </a:r>
            <a:r>
              <a:rPr dirty="0" spc="-25"/>
              <a:t>son </a:t>
            </a:r>
            <a:r>
              <a:rPr dirty="0" spc="-55"/>
              <a:t>accompagnement</a:t>
            </a:r>
            <a:r>
              <a:rPr dirty="0" spc="-35"/>
              <a:t> </a:t>
            </a:r>
            <a:r>
              <a:rPr dirty="0"/>
              <a:t>tout</a:t>
            </a:r>
            <a:r>
              <a:rPr dirty="0" spc="-60"/>
              <a:t> </a:t>
            </a:r>
            <a:r>
              <a:rPr dirty="0"/>
              <a:t>au</a:t>
            </a:r>
            <a:r>
              <a:rPr dirty="0" spc="-45"/>
              <a:t> </a:t>
            </a:r>
            <a:r>
              <a:rPr dirty="0" spc="-25"/>
              <a:t>long</a:t>
            </a:r>
            <a:r>
              <a:rPr dirty="0" spc="-50"/>
              <a:t> </a:t>
            </a:r>
            <a:r>
              <a:rPr dirty="0" spc="-35"/>
              <a:t>de</a:t>
            </a:r>
            <a:r>
              <a:rPr dirty="0" spc="-45"/>
              <a:t> </a:t>
            </a:r>
            <a:r>
              <a:rPr dirty="0" spc="-20"/>
              <a:t>ce</a:t>
            </a:r>
            <a:r>
              <a:rPr dirty="0" spc="-45"/>
              <a:t> </a:t>
            </a:r>
            <a:r>
              <a:rPr dirty="0" spc="-10"/>
              <a:t>parcours.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936622"/>
            <a:ext cx="1435100" cy="60896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220"/>
              </a:spcBef>
            </a:pPr>
            <a:r>
              <a:rPr dirty="0" sz="1200" spc="-60">
                <a:solidFill>
                  <a:srgbClr val="3333B2"/>
                </a:solidFill>
                <a:latin typeface="Tahoma"/>
                <a:cs typeface="Tahoma"/>
              </a:rPr>
              <a:t>Informations</a:t>
            </a:r>
            <a:r>
              <a:rPr dirty="0" sz="12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200" spc="-90">
                <a:solidFill>
                  <a:srgbClr val="3333B2"/>
                </a:solidFill>
                <a:latin typeface="Tahoma"/>
                <a:cs typeface="Tahoma"/>
              </a:rPr>
              <a:t>g</a:t>
            </a:r>
            <a:r>
              <a:rPr dirty="0" sz="1200" spc="-675">
                <a:solidFill>
                  <a:srgbClr val="3333B2"/>
                </a:solidFill>
                <a:latin typeface="Tahoma"/>
                <a:cs typeface="Tahoma"/>
              </a:rPr>
              <a:t>´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</a:rPr>
              <a:t>e</a:t>
            </a:r>
            <a:r>
              <a:rPr dirty="0" sz="1200" spc="-90">
                <a:solidFill>
                  <a:srgbClr val="3333B2"/>
                </a:solidFill>
                <a:latin typeface="Tahoma"/>
                <a:cs typeface="Tahoma"/>
              </a:rPr>
              <a:t>n</a:t>
            </a:r>
            <a:r>
              <a:rPr dirty="0" sz="1200" spc="-675">
                <a:solidFill>
                  <a:srgbClr val="3333B2"/>
                </a:solidFill>
                <a:latin typeface="Tahoma"/>
                <a:cs typeface="Tahoma"/>
              </a:rPr>
              <a:t>´</a:t>
            </a:r>
            <a:r>
              <a:rPr dirty="0" sz="1200" spc="-50">
                <a:solidFill>
                  <a:srgbClr val="3333B2"/>
                </a:solidFill>
                <a:latin typeface="Tahoma"/>
                <a:cs typeface="Tahoma"/>
              </a:rPr>
              <a:t>erales</a:t>
            </a:r>
            <a:r>
              <a:rPr dirty="0" sz="1200" spc="-1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Fil</a:t>
            </a:r>
            <a:r>
              <a:rPr dirty="0" sz="1100" spc="-85" b="1">
                <a:latin typeface="Tahoma"/>
                <a:cs typeface="Tahoma"/>
              </a:rPr>
              <a:t>i</a:t>
            </a:r>
            <a:r>
              <a:rPr dirty="0" sz="1100" spc="-635" b="1">
                <a:latin typeface="Tahoma"/>
                <a:cs typeface="Tahoma"/>
              </a:rPr>
              <a:t>`</a:t>
            </a:r>
            <a:r>
              <a:rPr dirty="0" sz="1100" spc="-55" b="1">
                <a:latin typeface="Tahoma"/>
                <a:cs typeface="Tahoma"/>
              </a:rPr>
              <a:t>ere</a:t>
            </a:r>
            <a:r>
              <a:rPr dirty="0" sz="1100" spc="60" b="1">
                <a:latin typeface="Tahoma"/>
                <a:cs typeface="Tahoma"/>
              </a:rPr>
              <a:t> </a:t>
            </a:r>
            <a:r>
              <a:rPr dirty="0" sz="1100" b="1">
                <a:latin typeface="Tahoma"/>
                <a:cs typeface="Tahoma"/>
              </a:rPr>
              <a:t>:</a:t>
            </a:r>
            <a:r>
              <a:rPr dirty="0" sz="1100" spc="150" b="1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GIATD-</a:t>
            </a:r>
            <a:r>
              <a:rPr dirty="0" sz="1100" spc="-25">
                <a:latin typeface="Tahoma"/>
                <a:cs typeface="Tahoma"/>
              </a:rPr>
              <a:t>SI </a:t>
            </a:r>
            <a:r>
              <a:rPr dirty="0" sz="1100" spc="-55" b="1">
                <a:latin typeface="Tahoma"/>
                <a:cs typeface="Tahoma"/>
              </a:rPr>
              <a:t>Encadrant</a:t>
            </a:r>
            <a:r>
              <a:rPr dirty="0" sz="1100" spc="-5" b="1">
                <a:latin typeface="Tahoma"/>
                <a:cs typeface="Tahoma"/>
              </a:rPr>
              <a:t> </a:t>
            </a:r>
            <a:r>
              <a:rPr dirty="0" sz="1100" b="1">
                <a:latin typeface="Tahoma"/>
                <a:cs typeface="Tahoma"/>
              </a:rPr>
              <a:t>: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Tarik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Hajji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053147" y="1846529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 h="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34594" y="1525738"/>
            <a:ext cx="258572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100" spc="-695" b="1">
                <a:latin typeface="Tahoma"/>
                <a:cs typeface="Tahoma"/>
              </a:rPr>
              <a:t>E</a:t>
            </a:r>
            <a:r>
              <a:rPr dirty="0" baseline="12626" sz="1650" spc="-22" b="1">
                <a:latin typeface="Tahoma"/>
                <a:cs typeface="Tahoma"/>
              </a:rPr>
              <a:t>´</a:t>
            </a:r>
            <a:r>
              <a:rPr dirty="0" sz="1100" spc="-95" b="1">
                <a:latin typeface="Tahoma"/>
                <a:cs typeface="Tahoma"/>
              </a:rPr>
              <a:t>l</a:t>
            </a:r>
            <a:r>
              <a:rPr dirty="0" sz="1100" spc="-640" b="1">
                <a:latin typeface="Tahoma"/>
                <a:cs typeface="Tahoma"/>
              </a:rPr>
              <a:t>´</a:t>
            </a:r>
            <a:r>
              <a:rPr dirty="0" sz="1100" spc="-60" b="1">
                <a:latin typeface="Tahoma"/>
                <a:cs typeface="Tahoma"/>
              </a:rPr>
              <a:t>ement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b="1">
                <a:latin typeface="Tahoma"/>
                <a:cs typeface="Tahoma"/>
              </a:rPr>
              <a:t>: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Technologie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du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Web</a:t>
            </a:r>
            <a:endParaRPr sz="11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latin typeface="Tahoma"/>
                <a:cs typeface="Tahoma"/>
              </a:rPr>
              <a:t>Projet</a:t>
            </a:r>
            <a:r>
              <a:rPr dirty="0" sz="1100" b="1">
                <a:latin typeface="Tahoma"/>
                <a:cs typeface="Tahoma"/>
              </a:rPr>
              <a:t> :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25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Simulateur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calcul</a:t>
            </a:r>
            <a:endParaRPr sz="1100">
              <a:latin typeface="Tahoma"/>
              <a:cs typeface="Tahoma"/>
            </a:endParaRPr>
          </a:p>
          <a:p>
            <a:pPr marL="25400">
              <a:lnSpc>
                <a:spcPct val="100000"/>
              </a:lnSpc>
              <a:spcBef>
                <a:spcPts val="35"/>
              </a:spcBef>
            </a:pPr>
            <a:r>
              <a:rPr dirty="0" sz="1100" spc="-65" b="1">
                <a:latin typeface="Tahoma"/>
                <a:cs typeface="Tahoma"/>
              </a:rPr>
              <a:t>Bin</a:t>
            </a:r>
            <a:r>
              <a:rPr dirty="0" sz="1100" spc="-665" b="1">
                <a:latin typeface="Tahoma"/>
                <a:cs typeface="Tahoma"/>
              </a:rPr>
              <a:t>ˆ</a:t>
            </a:r>
            <a:r>
              <a:rPr dirty="0" sz="1100" spc="-65" b="1">
                <a:latin typeface="Tahoma"/>
                <a:cs typeface="Tahoma"/>
              </a:rPr>
              <a:t>ome</a:t>
            </a:r>
            <a:r>
              <a:rPr dirty="0" sz="1100" spc="65" b="1">
                <a:latin typeface="Tahoma"/>
                <a:cs typeface="Tahoma"/>
              </a:rPr>
              <a:t> </a:t>
            </a:r>
            <a:r>
              <a:rPr dirty="0" sz="1100" b="1">
                <a:latin typeface="Tahoma"/>
                <a:cs typeface="Tahoma"/>
              </a:rPr>
              <a:t>:</a:t>
            </a:r>
            <a:r>
              <a:rPr dirty="0" sz="1100" spc="90" b="1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Essahraoui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Amine,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Amllal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Amine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659166"/>
            <a:ext cx="3935095" cy="21983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21590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latin typeface="Tahoma"/>
                <a:cs typeface="Tahoma"/>
              </a:rPr>
              <a:t>Nous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avons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choisi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le</a:t>
            </a:r>
            <a:r>
              <a:rPr dirty="0" sz="1100" spc="-35">
                <a:latin typeface="Tahoma"/>
                <a:cs typeface="Tahoma"/>
              </a:rPr>
              <a:t> projet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nu</a:t>
            </a:r>
            <a:r>
              <a:rPr dirty="0" sz="1100" spc="-100">
                <a:latin typeface="Tahoma"/>
                <a:cs typeface="Tahoma"/>
              </a:rPr>
              <a:t>m</a:t>
            </a:r>
            <a:r>
              <a:rPr dirty="0" sz="1100" spc="-635">
                <a:latin typeface="Tahoma"/>
                <a:cs typeface="Tahoma"/>
              </a:rPr>
              <a:t>´</a:t>
            </a:r>
            <a:r>
              <a:rPr dirty="0" sz="1100" spc="-60">
                <a:latin typeface="Tahoma"/>
                <a:cs typeface="Tahoma"/>
              </a:rPr>
              <a:t>ero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25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intitu</a:t>
            </a:r>
            <a:r>
              <a:rPr dirty="0" sz="1100" spc="-45">
                <a:latin typeface="Tahoma"/>
                <a:cs typeface="Tahoma"/>
              </a:rPr>
              <a:t>l</a:t>
            </a:r>
            <a:r>
              <a:rPr dirty="0" sz="1100" spc="-585">
                <a:latin typeface="Tahoma"/>
                <a:cs typeface="Tahoma"/>
              </a:rPr>
              <a:t>´</a:t>
            </a:r>
            <a:r>
              <a:rPr dirty="0" sz="1100" spc="-10">
                <a:latin typeface="Tahoma"/>
                <a:cs typeface="Tahoma"/>
              </a:rPr>
              <a:t>e </a:t>
            </a:r>
            <a:r>
              <a:rPr dirty="0" sz="1100" spc="-65" b="1">
                <a:latin typeface="Tahoma"/>
                <a:cs typeface="Tahoma"/>
              </a:rPr>
              <a:t>Simulateur</a:t>
            </a:r>
            <a:r>
              <a:rPr dirty="0" sz="1100" spc="15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de </a:t>
            </a:r>
            <a:r>
              <a:rPr dirty="0" sz="1100" spc="-45" b="1">
                <a:latin typeface="Tahoma"/>
                <a:cs typeface="Tahoma"/>
              </a:rPr>
              <a:t>calcul</a:t>
            </a:r>
            <a:r>
              <a:rPr dirty="0" sz="1100" spc="-45">
                <a:latin typeface="Tahoma"/>
                <a:cs typeface="Tahoma"/>
              </a:rPr>
              <a:t>.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</a:t>
            </a:r>
            <a:r>
              <a:rPr dirty="0" sz="1100" spc="-65">
                <a:latin typeface="Tahoma"/>
                <a:cs typeface="Tahoma"/>
              </a:rPr>
              <a:t>p</a:t>
            </a:r>
            <a:r>
              <a:rPr dirty="0" sz="1100" spc="-70">
                <a:latin typeface="Tahoma"/>
                <a:cs typeface="Tahoma"/>
              </a:rPr>
              <a:t>r</a:t>
            </a:r>
            <a:r>
              <a:rPr dirty="0" sz="1100" spc="-610">
                <a:latin typeface="Tahoma"/>
                <a:cs typeface="Tahoma"/>
              </a:rPr>
              <a:t>`</a:t>
            </a:r>
            <a:r>
              <a:rPr dirty="0" sz="1100" spc="-35">
                <a:latin typeface="Tahoma"/>
                <a:cs typeface="Tahoma"/>
              </a:rPr>
              <a:t>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discussion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approfondie,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nous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avons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d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eci</a:t>
            </a:r>
            <a:r>
              <a:rPr dirty="0" sz="1100" spc="-80">
                <a:latin typeface="Tahoma"/>
                <a:cs typeface="Tahoma"/>
              </a:rPr>
              <a:t>d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 concevoir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simulateur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comportant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trois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parties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principales: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40" b="1">
                <a:latin typeface="Tahoma"/>
                <a:cs typeface="Tahoma"/>
              </a:rPr>
              <a:t>Calcul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simple</a:t>
            </a:r>
            <a:r>
              <a:rPr dirty="0" sz="1100" spc="-70">
                <a:latin typeface="Tahoma"/>
                <a:cs typeface="Tahoma"/>
              </a:rPr>
              <a:t>: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permettant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d’effectuer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</a:t>
            </a:r>
            <a:r>
              <a:rPr dirty="0" sz="1100" spc="-80">
                <a:latin typeface="Tahoma"/>
                <a:cs typeface="Tahoma"/>
              </a:rPr>
              <a:t>p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erations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base </a:t>
            </a:r>
            <a:r>
              <a:rPr dirty="0" sz="1100" spc="-30">
                <a:latin typeface="Tahoma"/>
                <a:cs typeface="Tahoma"/>
              </a:rPr>
              <a:t>telles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que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l’addition,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soustraction,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multiplication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 </a:t>
            </a:r>
            <a:r>
              <a:rPr dirty="0" sz="1100" spc="-10">
                <a:latin typeface="Tahoma"/>
                <a:cs typeface="Tahoma"/>
              </a:rPr>
              <a:t>division.</a:t>
            </a:r>
            <a:endParaRPr sz="1100">
              <a:latin typeface="Tahoma"/>
              <a:cs typeface="Tahoma"/>
            </a:endParaRPr>
          </a:p>
          <a:p>
            <a:pPr algn="just" marL="314960" marR="6604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60" b="1">
                <a:latin typeface="Tahoma"/>
                <a:cs typeface="Tahoma"/>
              </a:rPr>
              <a:t>Calcul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matriciel</a:t>
            </a:r>
            <a:r>
              <a:rPr dirty="0" sz="1100" spc="-75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desti</a:t>
            </a:r>
            <a:r>
              <a:rPr dirty="0" sz="1100" spc="-75">
                <a:latin typeface="Tahoma"/>
                <a:cs typeface="Tahoma"/>
              </a:rPr>
              <a:t>n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0">
                <a:latin typeface="Tahoma"/>
                <a:cs typeface="Tahoma"/>
              </a:rPr>
              <a:t>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620">
                <a:latin typeface="Tahoma"/>
                <a:cs typeface="Tahoma"/>
              </a:rPr>
              <a:t>`</a:t>
            </a:r>
            <a:r>
              <a:rPr dirty="0" sz="1100" spc="-2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manipuler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des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matrices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pour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des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</a:t>
            </a:r>
            <a:r>
              <a:rPr dirty="0" sz="1100" spc="-75">
                <a:latin typeface="Tahoma"/>
                <a:cs typeface="Tahoma"/>
              </a:rPr>
              <a:t>p</a:t>
            </a:r>
            <a:r>
              <a:rPr dirty="0" sz="1100" spc="-615">
                <a:latin typeface="Tahoma"/>
                <a:cs typeface="Tahoma"/>
              </a:rPr>
              <a:t>´</a:t>
            </a:r>
            <a:r>
              <a:rPr dirty="0" sz="1100" spc="-40">
                <a:latin typeface="Tahoma"/>
                <a:cs typeface="Tahoma"/>
              </a:rPr>
              <a:t>erations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comme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l’addition,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multiplication,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calcul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de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d</a:t>
            </a:r>
            <a:r>
              <a:rPr dirty="0" sz="1100" spc="-610">
                <a:latin typeface="Tahoma"/>
                <a:cs typeface="Tahoma"/>
              </a:rPr>
              <a:t>´</a:t>
            </a:r>
            <a:r>
              <a:rPr dirty="0" sz="1100" spc="-35">
                <a:latin typeface="Tahoma"/>
                <a:cs typeface="Tahoma"/>
              </a:rPr>
              <a:t>eterminants.</a:t>
            </a:r>
            <a:endParaRPr sz="1100">
              <a:latin typeface="Tahoma"/>
              <a:cs typeface="Tahoma"/>
            </a:endParaRPr>
          </a:p>
          <a:p>
            <a:pPr marL="314960" marR="12890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65" b="1">
                <a:latin typeface="Tahoma"/>
                <a:cs typeface="Tahoma"/>
              </a:rPr>
              <a:t>Simulateur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de</a:t>
            </a:r>
            <a:r>
              <a:rPr dirty="0" sz="1100" spc="-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graphes</a:t>
            </a:r>
            <a:r>
              <a:rPr dirty="0" sz="1100" spc="5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de</a:t>
            </a:r>
            <a:r>
              <a:rPr dirty="0" sz="1100" spc="-5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fonctions</a:t>
            </a:r>
            <a:r>
              <a:rPr dirty="0" sz="1100" spc="-60">
                <a:latin typeface="Tahoma"/>
                <a:cs typeface="Tahoma"/>
              </a:rPr>
              <a:t>: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offrant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</a:t>
            </a:r>
            <a:r>
              <a:rPr dirty="0" sz="1100" spc="-30">
                <a:latin typeface="Tahoma"/>
                <a:cs typeface="Tahoma"/>
              </a:rPr>
              <a:t>ossibili</a:t>
            </a:r>
            <a:r>
              <a:rPr dirty="0" sz="1100" spc="-70">
                <a:latin typeface="Tahoma"/>
                <a:cs typeface="Tahoma"/>
              </a:rPr>
              <a:t>t</a:t>
            </a:r>
            <a:r>
              <a:rPr dirty="0" sz="1100" spc="-605">
                <a:latin typeface="Tahoma"/>
                <a:cs typeface="Tahoma"/>
              </a:rPr>
              <a:t>´</a:t>
            </a:r>
            <a:r>
              <a:rPr dirty="0" sz="1100" spc="-30">
                <a:latin typeface="Tahoma"/>
                <a:cs typeface="Tahoma"/>
              </a:rPr>
              <a:t>e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tracer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visualiser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courbes </a:t>
            </a:r>
            <a:r>
              <a:rPr dirty="0" sz="1100" spc="-35">
                <a:latin typeface="Tahoma"/>
                <a:cs typeface="Tahoma"/>
              </a:rPr>
              <a:t>de </a:t>
            </a:r>
            <a:r>
              <a:rPr dirty="0" sz="1100" spc="-55">
                <a:latin typeface="Tahoma"/>
                <a:cs typeface="Tahoma"/>
              </a:rPr>
              <a:t>diverses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fonctions </a:t>
            </a:r>
            <a:r>
              <a:rPr dirty="0" sz="1100" spc="20">
                <a:latin typeface="Tahoma"/>
                <a:cs typeface="Tahoma"/>
              </a:rPr>
              <a:t>mat</a:t>
            </a:r>
            <a:r>
              <a:rPr dirty="0" sz="1100" spc="-15">
                <a:latin typeface="Tahoma"/>
                <a:cs typeface="Tahoma"/>
              </a:rPr>
              <a:t>h</a:t>
            </a:r>
            <a:r>
              <a:rPr dirty="0" sz="1100" spc="-555">
                <a:latin typeface="Tahoma"/>
                <a:cs typeface="Tahoma"/>
              </a:rPr>
              <a:t>´</a:t>
            </a:r>
            <a:r>
              <a:rPr dirty="0" sz="1100" spc="20">
                <a:latin typeface="Tahoma"/>
                <a:cs typeface="Tahoma"/>
              </a:rPr>
              <a:t>ematiques.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1894" y="442644"/>
            <a:ext cx="3964940" cy="23704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7620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Cependant,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un </a:t>
            </a:r>
            <a:r>
              <a:rPr dirty="0" sz="1100" spc="-75">
                <a:latin typeface="Tahoma"/>
                <a:cs typeface="Tahoma"/>
              </a:rPr>
              <a:t>d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0">
                <a:latin typeface="Tahoma"/>
                <a:cs typeface="Tahoma"/>
              </a:rPr>
              <a:t>efi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majeur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s’est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85">
                <a:latin typeface="Tahoma"/>
                <a:cs typeface="Tahoma"/>
              </a:rPr>
              <a:t>pr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esen</a:t>
            </a:r>
            <a:r>
              <a:rPr dirty="0" sz="1100" spc="-90">
                <a:latin typeface="Tahoma"/>
                <a:cs typeface="Tahoma"/>
              </a:rPr>
              <a:t>t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e: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l’in</a:t>
            </a:r>
            <a:r>
              <a:rPr dirty="0" sz="1100" spc="-95" b="1">
                <a:latin typeface="Tahoma"/>
                <a:cs typeface="Tahoma"/>
              </a:rPr>
              <a:t>t</a:t>
            </a:r>
            <a:r>
              <a:rPr dirty="0" sz="1100" spc="-645" b="1">
                <a:latin typeface="Tahoma"/>
                <a:cs typeface="Tahoma"/>
              </a:rPr>
              <a:t>´</a:t>
            </a:r>
            <a:r>
              <a:rPr dirty="0" sz="1100" spc="-65" b="1">
                <a:latin typeface="Tahoma"/>
                <a:cs typeface="Tahoma"/>
              </a:rPr>
              <a:t>egration</a:t>
            </a:r>
            <a:r>
              <a:rPr dirty="0" sz="1100" spc="4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d’une </a:t>
            </a:r>
            <a:r>
              <a:rPr dirty="0" sz="1100" spc="-80" b="1">
                <a:latin typeface="Tahoma"/>
                <a:cs typeface="Tahoma"/>
              </a:rPr>
              <a:t>base</a:t>
            </a:r>
            <a:r>
              <a:rPr dirty="0" sz="1100" spc="-5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de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don</a:t>
            </a:r>
            <a:r>
              <a:rPr dirty="0" sz="1100" spc="-120" b="1">
                <a:latin typeface="Tahoma"/>
                <a:cs typeface="Tahoma"/>
              </a:rPr>
              <a:t>n</a:t>
            </a:r>
            <a:r>
              <a:rPr dirty="0" sz="1100" spc="-670" b="1">
                <a:latin typeface="Tahoma"/>
                <a:cs typeface="Tahoma"/>
              </a:rPr>
              <a:t>´</a:t>
            </a:r>
            <a:r>
              <a:rPr dirty="0" sz="1100" spc="-90" b="1">
                <a:latin typeface="Tahoma"/>
                <a:cs typeface="Tahoma"/>
              </a:rPr>
              <a:t>ees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pour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g</a:t>
            </a:r>
            <a:r>
              <a:rPr dirty="0" sz="1100" spc="-635">
                <a:latin typeface="Tahoma"/>
                <a:cs typeface="Tahoma"/>
              </a:rPr>
              <a:t>´</a:t>
            </a:r>
            <a:r>
              <a:rPr dirty="0" sz="1100" spc="-60">
                <a:latin typeface="Tahoma"/>
                <a:cs typeface="Tahoma"/>
              </a:rPr>
              <a:t>erer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informations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du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projet.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Nous </a:t>
            </a:r>
            <a:r>
              <a:rPr dirty="0" sz="1100" spc="-45">
                <a:latin typeface="Tahoma"/>
                <a:cs typeface="Tahoma"/>
              </a:rPr>
              <a:t>avons </a:t>
            </a:r>
            <a:r>
              <a:rPr dirty="0" sz="1100" spc="-80">
                <a:latin typeface="Tahoma"/>
                <a:cs typeface="Tahoma"/>
              </a:rPr>
              <a:t>d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eci</a:t>
            </a:r>
            <a:r>
              <a:rPr dirty="0" sz="1100" spc="-80">
                <a:latin typeface="Tahoma"/>
                <a:cs typeface="Tahoma"/>
              </a:rPr>
              <a:t>d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structurer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simulateur</a:t>
            </a:r>
            <a:r>
              <a:rPr dirty="0" sz="1100" spc="-25">
                <a:latin typeface="Tahoma"/>
                <a:cs typeface="Tahoma"/>
              </a:rPr>
              <a:t> autour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d’un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sys</a:t>
            </a:r>
            <a:r>
              <a:rPr dirty="0" sz="1100" spc="-100">
                <a:latin typeface="Tahoma"/>
                <a:cs typeface="Tahoma"/>
              </a:rPr>
              <a:t>t</a:t>
            </a:r>
            <a:r>
              <a:rPr dirty="0" sz="1100" spc="-635">
                <a:latin typeface="Tahoma"/>
                <a:cs typeface="Tahoma"/>
              </a:rPr>
              <a:t>`</a:t>
            </a:r>
            <a:r>
              <a:rPr dirty="0" sz="1100" spc="-60">
                <a:latin typeface="Tahoma"/>
                <a:cs typeface="Tahoma"/>
              </a:rPr>
              <a:t>eme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de </a:t>
            </a:r>
            <a:r>
              <a:rPr dirty="0" sz="1100" spc="-40">
                <a:latin typeface="Tahoma"/>
                <a:cs typeface="Tahoma"/>
              </a:rPr>
              <a:t>comptes </a:t>
            </a:r>
            <a:r>
              <a:rPr dirty="0" sz="1100" spc="-25">
                <a:latin typeface="Tahoma"/>
                <a:cs typeface="Tahoma"/>
              </a:rPr>
              <a:t>utilisateurs.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Chaque</a:t>
            </a:r>
            <a:r>
              <a:rPr dirty="0" sz="1100" spc="-30">
                <a:latin typeface="Tahoma"/>
                <a:cs typeface="Tahoma"/>
              </a:rPr>
              <a:t> compte </a:t>
            </a:r>
            <a:r>
              <a:rPr dirty="0" sz="1100" spc="-45">
                <a:latin typeface="Tahoma"/>
                <a:cs typeface="Tahoma"/>
              </a:rPr>
              <a:t>disposera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fonctionnali</a:t>
            </a:r>
            <a:r>
              <a:rPr dirty="0" sz="1100" spc="-70">
                <a:latin typeface="Tahoma"/>
                <a:cs typeface="Tahoma"/>
              </a:rPr>
              <a:t>t</a:t>
            </a:r>
            <a:r>
              <a:rPr dirty="0" sz="1100" spc="-605">
                <a:latin typeface="Tahoma"/>
                <a:cs typeface="Tahoma"/>
              </a:rPr>
              <a:t>´</a:t>
            </a:r>
            <a:r>
              <a:rPr dirty="0" sz="1100" spc="-30">
                <a:latin typeface="Tahoma"/>
                <a:cs typeface="Tahoma"/>
              </a:rPr>
              <a:t>es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suivantes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>
                <a:latin typeface="Tahoma"/>
                <a:cs typeface="Tahoma"/>
              </a:rPr>
              <a:t>Un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historique</a:t>
            </a:r>
            <a:r>
              <a:rPr dirty="0" sz="1100" spc="1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des</a:t>
            </a:r>
            <a:r>
              <a:rPr dirty="0" sz="1100" spc="2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calculs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(simples,</a:t>
            </a:r>
            <a:r>
              <a:rPr dirty="0" sz="1100" spc="-25">
                <a:latin typeface="Tahoma"/>
                <a:cs typeface="Tahoma"/>
              </a:rPr>
              <a:t> matriciels)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des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graphes </a:t>
            </a:r>
            <a:r>
              <a:rPr dirty="0" sz="1100" spc="-5">
                <a:latin typeface="Tahoma"/>
                <a:cs typeface="Tahoma"/>
              </a:rPr>
              <a:t>g</a:t>
            </a:r>
            <a:r>
              <a:rPr dirty="0" sz="1100" spc="-540">
                <a:latin typeface="Tahoma"/>
                <a:cs typeface="Tahoma"/>
              </a:rPr>
              <a:t>´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>
                <a:latin typeface="Tahoma"/>
                <a:cs typeface="Tahoma"/>
              </a:rPr>
              <a:t>n</a:t>
            </a:r>
            <a:r>
              <a:rPr dirty="0" sz="1100" spc="-540">
                <a:latin typeface="Tahoma"/>
                <a:cs typeface="Tahoma"/>
              </a:rPr>
              <a:t>´</a:t>
            </a:r>
            <a:r>
              <a:rPr dirty="0" sz="1100" spc="35">
                <a:latin typeface="Tahoma"/>
                <a:cs typeface="Tahoma"/>
              </a:rPr>
              <a:t>e</a:t>
            </a:r>
            <a:r>
              <a:rPr dirty="0" sz="1100">
                <a:latin typeface="Tahoma"/>
                <a:cs typeface="Tahoma"/>
              </a:rPr>
              <a:t>r</a:t>
            </a:r>
            <a:r>
              <a:rPr dirty="0" sz="1100" spc="-540">
                <a:latin typeface="Tahoma"/>
                <a:cs typeface="Tahoma"/>
              </a:rPr>
              <a:t>´</a:t>
            </a:r>
            <a:r>
              <a:rPr dirty="0" sz="1100" spc="35">
                <a:latin typeface="Tahoma"/>
                <a:cs typeface="Tahoma"/>
              </a:rPr>
              <a:t>es.</a:t>
            </a:r>
            <a:endParaRPr sz="1100">
              <a:latin typeface="Tahoma"/>
              <a:cs typeface="Tahoma"/>
            </a:endParaRPr>
          </a:p>
          <a:p>
            <a:pPr marL="314960" marR="15875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5">
                <a:latin typeface="Tahoma"/>
                <a:cs typeface="Tahoma"/>
              </a:rPr>
              <a:t>p</a:t>
            </a:r>
            <a:r>
              <a:rPr dirty="0" sz="1100" spc="-25">
                <a:latin typeface="Tahoma"/>
                <a:cs typeface="Tahoma"/>
              </a:rPr>
              <a:t>ossibili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600">
                <a:latin typeface="Tahoma"/>
                <a:cs typeface="Tahoma"/>
              </a:rPr>
              <a:t>´</a:t>
            </a:r>
            <a:r>
              <a:rPr dirty="0" sz="1100" spc="-25">
                <a:latin typeface="Tahoma"/>
                <a:cs typeface="Tahoma"/>
              </a:rPr>
              <a:t>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pour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chaque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utilisateur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manipuler</a:t>
            </a:r>
            <a:r>
              <a:rPr dirty="0" sz="1100" spc="30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son </a:t>
            </a:r>
            <a:r>
              <a:rPr dirty="0" sz="1100" spc="-75" b="1">
                <a:latin typeface="Tahoma"/>
                <a:cs typeface="Tahoma"/>
              </a:rPr>
              <a:t>historique</a:t>
            </a:r>
            <a:r>
              <a:rPr dirty="0" sz="1100" spc="-75">
                <a:latin typeface="Tahoma"/>
                <a:cs typeface="Tahoma"/>
              </a:rPr>
              <a:t>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notamment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supprimant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ent</a:t>
            </a:r>
            <a:r>
              <a:rPr dirty="0" sz="1100" spc="-90">
                <a:latin typeface="Tahoma"/>
                <a:cs typeface="Tahoma"/>
              </a:rPr>
              <a:t>r</a:t>
            </a:r>
            <a:r>
              <a:rPr dirty="0" sz="1100" spc="-630">
                <a:latin typeface="Tahoma"/>
                <a:cs typeface="Tahoma"/>
              </a:rPr>
              <a:t>´</a:t>
            </a:r>
            <a:r>
              <a:rPr dirty="0" sz="1100" spc="-55">
                <a:latin typeface="Tahoma"/>
                <a:cs typeface="Tahoma"/>
              </a:rPr>
              <a:t>ee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</a:t>
            </a:r>
            <a:r>
              <a:rPr dirty="0" sz="1100" spc="-75">
                <a:latin typeface="Tahoma"/>
                <a:cs typeface="Tahoma"/>
              </a:rPr>
              <a:t>p</a:t>
            </a:r>
            <a:r>
              <a:rPr dirty="0" sz="1100" spc="-615">
                <a:latin typeface="Tahoma"/>
                <a:cs typeface="Tahoma"/>
              </a:rPr>
              <a:t>´</a:t>
            </a:r>
            <a:r>
              <a:rPr dirty="0" sz="1100" spc="-40">
                <a:latin typeface="Tahoma"/>
                <a:cs typeface="Tahoma"/>
              </a:rPr>
              <a:t>ecifique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ou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l’ensemble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ent</a:t>
            </a:r>
            <a:r>
              <a:rPr dirty="0" sz="1100" spc="20">
                <a:latin typeface="Tahoma"/>
                <a:cs typeface="Tahoma"/>
              </a:rPr>
              <a:t>r</a:t>
            </a:r>
            <a:r>
              <a:rPr dirty="0" sz="1100" spc="-520">
                <a:latin typeface="Tahoma"/>
                <a:cs typeface="Tahoma"/>
              </a:rPr>
              <a:t>´</a:t>
            </a:r>
            <a:r>
              <a:rPr dirty="0" sz="1100" spc="55">
                <a:latin typeface="Tahoma"/>
                <a:cs typeface="Tahoma"/>
              </a:rPr>
              <a:t>ees.</a:t>
            </a:r>
            <a:endParaRPr sz="1100">
              <a:latin typeface="Tahoma"/>
              <a:cs typeface="Tahoma"/>
            </a:endParaRPr>
          </a:p>
          <a:p>
            <a:pPr marL="38100" marR="16256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Ce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projet ambitionne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d’offrir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interface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conviviale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pratique, </a:t>
            </a:r>
            <a:r>
              <a:rPr dirty="0" sz="1100" spc="-30">
                <a:latin typeface="Tahoma"/>
                <a:cs typeface="Tahoma"/>
              </a:rPr>
              <a:t>permettant </a:t>
            </a:r>
            <a:r>
              <a:rPr dirty="0" sz="1100" spc="-35">
                <a:latin typeface="Tahoma"/>
                <a:cs typeface="Tahoma"/>
              </a:rPr>
              <a:t>aux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utilisateurs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d’effectuer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leurs</a:t>
            </a:r>
            <a:r>
              <a:rPr dirty="0" sz="1100" spc="-25">
                <a:latin typeface="Tahoma"/>
                <a:cs typeface="Tahoma"/>
              </a:rPr>
              <a:t> calculs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g</a:t>
            </a:r>
            <a:r>
              <a:rPr dirty="0" sz="1100" spc="-484">
                <a:latin typeface="Tahoma"/>
                <a:cs typeface="Tahoma"/>
              </a:rPr>
              <a:t>´</a:t>
            </a:r>
            <a:r>
              <a:rPr dirty="0" sz="1100" spc="90">
                <a:latin typeface="Tahoma"/>
                <a:cs typeface="Tahoma"/>
              </a:rPr>
              <a:t>erer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leurs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don</a:t>
            </a:r>
            <a:r>
              <a:rPr dirty="0" sz="1100" spc="-105">
                <a:latin typeface="Tahoma"/>
                <a:cs typeface="Tahoma"/>
              </a:rPr>
              <a:t>n</a:t>
            </a:r>
            <a:r>
              <a:rPr dirty="0" sz="1100" spc="-650">
                <a:latin typeface="Tahoma"/>
                <a:cs typeface="Tahoma"/>
              </a:rPr>
              <a:t>´</a:t>
            </a:r>
            <a:r>
              <a:rPr dirty="0" sz="1100" spc="-70">
                <a:latin typeface="Tahoma"/>
                <a:cs typeface="Tahoma"/>
              </a:rPr>
              <a:t>ees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</a:t>
            </a:r>
            <a:r>
              <a:rPr dirty="0" sz="1100" spc="-90">
                <a:latin typeface="Tahoma"/>
                <a:cs typeface="Tahoma"/>
              </a:rPr>
              <a:t>i</a:t>
            </a:r>
            <a:r>
              <a:rPr dirty="0" sz="1100" spc="-630">
                <a:latin typeface="Tahoma"/>
                <a:cs typeface="Tahoma"/>
              </a:rPr>
              <a:t>`</a:t>
            </a:r>
            <a:r>
              <a:rPr dirty="0" sz="1100" spc="-55">
                <a:latin typeface="Tahoma"/>
                <a:cs typeface="Tahoma"/>
              </a:rPr>
              <a:t>ere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fluide.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F</a:t>
            </a:r>
            <a:r>
              <a:rPr dirty="0" spc="-35"/>
              <a:t>ront</a:t>
            </a:r>
            <a:r>
              <a:rPr dirty="0" spc="-35"/>
              <a:t>-</a:t>
            </a:r>
            <a:r>
              <a:rPr dirty="0" spc="-20"/>
              <a:t>end</a:t>
            </a:r>
            <a:r>
              <a:rPr dirty="0" spc="15"/>
              <a:t> </a:t>
            </a:r>
            <a:r>
              <a:rPr dirty="0"/>
              <a:t>:</a:t>
            </a:r>
            <a:r>
              <a:rPr dirty="0" spc="175"/>
              <a:t> </a:t>
            </a:r>
            <a:r>
              <a:rPr dirty="0"/>
              <a:t>HTML5,</a:t>
            </a:r>
            <a:r>
              <a:rPr dirty="0" spc="20"/>
              <a:t> </a:t>
            </a:r>
            <a:r>
              <a:rPr dirty="0"/>
              <a:t>CSS3,</a:t>
            </a:r>
            <a:r>
              <a:rPr dirty="0" spc="20"/>
              <a:t> </a:t>
            </a:r>
            <a:r>
              <a:rPr dirty="0"/>
              <a:t>et</a:t>
            </a:r>
            <a:r>
              <a:rPr dirty="0" spc="20"/>
              <a:t> </a:t>
            </a:r>
            <a:r>
              <a:rPr dirty="0" spc="-10"/>
              <a:t>JavaScript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4" y="437488"/>
            <a:ext cx="3964940" cy="27527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Le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d</a:t>
            </a:r>
            <a:r>
              <a:rPr dirty="0" sz="1100" spc="-640">
                <a:latin typeface="Tahoma"/>
                <a:cs typeface="Tahoma"/>
              </a:rPr>
              <a:t>´</a:t>
            </a:r>
            <a:r>
              <a:rPr dirty="0" sz="1100" spc="-60">
                <a:latin typeface="Tahoma"/>
                <a:cs typeface="Tahoma"/>
              </a:rPr>
              <a:t>evelop</a:t>
            </a:r>
            <a:r>
              <a:rPr dirty="0" sz="1100" spc="-30">
                <a:latin typeface="Tahoma"/>
                <a:cs typeface="Tahoma"/>
              </a:rPr>
              <a:t>p</a:t>
            </a:r>
            <a:r>
              <a:rPr dirty="0" sz="1100" spc="-60">
                <a:latin typeface="Tahoma"/>
                <a:cs typeface="Tahoma"/>
              </a:rPr>
              <a:t>ement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du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front-</a:t>
            </a:r>
            <a:r>
              <a:rPr dirty="0" sz="1100" spc="-25">
                <a:latin typeface="Tahoma"/>
                <a:cs typeface="Tahoma"/>
              </a:rPr>
              <a:t>end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repose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sur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l’utilisation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combi</a:t>
            </a:r>
            <a:r>
              <a:rPr dirty="0" sz="1100" spc="-90">
                <a:latin typeface="Tahoma"/>
                <a:cs typeface="Tahoma"/>
              </a:rPr>
              <a:t>n</a:t>
            </a:r>
            <a:r>
              <a:rPr dirty="0" sz="1100" spc="-630">
                <a:latin typeface="Tahoma"/>
                <a:cs typeface="Tahoma"/>
              </a:rPr>
              <a:t>´</a:t>
            </a:r>
            <a:r>
              <a:rPr dirty="0" sz="1100" spc="-55">
                <a:latin typeface="Tahoma"/>
                <a:cs typeface="Tahoma"/>
              </a:rPr>
              <a:t>ee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 </a:t>
            </a:r>
            <a:r>
              <a:rPr dirty="0" sz="1100">
                <a:latin typeface="Tahoma"/>
                <a:cs typeface="Tahoma"/>
              </a:rPr>
              <a:t>HTML5,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CSS3, et </a:t>
            </a:r>
            <a:r>
              <a:rPr dirty="0" sz="1100" spc="-20">
                <a:latin typeface="Tahoma"/>
                <a:cs typeface="Tahoma"/>
              </a:rPr>
              <a:t>JavaScript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afin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</a:t>
            </a:r>
            <a:r>
              <a:rPr dirty="0" sz="1100" spc="-90">
                <a:latin typeface="Tahoma"/>
                <a:cs typeface="Tahoma"/>
              </a:rPr>
              <a:t>r</a:t>
            </a:r>
            <a:r>
              <a:rPr dirty="0" sz="1100" spc="-630">
                <a:latin typeface="Tahoma"/>
                <a:cs typeface="Tahoma"/>
              </a:rPr>
              <a:t>´</a:t>
            </a:r>
            <a:r>
              <a:rPr dirty="0" sz="1100" spc="-55">
                <a:latin typeface="Tahoma"/>
                <a:cs typeface="Tahoma"/>
              </a:rPr>
              <a:t>eer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ex</a:t>
            </a:r>
            <a:r>
              <a:rPr dirty="0" sz="1100" spc="10">
                <a:latin typeface="Tahoma"/>
                <a:cs typeface="Tahoma"/>
              </a:rPr>
              <a:t>p</a:t>
            </a:r>
            <a:r>
              <a:rPr dirty="0" sz="1100" spc="-530">
                <a:latin typeface="Tahoma"/>
                <a:cs typeface="Tahoma"/>
              </a:rPr>
              <a:t>´</a:t>
            </a:r>
            <a:r>
              <a:rPr dirty="0" sz="1100" spc="45">
                <a:latin typeface="Tahoma"/>
                <a:cs typeface="Tahoma"/>
              </a:rPr>
              <a:t>erience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utilisateur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fluide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ag</a:t>
            </a:r>
            <a:r>
              <a:rPr dirty="0" sz="1100" spc="15">
                <a:latin typeface="Tahoma"/>
                <a:cs typeface="Tahoma"/>
              </a:rPr>
              <a:t>r</a:t>
            </a:r>
            <a:r>
              <a:rPr dirty="0" sz="1100" spc="-525">
                <a:latin typeface="Tahoma"/>
                <a:cs typeface="Tahoma"/>
              </a:rPr>
              <a:t>´</a:t>
            </a:r>
            <a:r>
              <a:rPr dirty="0" sz="1100" spc="50">
                <a:latin typeface="Tahoma"/>
                <a:cs typeface="Tahoma"/>
              </a:rPr>
              <a:t>eable.</a:t>
            </a:r>
            <a:endParaRPr sz="1100">
              <a:latin typeface="Tahoma"/>
              <a:cs typeface="Tahoma"/>
            </a:endParaRPr>
          </a:p>
          <a:p>
            <a:pPr marL="314960" marR="240029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b="1">
                <a:latin typeface="Tahoma"/>
                <a:cs typeface="Tahoma"/>
              </a:rPr>
              <a:t>HTML5</a:t>
            </a:r>
            <a:r>
              <a:rPr dirty="0" sz="1100" spc="35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Utilisation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HTML5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structurer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pages </a:t>
            </a:r>
            <a:r>
              <a:rPr dirty="0" sz="1100" spc="-80">
                <a:latin typeface="Tahoma"/>
                <a:cs typeface="Tahoma"/>
              </a:rPr>
              <a:t>web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</a:t>
            </a:r>
            <a:r>
              <a:rPr dirty="0" sz="1100" spc="-90">
                <a:latin typeface="Tahoma"/>
                <a:cs typeface="Tahoma"/>
              </a:rPr>
              <a:t>i</a:t>
            </a:r>
            <a:r>
              <a:rPr dirty="0" sz="1100" spc="-630">
                <a:latin typeface="Tahoma"/>
                <a:cs typeface="Tahoma"/>
              </a:rPr>
              <a:t>`</a:t>
            </a:r>
            <a:r>
              <a:rPr dirty="0" sz="1100" spc="-55">
                <a:latin typeface="Tahoma"/>
                <a:cs typeface="Tahoma"/>
              </a:rPr>
              <a:t>ere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95">
                <a:latin typeface="Tahoma"/>
                <a:cs typeface="Tahoma"/>
              </a:rPr>
              <a:t>s</a:t>
            </a:r>
            <a:r>
              <a:rPr dirty="0" sz="1100" spc="-635">
                <a:latin typeface="Tahoma"/>
                <a:cs typeface="Tahoma"/>
              </a:rPr>
              <a:t>´</a:t>
            </a:r>
            <a:r>
              <a:rPr dirty="0" sz="1100" spc="-55">
                <a:latin typeface="Tahoma"/>
                <a:cs typeface="Tahoma"/>
              </a:rPr>
              <a:t>emantique,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facilitant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l’accessibili</a:t>
            </a:r>
            <a:r>
              <a:rPr dirty="0" sz="1100" spc="-65">
                <a:latin typeface="Tahoma"/>
                <a:cs typeface="Tahoma"/>
              </a:rPr>
              <a:t>t</a:t>
            </a:r>
            <a:r>
              <a:rPr dirty="0" sz="1100" spc="-600">
                <a:latin typeface="Tahoma"/>
                <a:cs typeface="Tahoma"/>
              </a:rPr>
              <a:t>´</a:t>
            </a:r>
            <a:r>
              <a:rPr dirty="0" sz="1100" spc="-2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le r</a:t>
            </a:r>
            <a:r>
              <a:rPr dirty="0" sz="1100" spc="-565">
                <a:latin typeface="Tahoma"/>
                <a:cs typeface="Tahoma"/>
              </a:rPr>
              <a:t>´</a:t>
            </a:r>
            <a:r>
              <a:rPr dirty="0" sz="1100" spc="10">
                <a:latin typeface="Tahoma"/>
                <a:cs typeface="Tahoma"/>
              </a:rPr>
              <a:t>e</a:t>
            </a:r>
            <a:r>
              <a:rPr dirty="0" sz="1100" spc="-25">
                <a:latin typeface="Tahoma"/>
                <a:cs typeface="Tahoma"/>
              </a:rPr>
              <a:t>f</a:t>
            </a:r>
            <a:r>
              <a:rPr dirty="0" sz="1100" spc="-565">
                <a:latin typeface="Tahoma"/>
                <a:cs typeface="Tahoma"/>
              </a:rPr>
              <a:t>´</a:t>
            </a:r>
            <a:r>
              <a:rPr dirty="0" sz="1100" spc="10">
                <a:latin typeface="Tahoma"/>
                <a:cs typeface="Tahoma"/>
              </a:rPr>
              <a:t>erencement.</a:t>
            </a:r>
            <a:endParaRPr sz="1100">
              <a:latin typeface="Tahoma"/>
              <a:cs typeface="Tahoma"/>
            </a:endParaRPr>
          </a:p>
          <a:p>
            <a:pPr marL="314960" marR="3302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10" b="1">
                <a:latin typeface="Tahoma"/>
                <a:cs typeface="Tahoma"/>
              </a:rPr>
              <a:t>CSS3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design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pages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est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assu</a:t>
            </a:r>
            <a:r>
              <a:rPr dirty="0" sz="1100" spc="-95">
                <a:latin typeface="Tahoma"/>
                <a:cs typeface="Tahoma"/>
              </a:rPr>
              <a:t>r</a:t>
            </a:r>
            <a:r>
              <a:rPr dirty="0" sz="1100" spc="-635">
                <a:latin typeface="Tahoma"/>
                <a:cs typeface="Tahoma"/>
              </a:rPr>
              <a:t>´</a:t>
            </a:r>
            <a:r>
              <a:rPr dirty="0" sz="1100" spc="-60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par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CSS3,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garantissant </a:t>
            </a:r>
            <a:r>
              <a:rPr dirty="0" sz="1100" spc="-10">
                <a:latin typeface="Tahoma"/>
                <a:cs typeface="Tahoma"/>
              </a:rPr>
              <a:t>un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rendu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moderne,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responsive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accessible.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L’utilisation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de </a:t>
            </a:r>
            <a:r>
              <a:rPr dirty="0" sz="1100" spc="-40">
                <a:latin typeface="Tahoma"/>
                <a:cs typeface="Tahoma"/>
              </a:rPr>
              <a:t>media </a:t>
            </a:r>
            <a:r>
              <a:rPr dirty="0" sz="1100" spc="-55">
                <a:latin typeface="Tahoma"/>
                <a:cs typeface="Tahoma"/>
              </a:rPr>
              <a:t>queries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permet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adaptation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aux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dif</a:t>
            </a:r>
            <a:r>
              <a:rPr dirty="0" sz="1100" spc="-90">
                <a:latin typeface="Tahoma"/>
                <a:cs typeface="Tahoma"/>
              </a:rPr>
              <a:t>f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erentes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tailles </a:t>
            </a:r>
            <a:r>
              <a:rPr dirty="0" sz="1100" spc="55">
                <a:latin typeface="Tahoma"/>
                <a:cs typeface="Tahoma"/>
              </a:rPr>
              <a:t>d</a:t>
            </a:r>
            <a:r>
              <a:rPr dirty="0" sz="1100" spc="25">
                <a:latin typeface="Tahoma"/>
                <a:cs typeface="Tahoma"/>
              </a:rPr>
              <a:t>’</a:t>
            </a:r>
            <a:r>
              <a:rPr dirty="0" sz="1100" spc="-520">
                <a:latin typeface="Tahoma"/>
                <a:cs typeface="Tahoma"/>
              </a:rPr>
              <a:t>´</a:t>
            </a:r>
            <a:r>
              <a:rPr dirty="0" sz="1100" spc="55">
                <a:latin typeface="Tahoma"/>
                <a:cs typeface="Tahoma"/>
              </a:rPr>
              <a:t>ecran.</a:t>
            </a:r>
            <a:endParaRPr sz="1100">
              <a:latin typeface="Tahoma"/>
              <a:cs typeface="Tahoma"/>
            </a:endParaRPr>
          </a:p>
          <a:p>
            <a:pPr marL="314960" marR="4241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55" b="1">
                <a:latin typeface="Tahoma"/>
                <a:cs typeface="Tahoma"/>
              </a:rPr>
              <a:t>JavaScript</a:t>
            </a:r>
            <a:r>
              <a:rPr dirty="0" sz="1100" spc="-30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Permet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d’ajouter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des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</a:t>
            </a:r>
            <a:r>
              <a:rPr dirty="0" sz="1100" spc="-80">
                <a:latin typeface="Tahoma"/>
                <a:cs typeface="Tahoma"/>
              </a:rPr>
              <a:t>l</a:t>
            </a:r>
            <a:r>
              <a:rPr dirty="0" sz="1100" spc="-625">
                <a:latin typeface="Tahoma"/>
                <a:cs typeface="Tahoma"/>
              </a:rPr>
              <a:t>´</a:t>
            </a:r>
            <a:r>
              <a:rPr dirty="0" sz="1100" spc="-50">
                <a:latin typeface="Tahoma"/>
                <a:cs typeface="Tahoma"/>
              </a:rPr>
              <a:t>ements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interactifs, </a:t>
            </a:r>
            <a:r>
              <a:rPr dirty="0" sz="1100" spc="-60">
                <a:latin typeface="Tahoma"/>
                <a:cs typeface="Tahoma"/>
              </a:rPr>
              <a:t>comme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25">
                <a:latin typeface="Tahoma"/>
                <a:cs typeface="Tahoma"/>
              </a:rPr>
              <a:t> validation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formulaires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gestion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des </a:t>
            </a:r>
            <a:r>
              <a:rPr dirty="0" sz="1100" spc="-35">
                <a:latin typeface="Tahoma"/>
                <a:cs typeface="Tahoma"/>
              </a:rPr>
              <a:t>animations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interactions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dynamiques.</a:t>
            </a:r>
            <a:endParaRPr sz="1100">
              <a:latin typeface="Tahoma"/>
              <a:cs typeface="Tahoma"/>
            </a:endParaRPr>
          </a:p>
          <a:p>
            <a:pPr marL="314960" marR="11874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dirty="0" sz="1100" spc="-60" b="1">
                <a:latin typeface="Tahoma"/>
                <a:cs typeface="Tahoma"/>
              </a:rPr>
              <a:t>Navigation</a:t>
            </a:r>
            <a:r>
              <a:rPr dirty="0" sz="110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intuitive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Menu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clair,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boutons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bien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p</a:t>
            </a:r>
            <a:r>
              <a:rPr dirty="0" sz="1100" spc="-35">
                <a:latin typeface="Tahoma"/>
                <a:cs typeface="Tahoma"/>
              </a:rPr>
              <a:t>osition</a:t>
            </a:r>
            <a:r>
              <a:rPr dirty="0" sz="1100" spc="-70">
                <a:latin typeface="Tahoma"/>
                <a:cs typeface="Tahoma"/>
              </a:rPr>
              <a:t>n</a:t>
            </a:r>
            <a:r>
              <a:rPr dirty="0" sz="1100" spc="-610">
                <a:latin typeface="Tahoma"/>
                <a:cs typeface="Tahoma"/>
              </a:rPr>
              <a:t>´</a:t>
            </a:r>
            <a:r>
              <a:rPr dirty="0" sz="1100" spc="-35">
                <a:latin typeface="Tahoma"/>
                <a:cs typeface="Tahoma"/>
              </a:rPr>
              <a:t>es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retours </a:t>
            </a:r>
            <a:r>
              <a:rPr dirty="0" sz="1100" spc="-40">
                <a:latin typeface="Tahoma"/>
                <a:cs typeface="Tahoma"/>
              </a:rPr>
              <a:t>visuels </a:t>
            </a:r>
            <a:r>
              <a:rPr dirty="0" sz="1100" spc="-25">
                <a:latin typeface="Tahoma"/>
                <a:cs typeface="Tahoma"/>
              </a:rPr>
              <a:t>pour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navigation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fluide.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447"/>
            <a:ext cx="4166235" cy="970915"/>
          </a:xfrm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pc="-20"/>
              <a:t>Calculatrice</a:t>
            </a:r>
            <a:r>
              <a:rPr dirty="0" spc="-15"/>
              <a:t> </a:t>
            </a:r>
            <a:r>
              <a:rPr dirty="0" spc="-10"/>
              <a:t>Simple</a:t>
            </a:r>
          </a:p>
          <a:p>
            <a:pPr marL="264160" marR="5080">
              <a:lnSpc>
                <a:spcPct val="102600"/>
              </a:lnSpc>
              <a:spcBef>
                <a:spcPts val="114"/>
              </a:spcBef>
            </a:pPr>
            <a:r>
              <a:rPr dirty="0" sz="1100">
                <a:solidFill>
                  <a:srgbClr val="000000"/>
                </a:solidFill>
              </a:rPr>
              <a:t>La</a:t>
            </a:r>
            <a:r>
              <a:rPr dirty="0" sz="1100" spc="-5">
                <a:solidFill>
                  <a:srgbClr val="000000"/>
                </a:solidFill>
              </a:rPr>
              <a:t> </a:t>
            </a:r>
            <a:r>
              <a:rPr dirty="0" sz="1100" spc="-95">
                <a:solidFill>
                  <a:srgbClr val="000000"/>
                </a:solidFill>
              </a:rPr>
              <a:t>p</a:t>
            </a:r>
            <a:r>
              <a:rPr dirty="0" sz="1100" spc="-60">
                <a:solidFill>
                  <a:srgbClr val="000000"/>
                </a:solidFill>
              </a:rPr>
              <a:t>rem</a:t>
            </a:r>
            <a:r>
              <a:rPr dirty="0" sz="1100" spc="-95">
                <a:solidFill>
                  <a:srgbClr val="000000"/>
                </a:solidFill>
              </a:rPr>
              <a:t>i</a:t>
            </a:r>
            <a:r>
              <a:rPr dirty="0" sz="1100" spc="-635">
                <a:solidFill>
                  <a:srgbClr val="000000"/>
                </a:solidFill>
              </a:rPr>
              <a:t>`</a:t>
            </a:r>
            <a:r>
              <a:rPr dirty="0" sz="1100" spc="-60">
                <a:solidFill>
                  <a:srgbClr val="000000"/>
                </a:solidFill>
              </a:rPr>
              <a:t>ere</a:t>
            </a:r>
            <a:r>
              <a:rPr dirty="0" sz="1100" spc="2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interface,</a:t>
            </a:r>
            <a:r>
              <a:rPr dirty="0" sz="1100" spc="10">
                <a:solidFill>
                  <a:srgbClr val="000000"/>
                </a:solidFill>
              </a:rPr>
              <a:t> </a:t>
            </a:r>
            <a:r>
              <a:rPr dirty="0" sz="1100" spc="-55" b="1">
                <a:solidFill>
                  <a:srgbClr val="000000"/>
                </a:solidFill>
                <a:latin typeface="Tahoma"/>
                <a:cs typeface="Tahoma"/>
              </a:rPr>
              <a:t>Calculatrice</a:t>
            </a:r>
            <a:r>
              <a:rPr dirty="0" sz="1100" spc="6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70" b="1">
                <a:solidFill>
                  <a:srgbClr val="000000"/>
                </a:solidFill>
                <a:latin typeface="Tahoma"/>
                <a:cs typeface="Tahoma"/>
              </a:rPr>
              <a:t>Simple</a:t>
            </a:r>
            <a:r>
              <a:rPr dirty="0" sz="1100" spc="-70">
                <a:solidFill>
                  <a:srgbClr val="000000"/>
                </a:solidFill>
              </a:rPr>
              <a:t>,</a:t>
            </a:r>
            <a:r>
              <a:rPr dirty="0" sz="1100" spc="15">
                <a:solidFill>
                  <a:srgbClr val="000000"/>
                </a:solidFill>
              </a:rPr>
              <a:t> </a:t>
            </a:r>
            <a:r>
              <a:rPr dirty="0" sz="1100" spc="-40">
                <a:solidFill>
                  <a:srgbClr val="000000"/>
                </a:solidFill>
              </a:rPr>
              <a:t>permet</a:t>
            </a:r>
            <a:r>
              <a:rPr dirty="0" sz="1100" spc="-5">
                <a:solidFill>
                  <a:srgbClr val="000000"/>
                </a:solidFill>
              </a:rPr>
              <a:t> </a:t>
            </a:r>
            <a:r>
              <a:rPr dirty="0" sz="1100" spc="-650">
                <a:solidFill>
                  <a:srgbClr val="000000"/>
                </a:solidFill>
              </a:rPr>
              <a:t>`</a:t>
            </a:r>
            <a:r>
              <a:rPr dirty="0" sz="1100" spc="-55">
                <a:solidFill>
                  <a:srgbClr val="000000"/>
                </a:solidFill>
              </a:rPr>
              <a:t>a</a:t>
            </a:r>
            <a:r>
              <a:rPr dirty="0" sz="1100" spc="2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l’utilisateur </a:t>
            </a:r>
            <a:r>
              <a:rPr dirty="0" sz="1100" spc="-60">
                <a:solidFill>
                  <a:srgbClr val="000000"/>
                </a:solidFill>
              </a:rPr>
              <a:t>de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80">
                <a:solidFill>
                  <a:srgbClr val="000000"/>
                </a:solidFill>
              </a:rPr>
              <a:t>r</a:t>
            </a:r>
            <a:r>
              <a:rPr dirty="0" sz="1100" spc="-625">
                <a:solidFill>
                  <a:srgbClr val="000000"/>
                </a:solidFill>
              </a:rPr>
              <a:t>´</a:t>
            </a:r>
            <a:r>
              <a:rPr dirty="0" sz="1100" spc="-45">
                <a:solidFill>
                  <a:srgbClr val="000000"/>
                </a:solidFill>
              </a:rPr>
              <a:t>ealiser</a:t>
            </a:r>
            <a:r>
              <a:rPr dirty="0" sz="1100">
                <a:solidFill>
                  <a:srgbClr val="000000"/>
                </a:solidFill>
              </a:rPr>
              <a:t> </a:t>
            </a:r>
            <a:r>
              <a:rPr dirty="0" sz="1100" spc="-75">
                <a:solidFill>
                  <a:srgbClr val="000000"/>
                </a:solidFill>
              </a:rPr>
              <a:t>des</a:t>
            </a:r>
            <a:r>
              <a:rPr dirty="0" sz="1100" spc="-1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calculs</a:t>
            </a:r>
            <a:r>
              <a:rPr dirty="0" sz="1100" spc="-45">
                <a:solidFill>
                  <a:srgbClr val="000000"/>
                </a:solidFill>
              </a:rPr>
              <a:t> </a:t>
            </a:r>
            <a:r>
              <a:rPr dirty="0" sz="1100" spc="-60">
                <a:solidFill>
                  <a:srgbClr val="000000"/>
                </a:solidFill>
              </a:rPr>
              <a:t>de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65">
                <a:solidFill>
                  <a:srgbClr val="000000"/>
                </a:solidFill>
              </a:rPr>
              <a:t>base</a:t>
            </a:r>
            <a:r>
              <a:rPr dirty="0" sz="1100" spc="-20">
                <a:solidFill>
                  <a:srgbClr val="000000"/>
                </a:solidFill>
              </a:rPr>
              <a:t> tels </a:t>
            </a:r>
            <a:r>
              <a:rPr dirty="0" sz="1100" spc="-65">
                <a:solidFill>
                  <a:srgbClr val="000000"/>
                </a:solidFill>
              </a:rPr>
              <a:t>que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l’addition,</a:t>
            </a:r>
            <a:r>
              <a:rPr dirty="0" sz="1100" spc="-15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la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soustraction,</a:t>
            </a:r>
            <a:r>
              <a:rPr dirty="0" sz="1100" spc="-15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la </a:t>
            </a:r>
            <a:r>
              <a:rPr dirty="0" sz="1100" spc="-20">
                <a:solidFill>
                  <a:srgbClr val="000000"/>
                </a:solidFill>
              </a:rPr>
              <a:t>multiplication</a:t>
            </a:r>
            <a:r>
              <a:rPr dirty="0" sz="1100" spc="-60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et</a:t>
            </a:r>
            <a:r>
              <a:rPr dirty="0" sz="1100" spc="-10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la</a:t>
            </a:r>
            <a:r>
              <a:rPr dirty="0" sz="1100" spc="-1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division.</a:t>
            </a:r>
            <a:r>
              <a:rPr dirty="0" sz="1100" spc="95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Un</a:t>
            </a:r>
            <a:r>
              <a:rPr dirty="0" sz="1100" spc="-10">
                <a:solidFill>
                  <a:srgbClr val="000000"/>
                </a:solidFill>
              </a:rPr>
              <a:t> </a:t>
            </a:r>
            <a:r>
              <a:rPr dirty="0" sz="1100" spc="-55">
                <a:solidFill>
                  <a:srgbClr val="000000"/>
                </a:solidFill>
              </a:rPr>
              <a:t>design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630">
                <a:solidFill>
                  <a:srgbClr val="000000"/>
                </a:solidFill>
              </a:rPr>
              <a:t>´</a:t>
            </a:r>
            <a:r>
              <a:rPr dirty="0" sz="1100" spc="-55">
                <a:solidFill>
                  <a:srgbClr val="000000"/>
                </a:solidFill>
              </a:rPr>
              <a:t>epu</a:t>
            </a:r>
            <a:r>
              <a:rPr dirty="0" sz="1100" spc="-90">
                <a:solidFill>
                  <a:srgbClr val="000000"/>
                </a:solidFill>
              </a:rPr>
              <a:t>r</a:t>
            </a:r>
            <a:r>
              <a:rPr dirty="0" sz="1100" spc="-630">
                <a:solidFill>
                  <a:srgbClr val="000000"/>
                </a:solidFill>
              </a:rPr>
              <a:t>´</a:t>
            </a:r>
            <a:r>
              <a:rPr dirty="0" sz="1100" spc="-55">
                <a:solidFill>
                  <a:srgbClr val="000000"/>
                </a:solidFill>
              </a:rPr>
              <a:t>e</a:t>
            </a:r>
            <a:r>
              <a:rPr dirty="0" sz="1100" spc="20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avec</a:t>
            </a:r>
            <a:r>
              <a:rPr dirty="0" sz="1100" spc="-10">
                <a:solidFill>
                  <a:srgbClr val="000000"/>
                </a:solidFill>
              </a:rPr>
              <a:t> </a:t>
            </a:r>
            <a:r>
              <a:rPr dirty="0" sz="1100" spc="-60">
                <a:solidFill>
                  <a:srgbClr val="000000"/>
                </a:solidFill>
              </a:rPr>
              <a:t>des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boutons </a:t>
            </a:r>
            <a:r>
              <a:rPr dirty="0" sz="1100" spc="-20">
                <a:solidFill>
                  <a:srgbClr val="000000"/>
                </a:solidFill>
              </a:rPr>
              <a:t>clairs</a:t>
            </a:r>
            <a:r>
              <a:rPr dirty="0" sz="1100" spc="-45">
                <a:solidFill>
                  <a:srgbClr val="000000"/>
                </a:solidFill>
              </a:rPr>
              <a:t> </a:t>
            </a:r>
            <a:r>
              <a:rPr dirty="0" sz="1100" spc="-20">
                <a:solidFill>
                  <a:srgbClr val="000000"/>
                </a:solidFill>
              </a:rPr>
              <a:t>garantit</a:t>
            </a:r>
            <a:r>
              <a:rPr dirty="0" sz="1100" spc="-40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une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prise</a:t>
            </a:r>
            <a:r>
              <a:rPr dirty="0" sz="1100" spc="-4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en</a:t>
            </a:r>
            <a:r>
              <a:rPr dirty="0" sz="1100" spc="-40">
                <a:solidFill>
                  <a:srgbClr val="000000"/>
                </a:solidFill>
              </a:rPr>
              <a:t> </a:t>
            </a:r>
            <a:r>
              <a:rPr dirty="0" sz="1100" spc="-20">
                <a:solidFill>
                  <a:srgbClr val="000000"/>
                </a:solidFill>
              </a:rPr>
              <a:t>main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facile.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87030"/>
            <a:ext cx="3888172" cy="18748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89126" y="3083247"/>
            <a:ext cx="22301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Interface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calculatrice</a:t>
            </a:r>
            <a:r>
              <a:rPr dirty="0" sz="1000" spc="-10">
                <a:latin typeface="Tahoma"/>
                <a:cs typeface="Tahoma"/>
              </a:rPr>
              <a:t> simple.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2783"/>
            <a:ext cx="4099560" cy="1169035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pc="-45"/>
              <a:t>Graphes</a:t>
            </a:r>
            <a:r>
              <a:rPr dirty="0" spc="-60"/>
              <a:t> </a:t>
            </a:r>
            <a:r>
              <a:rPr dirty="0" spc="-50"/>
              <a:t>de</a:t>
            </a:r>
            <a:r>
              <a:rPr dirty="0" spc="-55"/>
              <a:t> </a:t>
            </a:r>
            <a:r>
              <a:rPr dirty="0" spc="-10"/>
              <a:t>Fonctions</a:t>
            </a:r>
          </a:p>
          <a:p>
            <a:pPr marL="264160" marR="5080">
              <a:lnSpc>
                <a:spcPct val="102600"/>
              </a:lnSpc>
              <a:spcBef>
                <a:spcPts val="204"/>
              </a:spcBef>
            </a:pPr>
            <a:r>
              <a:rPr dirty="0" sz="1100">
                <a:solidFill>
                  <a:srgbClr val="000000"/>
                </a:solidFill>
              </a:rPr>
              <a:t>La</a:t>
            </a:r>
            <a:r>
              <a:rPr dirty="0" sz="1100" spc="-70">
                <a:solidFill>
                  <a:srgbClr val="000000"/>
                </a:solidFill>
              </a:rPr>
              <a:t> </a:t>
            </a:r>
            <a:r>
              <a:rPr dirty="0" sz="1100" spc="-65">
                <a:solidFill>
                  <a:srgbClr val="000000"/>
                </a:solidFill>
              </a:rPr>
              <a:t>deux</a:t>
            </a:r>
            <a:r>
              <a:rPr dirty="0" sz="1100" spc="-100">
                <a:solidFill>
                  <a:srgbClr val="000000"/>
                </a:solidFill>
              </a:rPr>
              <a:t>i</a:t>
            </a:r>
            <a:r>
              <a:rPr dirty="0" sz="1100" spc="-645">
                <a:solidFill>
                  <a:srgbClr val="000000"/>
                </a:solidFill>
              </a:rPr>
              <a:t>`</a:t>
            </a:r>
            <a:r>
              <a:rPr dirty="0" sz="1100" spc="-65">
                <a:solidFill>
                  <a:srgbClr val="000000"/>
                </a:solidFill>
              </a:rPr>
              <a:t>eme</a:t>
            </a:r>
            <a:r>
              <a:rPr dirty="0" sz="1100" spc="2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interface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20">
                <a:solidFill>
                  <a:srgbClr val="000000"/>
                </a:solidFill>
              </a:rPr>
              <a:t>est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un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65" b="1">
                <a:solidFill>
                  <a:srgbClr val="000000"/>
                </a:solidFill>
                <a:latin typeface="Tahoma"/>
                <a:cs typeface="Tahoma"/>
              </a:rPr>
              <a:t>Simulateur</a:t>
            </a:r>
            <a:r>
              <a:rPr dirty="0" sz="1100" spc="2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25" b="1">
                <a:solidFill>
                  <a:srgbClr val="000000"/>
                </a:solidFill>
                <a:latin typeface="Tahoma"/>
                <a:cs typeface="Tahoma"/>
              </a:rPr>
              <a:t>de</a:t>
            </a:r>
            <a:r>
              <a:rPr dirty="0" sz="1100" spc="2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75" b="1">
                <a:solidFill>
                  <a:srgbClr val="000000"/>
                </a:solidFill>
                <a:latin typeface="Tahoma"/>
                <a:cs typeface="Tahoma"/>
              </a:rPr>
              <a:t>Graphes</a:t>
            </a:r>
            <a:r>
              <a:rPr dirty="0" sz="1100" spc="30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25" b="1">
                <a:solidFill>
                  <a:srgbClr val="000000"/>
                </a:solidFill>
                <a:latin typeface="Tahoma"/>
                <a:cs typeface="Tahoma"/>
              </a:rPr>
              <a:t>de </a:t>
            </a:r>
            <a:r>
              <a:rPr dirty="0" sz="1100" spc="-55" b="1">
                <a:solidFill>
                  <a:srgbClr val="000000"/>
                </a:solidFill>
                <a:latin typeface="Tahoma"/>
                <a:cs typeface="Tahoma"/>
              </a:rPr>
              <a:t>Fonctions</a:t>
            </a:r>
            <a:r>
              <a:rPr dirty="0" sz="1100" spc="-55">
                <a:solidFill>
                  <a:srgbClr val="000000"/>
                </a:solidFill>
              </a:rPr>
              <a:t>.</a:t>
            </a:r>
            <a:r>
              <a:rPr dirty="0" sz="1100" spc="70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Elle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permet</a:t>
            </a:r>
            <a:r>
              <a:rPr dirty="0" sz="1100" spc="-35">
                <a:solidFill>
                  <a:srgbClr val="000000"/>
                </a:solidFill>
              </a:rPr>
              <a:t> de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tracer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et</a:t>
            </a:r>
            <a:r>
              <a:rPr dirty="0" sz="1100" spc="-35">
                <a:solidFill>
                  <a:srgbClr val="000000"/>
                </a:solidFill>
              </a:rPr>
              <a:t> visualiser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les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courbes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de </a:t>
            </a:r>
            <a:r>
              <a:rPr dirty="0" sz="1100" spc="-55">
                <a:solidFill>
                  <a:srgbClr val="000000"/>
                </a:solidFill>
              </a:rPr>
              <a:t>diverses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30">
                <a:solidFill>
                  <a:srgbClr val="000000"/>
                </a:solidFill>
              </a:rPr>
              <a:t>fonctions</a:t>
            </a:r>
            <a:r>
              <a:rPr dirty="0" sz="1100" spc="-40">
                <a:solidFill>
                  <a:srgbClr val="000000"/>
                </a:solidFill>
              </a:rPr>
              <a:t> mat</a:t>
            </a:r>
            <a:r>
              <a:rPr dirty="0" sz="1100" spc="-75">
                <a:solidFill>
                  <a:srgbClr val="000000"/>
                </a:solidFill>
              </a:rPr>
              <a:t>h</a:t>
            </a:r>
            <a:r>
              <a:rPr dirty="0" sz="1100" spc="-615">
                <a:solidFill>
                  <a:srgbClr val="000000"/>
                </a:solidFill>
              </a:rPr>
              <a:t>´</a:t>
            </a:r>
            <a:r>
              <a:rPr dirty="0" sz="1100" spc="-40">
                <a:solidFill>
                  <a:srgbClr val="000000"/>
                </a:solidFill>
              </a:rPr>
              <a:t>ematiques.</a:t>
            </a:r>
            <a:r>
              <a:rPr dirty="0" sz="1100" spc="95">
                <a:solidFill>
                  <a:srgbClr val="000000"/>
                </a:solidFill>
              </a:rPr>
              <a:t> </a:t>
            </a:r>
            <a:r>
              <a:rPr dirty="0" sz="1100" spc="-20">
                <a:solidFill>
                  <a:srgbClr val="000000"/>
                </a:solidFill>
              </a:rPr>
              <a:t>L’interface</a:t>
            </a:r>
            <a:r>
              <a:rPr dirty="0" sz="1100" spc="-15">
                <a:solidFill>
                  <a:srgbClr val="000000"/>
                </a:solidFill>
              </a:rPr>
              <a:t> </a:t>
            </a:r>
            <a:r>
              <a:rPr dirty="0" sz="1100" spc="-20">
                <a:solidFill>
                  <a:srgbClr val="000000"/>
                </a:solidFill>
              </a:rPr>
              <a:t>est </a:t>
            </a:r>
            <a:r>
              <a:rPr dirty="0" sz="1100" spc="-50">
                <a:solidFill>
                  <a:srgbClr val="000000"/>
                </a:solidFill>
              </a:rPr>
              <a:t>do</a:t>
            </a:r>
            <a:r>
              <a:rPr dirty="0" sz="1100" spc="-90">
                <a:solidFill>
                  <a:srgbClr val="000000"/>
                </a:solidFill>
              </a:rPr>
              <a:t>t</a:t>
            </a:r>
            <a:r>
              <a:rPr dirty="0" sz="1100" spc="-625">
                <a:solidFill>
                  <a:srgbClr val="000000"/>
                </a:solidFill>
              </a:rPr>
              <a:t>´</a:t>
            </a:r>
            <a:r>
              <a:rPr dirty="0" sz="1100" spc="-50">
                <a:solidFill>
                  <a:srgbClr val="000000"/>
                </a:solidFill>
              </a:rPr>
              <a:t>ee</a:t>
            </a:r>
            <a:r>
              <a:rPr dirty="0" sz="1100" spc="2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de </a:t>
            </a:r>
            <a:r>
              <a:rPr dirty="0" sz="1100" spc="-45">
                <a:solidFill>
                  <a:srgbClr val="000000"/>
                </a:solidFill>
              </a:rPr>
              <a:t>contr</a:t>
            </a:r>
            <a:r>
              <a:rPr dirty="0" sz="1100" spc="-660">
                <a:solidFill>
                  <a:srgbClr val="000000"/>
                </a:solidFill>
              </a:rPr>
              <a:t>ˆ</a:t>
            </a:r>
            <a:r>
              <a:rPr dirty="0" sz="1100" spc="-45">
                <a:solidFill>
                  <a:srgbClr val="000000"/>
                </a:solidFill>
              </a:rPr>
              <a:t>oles</a:t>
            </a:r>
            <a:r>
              <a:rPr dirty="0" sz="1100" spc="15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pour</a:t>
            </a:r>
            <a:r>
              <a:rPr dirty="0" sz="1100" spc="-65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ajuster les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55">
                <a:solidFill>
                  <a:srgbClr val="000000"/>
                </a:solidFill>
              </a:rPr>
              <a:t>p</a:t>
            </a:r>
            <a:r>
              <a:rPr dirty="0" sz="1100" spc="-90">
                <a:solidFill>
                  <a:srgbClr val="000000"/>
                </a:solidFill>
              </a:rPr>
              <a:t>a</a:t>
            </a:r>
            <a:r>
              <a:rPr dirty="0" sz="1100" spc="-55">
                <a:solidFill>
                  <a:srgbClr val="000000"/>
                </a:solidFill>
              </a:rPr>
              <a:t>ra</a:t>
            </a:r>
            <a:r>
              <a:rPr dirty="0" sz="1100" spc="-95">
                <a:solidFill>
                  <a:srgbClr val="000000"/>
                </a:solidFill>
              </a:rPr>
              <a:t>m</a:t>
            </a:r>
            <a:r>
              <a:rPr dirty="0" sz="1100" spc="-630">
                <a:solidFill>
                  <a:srgbClr val="000000"/>
                </a:solidFill>
              </a:rPr>
              <a:t>`</a:t>
            </a:r>
            <a:r>
              <a:rPr dirty="0" sz="1100" spc="-55">
                <a:solidFill>
                  <a:srgbClr val="000000"/>
                </a:solidFill>
              </a:rPr>
              <a:t>etres</a:t>
            </a:r>
            <a:r>
              <a:rPr dirty="0" sz="1100" spc="2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de</a:t>
            </a:r>
            <a:r>
              <a:rPr dirty="0" sz="1100" spc="-15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la</a:t>
            </a:r>
            <a:r>
              <a:rPr dirty="0" sz="1100" spc="-15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fonction</a:t>
            </a:r>
            <a:r>
              <a:rPr dirty="0" sz="1100" spc="-15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et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explorer</a:t>
            </a:r>
            <a:r>
              <a:rPr dirty="0" sz="1100" spc="-15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les </a:t>
            </a:r>
            <a:r>
              <a:rPr dirty="0" sz="1100" spc="-70">
                <a:solidFill>
                  <a:srgbClr val="000000"/>
                </a:solidFill>
              </a:rPr>
              <a:t>r</a:t>
            </a:r>
            <a:r>
              <a:rPr dirty="0" sz="1100" spc="-610">
                <a:solidFill>
                  <a:srgbClr val="000000"/>
                </a:solidFill>
              </a:rPr>
              <a:t>´</a:t>
            </a:r>
            <a:r>
              <a:rPr dirty="0" sz="1100" spc="-35">
                <a:solidFill>
                  <a:srgbClr val="000000"/>
                </a:solidFill>
              </a:rPr>
              <a:t>esultats</a:t>
            </a:r>
            <a:r>
              <a:rPr dirty="0" sz="1100" spc="6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graphiquement.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314390"/>
            <a:ext cx="3887926" cy="158659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43115" y="3022401"/>
            <a:ext cx="3122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Interface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pour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l’affichage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graphes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fonctions.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Calcul</a:t>
            </a:r>
            <a:r>
              <a:rPr dirty="0" spc="-80"/>
              <a:t> </a:t>
            </a:r>
            <a:r>
              <a:rPr dirty="0" spc="-10"/>
              <a:t>Matriciel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425105"/>
            <a:ext cx="389572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trois</a:t>
            </a:r>
            <a:r>
              <a:rPr dirty="0" sz="1100" spc="-80">
                <a:latin typeface="Tahoma"/>
                <a:cs typeface="Tahoma"/>
              </a:rPr>
              <a:t>i</a:t>
            </a:r>
            <a:r>
              <a:rPr dirty="0" sz="1100" spc="-625">
                <a:latin typeface="Tahoma"/>
                <a:cs typeface="Tahoma"/>
              </a:rPr>
              <a:t>`</a:t>
            </a:r>
            <a:r>
              <a:rPr dirty="0" sz="1100" spc="-45">
                <a:latin typeface="Tahoma"/>
                <a:cs typeface="Tahoma"/>
              </a:rPr>
              <a:t>eme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interface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permet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r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ealiser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Calculs</a:t>
            </a:r>
            <a:r>
              <a:rPr dirty="0" sz="1100" spc="6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Matriciels</a:t>
            </a:r>
            <a:r>
              <a:rPr dirty="0" sz="1100" spc="-10">
                <a:latin typeface="Tahoma"/>
                <a:cs typeface="Tahoma"/>
              </a:rPr>
              <a:t>. </a:t>
            </a:r>
            <a:r>
              <a:rPr dirty="0" sz="1100">
                <a:latin typeface="Tahoma"/>
                <a:cs typeface="Tahoma"/>
              </a:rPr>
              <a:t>Elle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est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co</a:t>
            </a:r>
            <a:r>
              <a:rPr dirty="0" sz="1100" spc="-80">
                <a:latin typeface="Tahoma"/>
                <a:cs typeface="Tahoma"/>
              </a:rPr>
              <a:t>n</a:t>
            </a:r>
            <a:r>
              <a:rPr dirty="0" sz="1100" spc="-590">
                <a:latin typeface="Tahoma"/>
                <a:cs typeface="Tahoma"/>
              </a:rPr>
              <a:t>c</a:t>
            </a:r>
            <a:r>
              <a:rPr dirty="0" sz="1100" spc="-80">
                <a:latin typeface="Tahoma"/>
                <a:cs typeface="Tahoma"/>
              </a:rPr>
              <a:t>¸</a:t>
            </a:r>
            <a:r>
              <a:rPr dirty="0" sz="1100" spc="-70">
                <a:latin typeface="Tahoma"/>
                <a:cs typeface="Tahoma"/>
              </a:rPr>
              <a:t>ue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pour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effectuer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</a:t>
            </a:r>
            <a:r>
              <a:rPr dirty="0" sz="1100" spc="-80">
                <a:latin typeface="Tahoma"/>
                <a:cs typeface="Tahoma"/>
              </a:rPr>
              <a:t>p</a:t>
            </a:r>
            <a:r>
              <a:rPr dirty="0" sz="1100" spc="-620">
                <a:latin typeface="Tahoma"/>
                <a:cs typeface="Tahoma"/>
              </a:rPr>
              <a:t>´</a:t>
            </a:r>
            <a:r>
              <a:rPr dirty="0" sz="1100" spc="-45">
                <a:latin typeface="Tahoma"/>
                <a:cs typeface="Tahoma"/>
              </a:rPr>
              <a:t>erations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sur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matrices, </a:t>
            </a:r>
            <a:r>
              <a:rPr dirty="0" sz="1100" spc="-30">
                <a:latin typeface="Tahoma"/>
                <a:cs typeface="Tahoma"/>
              </a:rPr>
              <a:t>telles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que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l’addition,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multiplication,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calcul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d</a:t>
            </a:r>
            <a:r>
              <a:rPr dirty="0" sz="1100" spc="-615">
                <a:latin typeface="Tahoma"/>
                <a:cs typeface="Tahoma"/>
              </a:rPr>
              <a:t>´</a:t>
            </a:r>
            <a:r>
              <a:rPr dirty="0" sz="1100" spc="-40">
                <a:latin typeface="Tahoma"/>
                <a:cs typeface="Tahoma"/>
              </a:rPr>
              <a:t>eterminants.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Elle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offre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une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interface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simple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pour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entrer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des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valeurs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effectuer </a:t>
            </a:r>
            <a:r>
              <a:rPr dirty="0" sz="1100" spc="-60">
                <a:latin typeface="Tahoma"/>
                <a:cs typeface="Tahoma"/>
              </a:rPr>
              <a:t>des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calculs </a:t>
            </a:r>
            <a:r>
              <a:rPr dirty="0" sz="1100" spc="-10">
                <a:latin typeface="Tahoma"/>
                <a:cs typeface="Tahoma"/>
              </a:rPr>
              <a:t>complexes.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418116"/>
            <a:ext cx="3887876" cy="132728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40777" y="2866814"/>
            <a:ext cx="19272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Interface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calcul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matriciel.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7447"/>
            <a:ext cx="4074160" cy="1143000"/>
          </a:xfrm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pc="-45"/>
              <a:t>Sign-</a:t>
            </a:r>
            <a:r>
              <a:rPr dirty="0"/>
              <a:t>up</a:t>
            </a:r>
            <a:r>
              <a:rPr dirty="0" spc="-35"/>
              <a:t> </a:t>
            </a:r>
            <a:r>
              <a:rPr dirty="0"/>
              <a:t>et</a:t>
            </a:r>
            <a:r>
              <a:rPr dirty="0" spc="-35"/>
              <a:t> </a:t>
            </a:r>
            <a:r>
              <a:rPr dirty="0" spc="-10"/>
              <a:t>Login</a:t>
            </a:r>
          </a:p>
          <a:p>
            <a:pPr marL="264160" marR="5080">
              <a:lnSpc>
                <a:spcPct val="102600"/>
              </a:lnSpc>
              <a:spcBef>
                <a:spcPts val="114"/>
              </a:spcBef>
            </a:pPr>
            <a:r>
              <a:rPr dirty="0" sz="1100" spc="-20">
                <a:solidFill>
                  <a:srgbClr val="000000"/>
                </a:solidFill>
              </a:rPr>
              <a:t>Les</a:t>
            </a:r>
            <a:r>
              <a:rPr dirty="0" sz="1100" spc="-35">
                <a:solidFill>
                  <a:srgbClr val="000000"/>
                </a:solidFill>
              </a:rPr>
              <a:t> </a:t>
            </a:r>
            <a:r>
              <a:rPr dirty="0" sz="1100" spc="-65">
                <a:solidFill>
                  <a:srgbClr val="000000"/>
                </a:solidFill>
              </a:rPr>
              <a:t>pages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de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75" b="1">
                <a:solidFill>
                  <a:srgbClr val="000000"/>
                </a:solidFill>
                <a:latin typeface="Tahoma"/>
                <a:cs typeface="Tahoma"/>
              </a:rPr>
              <a:t>Sign-</a:t>
            </a:r>
            <a:r>
              <a:rPr dirty="0" sz="1100" spc="-50" b="1">
                <a:solidFill>
                  <a:srgbClr val="000000"/>
                </a:solidFill>
                <a:latin typeface="Tahoma"/>
                <a:cs typeface="Tahoma"/>
              </a:rPr>
              <a:t>up</a:t>
            </a:r>
            <a:r>
              <a:rPr dirty="0" sz="1100" spc="-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000000"/>
                </a:solidFill>
              </a:rPr>
              <a:t>et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55" b="1">
                <a:solidFill>
                  <a:srgbClr val="000000"/>
                </a:solidFill>
                <a:latin typeface="Tahoma"/>
                <a:cs typeface="Tahoma"/>
              </a:rPr>
              <a:t>Login</a:t>
            </a:r>
            <a:r>
              <a:rPr dirty="0" sz="1100" spc="-5" b="1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permettent</a:t>
            </a:r>
            <a:r>
              <a:rPr dirty="0" sz="1100" spc="-25">
                <a:solidFill>
                  <a:srgbClr val="000000"/>
                </a:solidFill>
              </a:rPr>
              <a:t> aux </a:t>
            </a:r>
            <a:r>
              <a:rPr dirty="0" sz="1100" spc="-30">
                <a:solidFill>
                  <a:srgbClr val="000000"/>
                </a:solidFill>
              </a:rPr>
              <a:t>utilisateurs</a:t>
            </a:r>
            <a:r>
              <a:rPr dirty="0" sz="1100" spc="-25">
                <a:solidFill>
                  <a:srgbClr val="000000"/>
                </a:solidFill>
              </a:rPr>
              <a:t> de </a:t>
            </a:r>
            <a:r>
              <a:rPr dirty="0" sz="1100" spc="-55">
                <a:solidFill>
                  <a:srgbClr val="000000"/>
                </a:solidFill>
              </a:rPr>
              <a:t>c</a:t>
            </a:r>
            <a:r>
              <a:rPr dirty="0" sz="1100" spc="-90">
                <a:solidFill>
                  <a:srgbClr val="000000"/>
                </a:solidFill>
              </a:rPr>
              <a:t>r</a:t>
            </a:r>
            <a:r>
              <a:rPr dirty="0" sz="1100" spc="-630">
                <a:solidFill>
                  <a:srgbClr val="000000"/>
                </a:solidFill>
              </a:rPr>
              <a:t>´</a:t>
            </a:r>
            <a:r>
              <a:rPr dirty="0" sz="1100" spc="-55">
                <a:solidFill>
                  <a:srgbClr val="000000"/>
                </a:solidFill>
              </a:rPr>
              <a:t>eer</a:t>
            </a:r>
            <a:r>
              <a:rPr dirty="0" sz="1100" spc="2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un</a:t>
            </a:r>
            <a:r>
              <a:rPr dirty="0" sz="1100" spc="-80">
                <a:solidFill>
                  <a:srgbClr val="000000"/>
                </a:solidFill>
              </a:rPr>
              <a:t> </a:t>
            </a:r>
            <a:r>
              <a:rPr dirty="0" sz="1100" spc="-30">
                <a:solidFill>
                  <a:srgbClr val="000000"/>
                </a:solidFill>
              </a:rPr>
              <a:t>compte</a:t>
            </a:r>
            <a:r>
              <a:rPr dirty="0" sz="1100" spc="-55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et</a:t>
            </a:r>
            <a:r>
              <a:rPr dirty="0" sz="1100" spc="-6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de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65">
                <a:solidFill>
                  <a:srgbClr val="000000"/>
                </a:solidFill>
              </a:rPr>
              <a:t>se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connecter</a:t>
            </a:r>
            <a:r>
              <a:rPr dirty="0" sz="1100" spc="-40">
                <a:solidFill>
                  <a:srgbClr val="000000"/>
                </a:solidFill>
              </a:rPr>
              <a:t> </a:t>
            </a:r>
            <a:r>
              <a:rPr dirty="0" sz="1100" spc="-650">
                <a:solidFill>
                  <a:srgbClr val="000000"/>
                </a:solidFill>
              </a:rPr>
              <a:t>`</a:t>
            </a:r>
            <a:r>
              <a:rPr dirty="0" sz="1100" spc="-55">
                <a:solidFill>
                  <a:srgbClr val="000000"/>
                </a:solidFill>
              </a:rPr>
              <a:t>a</a:t>
            </a:r>
            <a:r>
              <a:rPr dirty="0" sz="1100" spc="2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l’application.</a:t>
            </a:r>
            <a:r>
              <a:rPr dirty="0" sz="1100" spc="75">
                <a:solidFill>
                  <a:srgbClr val="000000"/>
                </a:solidFill>
              </a:rPr>
              <a:t> </a:t>
            </a:r>
            <a:r>
              <a:rPr dirty="0" sz="1100" spc="-20">
                <a:solidFill>
                  <a:srgbClr val="000000"/>
                </a:solidFill>
              </a:rPr>
              <a:t>Ces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40">
                <a:solidFill>
                  <a:srgbClr val="000000"/>
                </a:solidFill>
              </a:rPr>
              <a:t>interfaces </a:t>
            </a:r>
            <a:r>
              <a:rPr dirty="0" sz="1100" spc="-20">
                <a:solidFill>
                  <a:srgbClr val="000000"/>
                </a:solidFill>
              </a:rPr>
              <a:t>sont</a:t>
            </a:r>
            <a:r>
              <a:rPr dirty="0" sz="1100" spc="-55">
                <a:solidFill>
                  <a:srgbClr val="000000"/>
                </a:solidFill>
              </a:rPr>
              <a:t> </a:t>
            </a:r>
            <a:r>
              <a:rPr dirty="0" sz="1100" spc="-40">
                <a:solidFill>
                  <a:srgbClr val="000000"/>
                </a:solidFill>
              </a:rPr>
              <a:t>simples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>
                <a:solidFill>
                  <a:srgbClr val="000000"/>
                </a:solidFill>
              </a:rPr>
              <a:t>et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est</a:t>
            </a:r>
            <a:r>
              <a:rPr dirty="0" sz="1100" spc="-85">
                <a:solidFill>
                  <a:srgbClr val="000000"/>
                </a:solidFill>
              </a:rPr>
              <a:t>h</a:t>
            </a:r>
            <a:r>
              <a:rPr dirty="0" sz="1100" spc="-625">
                <a:solidFill>
                  <a:srgbClr val="000000"/>
                </a:solidFill>
              </a:rPr>
              <a:t>´</a:t>
            </a:r>
            <a:r>
              <a:rPr dirty="0" sz="1100" spc="-50">
                <a:solidFill>
                  <a:srgbClr val="000000"/>
                </a:solidFill>
              </a:rPr>
              <a:t>etiques,</a:t>
            </a:r>
            <a:r>
              <a:rPr dirty="0" sz="1100" spc="5">
                <a:solidFill>
                  <a:srgbClr val="000000"/>
                </a:solidFill>
              </a:rPr>
              <a:t> </a:t>
            </a:r>
            <a:r>
              <a:rPr dirty="0" sz="1100" spc="-45">
                <a:solidFill>
                  <a:srgbClr val="000000"/>
                </a:solidFill>
              </a:rPr>
              <a:t>avec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un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accent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particulier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sur </a:t>
            </a:r>
            <a:r>
              <a:rPr dirty="0" sz="1100" spc="-40">
                <a:solidFill>
                  <a:srgbClr val="000000"/>
                </a:solidFill>
              </a:rPr>
              <a:t>l’ex</a:t>
            </a:r>
            <a:r>
              <a:rPr dirty="0" sz="1100" spc="-75">
                <a:solidFill>
                  <a:srgbClr val="000000"/>
                </a:solidFill>
              </a:rPr>
              <a:t>p</a:t>
            </a:r>
            <a:r>
              <a:rPr dirty="0" sz="1100" spc="-615">
                <a:solidFill>
                  <a:srgbClr val="000000"/>
                </a:solidFill>
              </a:rPr>
              <a:t>´</a:t>
            </a:r>
            <a:r>
              <a:rPr dirty="0" sz="1100" spc="-40">
                <a:solidFill>
                  <a:srgbClr val="000000"/>
                </a:solidFill>
              </a:rPr>
              <a:t>erience</a:t>
            </a:r>
            <a:r>
              <a:rPr dirty="0" sz="1100" spc="-5">
                <a:solidFill>
                  <a:srgbClr val="000000"/>
                </a:solidFill>
              </a:rPr>
              <a:t> </a:t>
            </a:r>
            <a:r>
              <a:rPr dirty="0" sz="1100" spc="-20">
                <a:solidFill>
                  <a:srgbClr val="000000"/>
                </a:solidFill>
              </a:rPr>
              <a:t>utilisateur.</a:t>
            </a:r>
            <a:r>
              <a:rPr dirty="0" sz="1100" spc="65">
                <a:solidFill>
                  <a:srgbClr val="000000"/>
                </a:solidFill>
              </a:rPr>
              <a:t> </a:t>
            </a:r>
            <a:r>
              <a:rPr dirty="0" sz="1100" spc="-10">
                <a:solidFill>
                  <a:srgbClr val="000000"/>
                </a:solidFill>
              </a:rPr>
              <a:t>Elles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permettent</a:t>
            </a:r>
            <a:r>
              <a:rPr dirty="0" sz="1100" spc="-30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une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35">
                <a:solidFill>
                  <a:srgbClr val="000000"/>
                </a:solidFill>
              </a:rPr>
              <a:t>gestion</a:t>
            </a:r>
            <a:r>
              <a:rPr dirty="0" sz="1100" spc="-20">
                <a:solidFill>
                  <a:srgbClr val="000000"/>
                </a:solidFill>
              </a:rPr>
              <a:t> </a:t>
            </a:r>
            <a:r>
              <a:rPr dirty="0" sz="1100" spc="-25">
                <a:solidFill>
                  <a:srgbClr val="000000"/>
                </a:solidFill>
              </a:rPr>
              <a:t>fluide des </a:t>
            </a:r>
            <a:r>
              <a:rPr dirty="0" sz="1100" spc="-40">
                <a:solidFill>
                  <a:srgbClr val="000000"/>
                </a:solidFill>
              </a:rPr>
              <a:t>comptes</a:t>
            </a:r>
            <a:r>
              <a:rPr dirty="0" sz="1100" spc="-25">
                <a:solidFill>
                  <a:srgbClr val="000000"/>
                </a:solidFill>
              </a:rPr>
              <a:t> </a:t>
            </a:r>
            <a:r>
              <a:rPr dirty="0" sz="1100" spc="-30">
                <a:solidFill>
                  <a:srgbClr val="000000"/>
                </a:solidFill>
              </a:rPr>
              <a:t>utilisateurs</a:t>
            </a:r>
            <a:r>
              <a:rPr dirty="0" sz="1100">
                <a:solidFill>
                  <a:srgbClr val="000000"/>
                </a:solidFill>
              </a:rPr>
              <a:t> et</a:t>
            </a:r>
            <a:r>
              <a:rPr dirty="0" sz="1100" spc="-5">
                <a:solidFill>
                  <a:srgbClr val="000000"/>
                </a:solidFill>
              </a:rPr>
              <a:t> </a:t>
            </a:r>
            <a:r>
              <a:rPr dirty="0" sz="1100" spc="-50">
                <a:solidFill>
                  <a:srgbClr val="000000"/>
                </a:solidFill>
              </a:rPr>
              <a:t>une</a:t>
            </a:r>
            <a:r>
              <a:rPr dirty="0" sz="1100">
                <a:solidFill>
                  <a:srgbClr val="000000"/>
                </a:solidFill>
              </a:rPr>
              <a:t> </a:t>
            </a:r>
            <a:r>
              <a:rPr dirty="0" sz="1100" spc="-85">
                <a:solidFill>
                  <a:srgbClr val="000000"/>
                </a:solidFill>
              </a:rPr>
              <a:t>s</a:t>
            </a:r>
            <a:r>
              <a:rPr dirty="0" sz="1100" spc="-615">
                <a:solidFill>
                  <a:srgbClr val="000000"/>
                </a:solidFill>
              </a:rPr>
              <a:t>´</a:t>
            </a:r>
            <a:r>
              <a:rPr dirty="0" sz="1100" spc="-40">
                <a:solidFill>
                  <a:srgbClr val="000000"/>
                </a:solidFill>
              </a:rPr>
              <a:t>ecuri</a:t>
            </a:r>
            <a:r>
              <a:rPr dirty="0" sz="1100" spc="-80">
                <a:solidFill>
                  <a:srgbClr val="000000"/>
                </a:solidFill>
              </a:rPr>
              <a:t>t</a:t>
            </a:r>
            <a:r>
              <a:rPr dirty="0" sz="1100" spc="-615">
                <a:solidFill>
                  <a:srgbClr val="000000"/>
                </a:solidFill>
              </a:rPr>
              <a:t>´</a:t>
            </a:r>
            <a:r>
              <a:rPr dirty="0" sz="1100" spc="-40">
                <a:solidFill>
                  <a:srgbClr val="000000"/>
                </a:solidFill>
              </a:rPr>
              <a:t>e</a:t>
            </a:r>
            <a:r>
              <a:rPr dirty="0" sz="1100" spc="20">
                <a:solidFill>
                  <a:srgbClr val="000000"/>
                </a:solidFill>
              </a:rPr>
              <a:t> </a:t>
            </a:r>
            <a:r>
              <a:rPr dirty="0" sz="1100" spc="45">
                <a:solidFill>
                  <a:srgbClr val="000000"/>
                </a:solidFill>
              </a:rPr>
              <a:t>renf</a:t>
            </a:r>
            <a:r>
              <a:rPr dirty="0" sz="1100" spc="5">
                <a:solidFill>
                  <a:srgbClr val="000000"/>
                </a:solidFill>
              </a:rPr>
              <a:t>o</a:t>
            </a:r>
            <a:r>
              <a:rPr dirty="0" sz="1100" spc="45">
                <a:solidFill>
                  <a:srgbClr val="000000"/>
                </a:solidFill>
              </a:rPr>
              <a:t>r</a:t>
            </a:r>
            <a:r>
              <a:rPr dirty="0" sz="1100" spc="5">
                <a:solidFill>
                  <a:srgbClr val="000000"/>
                </a:solidFill>
              </a:rPr>
              <a:t>c</a:t>
            </a:r>
            <a:r>
              <a:rPr dirty="0" sz="1100" spc="-530">
                <a:solidFill>
                  <a:srgbClr val="000000"/>
                </a:solidFill>
              </a:rPr>
              <a:t>´</a:t>
            </a:r>
            <a:r>
              <a:rPr dirty="0" sz="1100" spc="45">
                <a:solidFill>
                  <a:srgbClr val="000000"/>
                </a:solidFill>
              </a:rPr>
              <a:t>ee.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06" y="1239984"/>
            <a:ext cx="3887992" cy="180002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30947" y="3161428"/>
            <a:ext cx="21469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dirty="0" sz="1000" spc="-40">
                <a:latin typeface="Tahoma"/>
                <a:cs typeface="Tahoma"/>
              </a:rPr>
              <a:t>Interface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</a:t>
            </a:r>
            <a:r>
              <a:rPr dirty="0" sz="1000" spc="-70">
                <a:latin typeface="Tahoma"/>
                <a:cs typeface="Tahoma"/>
              </a:rPr>
              <a:t>r</a:t>
            </a:r>
            <a:r>
              <a:rPr dirty="0" sz="1000" spc="-565">
                <a:latin typeface="Tahoma"/>
                <a:cs typeface="Tahoma"/>
              </a:rPr>
              <a:t>´</a:t>
            </a:r>
            <a:r>
              <a:rPr dirty="0" sz="1000" spc="-35">
                <a:latin typeface="Tahoma"/>
                <a:cs typeface="Tahoma"/>
              </a:rPr>
              <a:t>eation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compte.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Essahraoui Amine, Amllal Amine</dc:creator>
  <dc:title>Présentation - Projet Technologie du Web</dc:title>
  <dcterms:created xsi:type="dcterms:W3CDTF">2025-01-06T16:37:01Z</dcterms:created>
  <dcterms:modified xsi:type="dcterms:W3CDTF">2025-01-06T16:37:01Z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2024-12-31T00:00:00Z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2025-01-06T00:00:00Z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