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19"/>
  </p:notesMasterIdLst>
  <p:sldIdLst>
    <p:sldId id="256" r:id="rId2"/>
    <p:sldId id="258" r:id="rId3"/>
    <p:sldId id="259" r:id="rId4"/>
    <p:sldId id="260" r:id="rId5"/>
    <p:sldId id="261" r:id="rId6"/>
    <p:sldId id="262" r:id="rId7"/>
    <p:sldId id="263" r:id="rId8"/>
    <p:sldId id="267" r:id="rId9"/>
    <p:sldId id="268" r:id="rId10"/>
    <p:sldId id="269" r:id="rId11"/>
    <p:sldId id="276" r:id="rId12"/>
    <p:sldId id="277" r:id="rId13"/>
    <p:sldId id="279" r:id="rId14"/>
    <p:sldId id="281" r:id="rId15"/>
    <p:sldId id="282" r:id="rId16"/>
    <p:sldId id="284" r:id="rId17"/>
    <p:sldId id="280"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5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2"/>
        <p:cNvGrpSpPr/>
        <p:nvPr/>
      </p:nvGrpSpPr>
      <p:grpSpPr>
        <a:xfrm>
          <a:off x="0" y="0"/>
          <a:ext cx="0" cy="0"/>
          <a:chOff x="0" y="0"/>
          <a:chExt cx="0" cy="0"/>
        </a:xfrm>
      </p:grpSpPr>
      <p:sp>
        <p:nvSpPr>
          <p:cNvPr id="1963" name="Google Shape;1963;gf25449274b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4" name="Google Shape;1964;gf25449274b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6"/>
        <p:cNvGrpSpPr/>
        <p:nvPr/>
      </p:nvGrpSpPr>
      <p:grpSpPr>
        <a:xfrm>
          <a:off x="0" y="0"/>
          <a:ext cx="0" cy="0"/>
          <a:chOff x="0" y="0"/>
          <a:chExt cx="0" cy="0"/>
        </a:xfrm>
      </p:grpSpPr>
      <p:sp>
        <p:nvSpPr>
          <p:cNvPr id="2207" name="Google Shape;2207;g10438343733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8" name="Google Shape;2208;g10438343733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5"/>
        <p:cNvGrpSpPr/>
        <p:nvPr/>
      </p:nvGrpSpPr>
      <p:grpSpPr>
        <a:xfrm>
          <a:off x="0" y="0"/>
          <a:ext cx="0" cy="0"/>
          <a:chOff x="0" y="0"/>
          <a:chExt cx="0" cy="0"/>
        </a:xfrm>
      </p:grpSpPr>
      <p:sp>
        <p:nvSpPr>
          <p:cNvPr id="2346" name="Google Shape;2346;g10438343733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7" name="Google Shape;2347;g10438343733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1"/>
        <p:cNvGrpSpPr/>
        <p:nvPr/>
      </p:nvGrpSpPr>
      <p:grpSpPr>
        <a:xfrm>
          <a:off x="0" y="0"/>
          <a:ext cx="0" cy="0"/>
          <a:chOff x="0" y="0"/>
          <a:chExt cx="0" cy="0"/>
        </a:xfrm>
      </p:grpSpPr>
      <p:sp>
        <p:nvSpPr>
          <p:cNvPr id="2362" name="Google Shape;2362;g10438343733_0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3" name="Google Shape;2363;g10438343733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7"/>
        <p:cNvGrpSpPr/>
        <p:nvPr/>
      </p:nvGrpSpPr>
      <p:grpSpPr>
        <a:xfrm>
          <a:off x="0" y="0"/>
          <a:ext cx="0" cy="0"/>
          <a:chOff x="0" y="0"/>
          <a:chExt cx="0" cy="0"/>
        </a:xfrm>
      </p:grpSpPr>
      <p:sp>
        <p:nvSpPr>
          <p:cNvPr id="2398" name="Google Shape;2398;g10438343733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9" name="Google Shape;2399;g10438343733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7"/>
        <p:cNvGrpSpPr/>
        <p:nvPr/>
      </p:nvGrpSpPr>
      <p:grpSpPr>
        <a:xfrm>
          <a:off x="0" y="0"/>
          <a:ext cx="0" cy="0"/>
          <a:chOff x="0" y="0"/>
          <a:chExt cx="0" cy="0"/>
        </a:xfrm>
      </p:grpSpPr>
      <p:sp>
        <p:nvSpPr>
          <p:cNvPr id="2398" name="Google Shape;2398;g10438343733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9" name="Google Shape;2399;g10438343733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0"/>
        <p:cNvGrpSpPr/>
        <p:nvPr/>
      </p:nvGrpSpPr>
      <p:grpSpPr>
        <a:xfrm>
          <a:off x="0" y="0"/>
          <a:ext cx="0" cy="0"/>
          <a:chOff x="0" y="0"/>
          <a:chExt cx="0" cy="0"/>
        </a:xfrm>
      </p:grpSpPr>
      <p:sp>
        <p:nvSpPr>
          <p:cNvPr id="2551" name="Google Shape;2551;g10438343733_0_2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2" name="Google Shape;2552;g10438343733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3"/>
        <p:cNvGrpSpPr/>
        <p:nvPr/>
      </p:nvGrpSpPr>
      <p:grpSpPr>
        <a:xfrm>
          <a:off x="0" y="0"/>
          <a:ext cx="0" cy="0"/>
          <a:chOff x="0" y="0"/>
          <a:chExt cx="0" cy="0"/>
        </a:xfrm>
      </p:grpSpPr>
      <p:sp>
        <p:nvSpPr>
          <p:cNvPr id="1994" name="Google Shape;1994;g898feb88a6_0_1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5" name="Google Shape;1995;g898feb88a6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0"/>
        <p:cNvGrpSpPr/>
        <p:nvPr/>
      </p:nvGrpSpPr>
      <p:grpSpPr>
        <a:xfrm>
          <a:off x="0" y="0"/>
          <a:ext cx="0" cy="0"/>
          <a:chOff x="0" y="0"/>
          <a:chExt cx="0" cy="0"/>
        </a:xfrm>
      </p:grpSpPr>
      <p:sp>
        <p:nvSpPr>
          <p:cNvPr id="2011" name="Google Shape;2011;gf27db53a47_0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2" name="Google Shape;2012;gf27db53a47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7"/>
        <p:cNvGrpSpPr/>
        <p:nvPr/>
      </p:nvGrpSpPr>
      <p:grpSpPr>
        <a:xfrm>
          <a:off x="0" y="0"/>
          <a:ext cx="0" cy="0"/>
          <a:chOff x="0" y="0"/>
          <a:chExt cx="0" cy="0"/>
        </a:xfrm>
      </p:grpSpPr>
      <p:sp>
        <p:nvSpPr>
          <p:cNvPr id="2048" name="Google Shape;2048;ge79c711414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9" name="Google Shape;2049;ge79c711414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1"/>
        <p:cNvGrpSpPr/>
        <p:nvPr/>
      </p:nvGrpSpPr>
      <p:grpSpPr>
        <a:xfrm>
          <a:off x="0" y="0"/>
          <a:ext cx="0" cy="0"/>
          <a:chOff x="0" y="0"/>
          <a:chExt cx="0" cy="0"/>
        </a:xfrm>
      </p:grpSpPr>
      <p:sp>
        <p:nvSpPr>
          <p:cNvPr id="2062" name="Google Shape;2062;g898feb88a6_0_2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3" name="Google Shape;2063;g898feb88a6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2"/>
        <p:cNvGrpSpPr/>
        <p:nvPr/>
      </p:nvGrpSpPr>
      <p:grpSpPr>
        <a:xfrm>
          <a:off x="0" y="0"/>
          <a:ext cx="0" cy="0"/>
          <a:chOff x="0" y="0"/>
          <a:chExt cx="0" cy="0"/>
        </a:xfrm>
      </p:grpSpPr>
      <p:sp>
        <p:nvSpPr>
          <p:cNvPr id="2073" name="Google Shape;2073;gf27db53a47_0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4" name="Google Shape;2074;gf27db53a47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3"/>
        <p:cNvGrpSpPr/>
        <p:nvPr/>
      </p:nvGrpSpPr>
      <p:grpSpPr>
        <a:xfrm>
          <a:off x="0" y="0"/>
          <a:ext cx="0" cy="0"/>
          <a:chOff x="0" y="0"/>
          <a:chExt cx="0" cy="0"/>
        </a:xfrm>
      </p:grpSpPr>
      <p:sp>
        <p:nvSpPr>
          <p:cNvPr id="2094" name="Google Shape;2094;g1043834373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5" name="Google Shape;2095;g1043834373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0"/>
        <p:cNvGrpSpPr/>
        <p:nvPr/>
      </p:nvGrpSpPr>
      <p:grpSpPr>
        <a:xfrm>
          <a:off x="0" y="0"/>
          <a:ext cx="0" cy="0"/>
          <a:chOff x="0" y="0"/>
          <a:chExt cx="0" cy="0"/>
        </a:xfrm>
      </p:grpSpPr>
      <p:sp>
        <p:nvSpPr>
          <p:cNvPr id="2171" name="Google Shape;2171;g10438343733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2" name="Google Shape;2172;g10438343733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9"/>
        <p:cNvGrpSpPr/>
        <p:nvPr/>
      </p:nvGrpSpPr>
      <p:grpSpPr>
        <a:xfrm>
          <a:off x="0" y="0"/>
          <a:ext cx="0" cy="0"/>
          <a:chOff x="0" y="0"/>
          <a:chExt cx="0" cy="0"/>
        </a:xfrm>
      </p:grpSpPr>
      <p:sp>
        <p:nvSpPr>
          <p:cNvPr id="2190" name="Google Shape;2190;g10438343733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1" name="Google Shape;2191;g10438343733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100309" y="-413298"/>
            <a:ext cx="9344800" cy="5970256"/>
            <a:chOff x="1731950" y="2464950"/>
            <a:chExt cx="4224975" cy="2699275"/>
          </a:xfrm>
        </p:grpSpPr>
        <p:sp>
          <p:nvSpPr>
            <p:cNvPr id="10" name="Google Shape;10;p2"/>
            <p:cNvSpPr/>
            <p:nvPr/>
          </p:nvSpPr>
          <p:spPr>
            <a:xfrm>
              <a:off x="1731950" y="2464950"/>
              <a:ext cx="4224975" cy="2699275"/>
            </a:xfrm>
            <a:custGeom>
              <a:avLst/>
              <a:gdLst/>
              <a:ahLst/>
              <a:cxnLst/>
              <a:rect l="l" t="t" r="r" b="b"/>
              <a:pathLst>
                <a:path w="168999" h="107971" extrusionOk="0">
                  <a:moveTo>
                    <a:pt x="168698" y="276"/>
                  </a:moveTo>
                  <a:lnTo>
                    <a:pt x="168698" y="107695"/>
                  </a:lnTo>
                  <a:lnTo>
                    <a:pt x="277" y="107695"/>
                  </a:lnTo>
                  <a:lnTo>
                    <a:pt x="277" y="276"/>
                  </a:lnTo>
                  <a:close/>
                  <a:moveTo>
                    <a:pt x="1" y="0"/>
                  </a:moveTo>
                  <a:lnTo>
                    <a:pt x="1" y="107971"/>
                  </a:lnTo>
                  <a:lnTo>
                    <a:pt x="168999" y="107971"/>
                  </a:lnTo>
                  <a:lnTo>
                    <a:pt x="168999"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735725" y="5028875"/>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735725" y="4900425"/>
              <a:ext cx="4217450" cy="7525"/>
            </a:xfrm>
            <a:custGeom>
              <a:avLst/>
              <a:gdLst/>
              <a:ahLst/>
              <a:cxnLst/>
              <a:rect l="l" t="t" r="r" b="b"/>
              <a:pathLst>
                <a:path w="168698" h="301"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735725" y="4772600"/>
              <a:ext cx="4217450" cy="6925"/>
            </a:xfrm>
            <a:custGeom>
              <a:avLst/>
              <a:gdLst/>
              <a:ahLst/>
              <a:cxnLst/>
              <a:rect l="l" t="t" r="r" b="b"/>
              <a:pathLst>
                <a:path w="168698" h="277"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735725" y="4644150"/>
              <a:ext cx="4217450" cy="7550"/>
            </a:xfrm>
            <a:custGeom>
              <a:avLst/>
              <a:gdLst/>
              <a:ahLst/>
              <a:cxnLst/>
              <a:rect l="l" t="t" r="r" b="b"/>
              <a:pathLst>
                <a:path w="168698" h="302" extrusionOk="0">
                  <a:moveTo>
                    <a:pt x="0" y="1"/>
                  </a:moveTo>
                  <a:lnTo>
                    <a:pt x="0" y="301"/>
                  </a:lnTo>
                  <a:lnTo>
                    <a:pt x="168698" y="301"/>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735725" y="4516325"/>
              <a:ext cx="4217450" cy="6925"/>
            </a:xfrm>
            <a:custGeom>
              <a:avLst/>
              <a:gdLst/>
              <a:ahLst/>
              <a:cxnLst/>
              <a:rect l="l" t="t" r="r" b="b"/>
              <a:pathLst>
                <a:path w="168698" h="277" extrusionOk="0">
                  <a:moveTo>
                    <a:pt x="0" y="1"/>
                  </a:moveTo>
                  <a:lnTo>
                    <a:pt x="0" y="276"/>
                  </a:lnTo>
                  <a:lnTo>
                    <a:pt x="168698" y="276"/>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735725" y="4387875"/>
              <a:ext cx="4217450" cy="6925"/>
            </a:xfrm>
            <a:custGeom>
              <a:avLst/>
              <a:gdLst/>
              <a:ahLst/>
              <a:cxnLst/>
              <a:rect l="l" t="t" r="r" b="b"/>
              <a:pathLst>
                <a:path w="168698" h="277" extrusionOk="0">
                  <a:moveTo>
                    <a:pt x="0" y="1"/>
                  </a:moveTo>
                  <a:lnTo>
                    <a:pt x="0" y="277"/>
                  </a:lnTo>
                  <a:lnTo>
                    <a:pt x="168698" y="277"/>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735725" y="4259450"/>
              <a:ext cx="4217450" cy="7525"/>
            </a:xfrm>
            <a:custGeom>
              <a:avLst/>
              <a:gdLst/>
              <a:ahLst/>
              <a:cxnLst/>
              <a:rect l="l" t="t" r="r" b="b"/>
              <a:pathLst>
                <a:path w="168698" h="301"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735725" y="4131625"/>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735725" y="4003175"/>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735725" y="3874725"/>
              <a:ext cx="4217450" cy="7550"/>
            </a:xfrm>
            <a:custGeom>
              <a:avLst/>
              <a:gdLst/>
              <a:ahLst/>
              <a:cxnLst/>
              <a:rect l="l" t="t" r="r" b="b"/>
              <a:pathLst>
                <a:path w="168698" h="302"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735725" y="3746900"/>
              <a:ext cx="4217450" cy="6925"/>
            </a:xfrm>
            <a:custGeom>
              <a:avLst/>
              <a:gdLst/>
              <a:ahLst/>
              <a:cxnLst/>
              <a:rect l="l" t="t" r="r" b="b"/>
              <a:pathLst>
                <a:path w="168698" h="277" extrusionOk="0">
                  <a:moveTo>
                    <a:pt x="0" y="1"/>
                  </a:moveTo>
                  <a:lnTo>
                    <a:pt x="0" y="276"/>
                  </a:lnTo>
                  <a:lnTo>
                    <a:pt x="168698" y="276"/>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735725" y="3618450"/>
              <a:ext cx="4217450" cy="7550"/>
            </a:xfrm>
            <a:custGeom>
              <a:avLst/>
              <a:gdLst/>
              <a:ahLst/>
              <a:cxnLst/>
              <a:rect l="l" t="t" r="r" b="b"/>
              <a:pathLst>
                <a:path w="168698" h="302" extrusionOk="0">
                  <a:moveTo>
                    <a:pt x="0" y="1"/>
                  </a:moveTo>
                  <a:lnTo>
                    <a:pt x="0" y="302"/>
                  </a:lnTo>
                  <a:lnTo>
                    <a:pt x="168698" y="302"/>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735725" y="3490625"/>
              <a:ext cx="4217450" cy="6925"/>
            </a:xfrm>
            <a:custGeom>
              <a:avLst/>
              <a:gdLst/>
              <a:ahLst/>
              <a:cxnLst/>
              <a:rect l="l" t="t" r="r" b="b"/>
              <a:pathLst>
                <a:path w="168698" h="277" extrusionOk="0">
                  <a:moveTo>
                    <a:pt x="0" y="1"/>
                  </a:moveTo>
                  <a:lnTo>
                    <a:pt x="0" y="277"/>
                  </a:lnTo>
                  <a:lnTo>
                    <a:pt x="168698" y="277"/>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735725" y="3362200"/>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735725" y="3233750"/>
              <a:ext cx="4217450" cy="7525"/>
            </a:xfrm>
            <a:custGeom>
              <a:avLst/>
              <a:gdLst/>
              <a:ahLst/>
              <a:cxnLst/>
              <a:rect l="l" t="t" r="r" b="b"/>
              <a:pathLst>
                <a:path w="168698" h="301"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735725" y="3105925"/>
              <a:ext cx="4217450" cy="6925"/>
            </a:xfrm>
            <a:custGeom>
              <a:avLst/>
              <a:gdLst/>
              <a:ahLst/>
              <a:cxnLst/>
              <a:rect l="l" t="t" r="r" b="b"/>
              <a:pathLst>
                <a:path w="168698" h="277"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735725" y="2977475"/>
              <a:ext cx="4217450" cy="7550"/>
            </a:xfrm>
            <a:custGeom>
              <a:avLst/>
              <a:gdLst/>
              <a:ahLst/>
              <a:cxnLst/>
              <a:rect l="l" t="t" r="r" b="b"/>
              <a:pathLst>
                <a:path w="168698" h="302" extrusionOk="0">
                  <a:moveTo>
                    <a:pt x="0" y="1"/>
                  </a:moveTo>
                  <a:lnTo>
                    <a:pt x="0" y="301"/>
                  </a:lnTo>
                  <a:lnTo>
                    <a:pt x="168698" y="301"/>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735725" y="2849025"/>
              <a:ext cx="4217450" cy="7550"/>
            </a:xfrm>
            <a:custGeom>
              <a:avLst/>
              <a:gdLst/>
              <a:ahLst/>
              <a:cxnLst/>
              <a:rect l="l" t="t" r="r" b="b"/>
              <a:pathLst>
                <a:path w="168698" h="302" extrusionOk="0">
                  <a:moveTo>
                    <a:pt x="0" y="1"/>
                  </a:moveTo>
                  <a:lnTo>
                    <a:pt x="0" y="301"/>
                  </a:lnTo>
                  <a:lnTo>
                    <a:pt x="168698" y="301"/>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735725" y="2721200"/>
              <a:ext cx="4217450" cy="6925"/>
            </a:xfrm>
            <a:custGeom>
              <a:avLst/>
              <a:gdLst/>
              <a:ahLst/>
              <a:cxnLst/>
              <a:rect l="l" t="t" r="r" b="b"/>
              <a:pathLst>
                <a:path w="168698" h="277" extrusionOk="0">
                  <a:moveTo>
                    <a:pt x="0" y="1"/>
                  </a:moveTo>
                  <a:lnTo>
                    <a:pt x="0" y="277"/>
                  </a:lnTo>
                  <a:lnTo>
                    <a:pt x="168698" y="277"/>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735725" y="2592750"/>
              <a:ext cx="4217450" cy="7550"/>
            </a:xfrm>
            <a:custGeom>
              <a:avLst/>
              <a:gdLst/>
              <a:ahLst/>
              <a:cxnLst/>
              <a:rect l="l" t="t" r="r" b="b"/>
              <a:pathLst>
                <a:path w="168698" h="302" extrusionOk="0">
                  <a:moveTo>
                    <a:pt x="0" y="1"/>
                  </a:moveTo>
                  <a:lnTo>
                    <a:pt x="0" y="302"/>
                  </a:lnTo>
                  <a:lnTo>
                    <a:pt x="168698" y="302"/>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748900"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547750" y="2468075"/>
              <a:ext cx="7550" cy="2692400"/>
            </a:xfrm>
            <a:custGeom>
              <a:avLst/>
              <a:gdLst/>
              <a:ahLst/>
              <a:cxnLst/>
              <a:rect l="l" t="t" r="r" b="b"/>
              <a:pathLst>
                <a:path w="302" h="107696" extrusionOk="0">
                  <a:moveTo>
                    <a:pt x="1" y="0"/>
                  </a:moveTo>
                  <a:lnTo>
                    <a:pt x="1" y="107695"/>
                  </a:lnTo>
                  <a:lnTo>
                    <a:pt x="302" y="107695"/>
                  </a:lnTo>
                  <a:lnTo>
                    <a:pt x="302"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347250" y="2468075"/>
              <a:ext cx="6925" cy="2692400"/>
            </a:xfrm>
            <a:custGeom>
              <a:avLst/>
              <a:gdLst/>
              <a:ahLst/>
              <a:cxnLst/>
              <a:rect l="l" t="t" r="r" b="b"/>
              <a:pathLst>
                <a:path w="277" h="107696" extrusionOk="0">
                  <a:moveTo>
                    <a:pt x="1" y="0"/>
                  </a:moveTo>
                  <a:lnTo>
                    <a:pt x="1" y="107695"/>
                  </a:lnTo>
                  <a:lnTo>
                    <a:pt x="277" y="107695"/>
                  </a:lnTo>
                  <a:lnTo>
                    <a:pt x="277"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146125"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4945625"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744500"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4543375" y="2468075"/>
              <a:ext cx="7550" cy="2692400"/>
            </a:xfrm>
            <a:custGeom>
              <a:avLst/>
              <a:gdLst/>
              <a:ahLst/>
              <a:cxnLst/>
              <a:rect l="l" t="t" r="r" b="b"/>
              <a:pathLst>
                <a:path w="302"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342875" y="2468075"/>
              <a:ext cx="6925" cy="2692400"/>
            </a:xfrm>
            <a:custGeom>
              <a:avLst/>
              <a:gdLst/>
              <a:ahLst/>
              <a:cxnLst/>
              <a:rect l="l" t="t" r="r" b="b"/>
              <a:pathLst>
                <a:path w="277"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141750" y="2468075"/>
              <a:ext cx="7525" cy="2692400"/>
            </a:xfrm>
            <a:custGeom>
              <a:avLst/>
              <a:gdLst/>
              <a:ahLst/>
              <a:cxnLst/>
              <a:rect l="l" t="t" r="r" b="b"/>
              <a:pathLst>
                <a:path w="301"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941250"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740125" y="2468075"/>
              <a:ext cx="7525" cy="2692400"/>
            </a:xfrm>
            <a:custGeom>
              <a:avLst/>
              <a:gdLst/>
              <a:ahLst/>
              <a:cxnLst/>
              <a:rect l="l" t="t" r="r" b="b"/>
              <a:pathLst>
                <a:path w="301"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39600" y="2468075"/>
              <a:ext cx="6925" cy="2692400"/>
            </a:xfrm>
            <a:custGeom>
              <a:avLst/>
              <a:gdLst/>
              <a:ahLst/>
              <a:cxnLst/>
              <a:rect l="l" t="t" r="r" b="b"/>
              <a:pathLst>
                <a:path w="277" h="107696" extrusionOk="0">
                  <a:moveTo>
                    <a:pt x="1" y="0"/>
                  </a:moveTo>
                  <a:lnTo>
                    <a:pt x="1" y="107695"/>
                  </a:lnTo>
                  <a:lnTo>
                    <a:pt x="277" y="107695"/>
                  </a:lnTo>
                  <a:lnTo>
                    <a:pt x="277"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3338475" y="2468075"/>
              <a:ext cx="7550" cy="2692400"/>
            </a:xfrm>
            <a:custGeom>
              <a:avLst/>
              <a:gdLst/>
              <a:ahLst/>
              <a:cxnLst/>
              <a:rect l="l" t="t" r="r" b="b"/>
              <a:pathLst>
                <a:path w="302" h="107696" extrusionOk="0">
                  <a:moveTo>
                    <a:pt x="1" y="0"/>
                  </a:moveTo>
                  <a:lnTo>
                    <a:pt x="1" y="107695"/>
                  </a:lnTo>
                  <a:lnTo>
                    <a:pt x="302" y="107695"/>
                  </a:lnTo>
                  <a:lnTo>
                    <a:pt x="302"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137975"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936850" y="2468075"/>
              <a:ext cx="7550" cy="2692400"/>
            </a:xfrm>
            <a:custGeom>
              <a:avLst/>
              <a:gdLst/>
              <a:ahLst/>
              <a:cxnLst/>
              <a:rect l="l" t="t" r="r" b="b"/>
              <a:pathLst>
                <a:path w="302" h="107696" extrusionOk="0">
                  <a:moveTo>
                    <a:pt x="1" y="0"/>
                  </a:moveTo>
                  <a:lnTo>
                    <a:pt x="1"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736350"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535225" y="2468075"/>
              <a:ext cx="7550" cy="2692400"/>
            </a:xfrm>
            <a:custGeom>
              <a:avLst/>
              <a:gdLst/>
              <a:ahLst/>
              <a:cxnLst/>
              <a:rect l="l" t="t" r="r" b="b"/>
              <a:pathLst>
                <a:path w="302"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334725"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133600" y="2468075"/>
              <a:ext cx="7525" cy="2692400"/>
            </a:xfrm>
            <a:custGeom>
              <a:avLst/>
              <a:gdLst/>
              <a:ahLst/>
              <a:cxnLst/>
              <a:rect l="l" t="t" r="r" b="b"/>
              <a:pathLst>
                <a:path w="301"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1933100"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Google Shape;51;p2"/>
          <p:cNvSpPr/>
          <p:nvPr/>
        </p:nvSpPr>
        <p:spPr>
          <a:xfrm rot="-10799889">
            <a:off x="-44225" y="-887050"/>
            <a:ext cx="9288600" cy="6024300"/>
          </a:xfrm>
          <a:prstGeom prst="rect">
            <a:avLst/>
          </a:prstGeom>
          <a:gradFill>
            <a:gsLst>
              <a:gs pos="0">
                <a:schemeClr val="dk2"/>
              </a:gs>
              <a:gs pos="77000">
                <a:srgbClr val="1D0D24">
                  <a:alpha val="0"/>
                </a:srgbClr>
              </a:gs>
              <a:gs pos="100000">
                <a:srgbClr val="1D0D24">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2700000">
            <a:off x="1801951" y="-2559778"/>
            <a:ext cx="1544745" cy="4654601"/>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rot="2700000">
            <a:off x="6571726" y="-942028"/>
            <a:ext cx="1544745" cy="4654601"/>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rot="-8100000">
            <a:off x="6244926" y="1737047"/>
            <a:ext cx="1544745" cy="4654601"/>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rot="-8100000">
            <a:off x="1607826" y="1944247"/>
            <a:ext cx="1544745" cy="4654601"/>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rot="-8100000">
            <a:off x="4773699" y="2356066"/>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2"/>
          <p:cNvGrpSpPr/>
          <p:nvPr/>
        </p:nvGrpSpPr>
        <p:grpSpPr>
          <a:xfrm>
            <a:off x="7839094" y="1416652"/>
            <a:ext cx="683874" cy="663110"/>
            <a:chOff x="4597724" y="1112574"/>
            <a:chExt cx="876312" cy="849705"/>
          </a:xfrm>
        </p:grpSpPr>
        <p:sp>
          <p:nvSpPr>
            <p:cNvPr id="58" name="Google Shape;58;p2"/>
            <p:cNvSpPr/>
            <p:nvPr/>
          </p:nvSpPr>
          <p:spPr>
            <a:xfrm>
              <a:off x="4669436" y="1144179"/>
              <a:ext cx="804600" cy="818100"/>
            </a:xfrm>
            <a:prstGeom prst="mathPlus">
              <a:avLst>
                <a:gd name="adj1" fmla="val 15784"/>
              </a:avLst>
            </a:prstGeom>
            <a:gradFill>
              <a:gsLst>
                <a:gs pos="0">
                  <a:schemeClr val="dk1"/>
                </a:gs>
                <a:gs pos="100000">
                  <a:schemeClr val="accent1"/>
                </a:gs>
              </a:gsLst>
              <a:lin ang="5400012" scaled="0"/>
            </a:gradFill>
            <a:ln>
              <a:noFill/>
            </a:ln>
            <a:effectLst>
              <a:outerShdw blurRad="542925" dist="19050" algn="bl" rotWithShape="0">
                <a:schemeClr val="dk2">
                  <a:alpha val="4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4597724" y="1112574"/>
              <a:ext cx="804600" cy="818100"/>
            </a:xfrm>
            <a:prstGeom prst="mathPlus">
              <a:avLst>
                <a:gd name="adj1" fmla="val 15784"/>
              </a:avLst>
            </a:prstGeom>
            <a:gradFill>
              <a:gsLst>
                <a:gs pos="0">
                  <a:schemeClr val="lt2"/>
                </a:gs>
                <a:gs pos="47000">
                  <a:schemeClr val="lt2"/>
                </a:gs>
                <a:gs pos="97000">
                  <a:schemeClr val="dk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2"/>
          <p:cNvSpPr/>
          <p:nvPr/>
        </p:nvSpPr>
        <p:spPr>
          <a:xfrm rot="-8100000">
            <a:off x="6511299" y="-955647"/>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2"/>
          <p:cNvGrpSpPr/>
          <p:nvPr/>
        </p:nvGrpSpPr>
        <p:grpSpPr>
          <a:xfrm>
            <a:off x="1926917" y="-217392"/>
            <a:ext cx="814235" cy="814235"/>
            <a:chOff x="6094950" y="1036375"/>
            <a:chExt cx="1122000" cy="1122000"/>
          </a:xfrm>
        </p:grpSpPr>
        <p:sp>
          <p:nvSpPr>
            <p:cNvPr id="62" name="Google Shape;62;p2"/>
            <p:cNvSpPr/>
            <p:nvPr/>
          </p:nvSpPr>
          <p:spPr>
            <a:xfrm>
              <a:off x="6171150" y="1112575"/>
              <a:ext cx="1045800" cy="1045800"/>
            </a:xfrm>
            <a:prstGeom prst="donut">
              <a:avLst>
                <a:gd name="adj" fmla="val 13018"/>
              </a:avLst>
            </a:prstGeom>
            <a:gradFill>
              <a:gsLst>
                <a:gs pos="0">
                  <a:schemeClr val="lt1"/>
                </a:gs>
                <a:gs pos="100000">
                  <a:schemeClr val="dk2"/>
                </a:gs>
              </a:gsLst>
              <a:lin ang="5400012" scaled="0"/>
            </a:gradFill>
            <a:ln>
              <a:noFill/>
            </a:ln>
            <a:effectLst>
              <a:outerShdw blurRad="442913" dist="19050" dir="5400000" algn="bl" rotWithShape="0">
                <a:srgbClr val="000000">
                  <a:alpha val="3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6094950" y="1036375"/>
              <a:ext cx="1045800" cy="1045800"/>
            </a:xfrm>
            <a:prstGeom prst="donut">
              <a:avLst>
                <a:gd name="adj" fmla="val 13018"/>
              </a:avLst>
            </a:prstGeom>
            <a:gradFill>
              <a:gsLst>
                <a:gs pos="0">
                  <a:schemeClr val="dk1"/>
                </a:gs>
                <a:gs pos="3900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 name="Google Shape;64;p2"/>
          <p:cNvSpPr/>
          <p:nvPr/>
        </p:nvSpPr>
        <p:spPr>
          <a:xfrm rot="-8100000">
            <a:off x="8350136" y="1438728"/>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 name="Google Shape;65;p2"/>
          <p:cNvGrpSpPr/>
          <p:nvPr/>
        </p:nvGrpSpPr>
        <p:grpSpPr>
          <a:xfrm rot="430880">
            <a:off x="6086958" y="-1086999"/>
            <a:ext cx="1860684" cy="2064250"/>
            <a:chOff x="4468825" y="-91400"/>
            <a:chExt cx="1134100" cy="1258175"/>
          </a:xfrm>
        </p:grpSpPr>
        <p:sp>
          <p:nvSpPr>
            <p:cNvPr id="66" name="Google Shape;66;p2"/>
            <p:cNvSpPr/>
            <p:nvPr/>
          </p:nvSpPr>
          <p:spPr>
            <a:xfrm>
              <a:off x="4468825" y="-91400"/>
              <a:ext cx="1134100" cy="1258175"/>
            </a:xfrm>
            <a:custGeom>
              <a:avLst/>
              <a:gdLst/>
              <a:ahLst/>
              <a:cxnLst/>
              <a:rect l="l" t="t" r="r" b="b"/>
              <a:pathLst>
                <a:path w="45364" h="50327" extrusionOk="0">
                  <a:moveTo>
                    <a:pt x="45364" y="1"/>
                  </a:moveTo>
                  <a:lnTo>
                    <a:pt x="0" y="22106"/>
                  </a:lnTo>
                  <a:lnTo>
                    <a:pt x="41830" y="50327"/>
                  </a:lnTo>
                  <a:close/>
                </a:path>
              </a:pathLst>
            </a:custGeom>
            <a:solidFill>
              <a:schemeClr val="lt2"/>
            </a:solidFill>
            <a:ln>
              <a:noFill/>
            </a:ln>
            <a:effectLst>
              <a:outerShdw blurRad="585788" dist="19050" dir="5400000" algn="bl" rotWithShape="0">
                <a:schemeClr val="dk2">
                  <a:alpha val="6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4468825" y="461250"/>
              <a:ext cx="1045775" cy="705525"/>
            </a:xfrm>
            <a:custGeom>
              <a:avLst/>
              <a:gdLst/>
              <a:ahLst/>
              <a:cxnLst/>
              <a:rect l="l" t="t" r="r" b="b"/>
              <a:pathLst>
                <a:path w="41831" h="28221" extrusionOk="0">
                  <a:moveTo>
                    <a:pt x="0" y="0"/>
                  </a:moveTo>
                  <a:lnTo>
                    <a:pt x="29048" y="2557"/>
                  </a:lnTo>
                  <a:lnTo>
                    <a:pt x="41830" y="28221"/>
                  </a:lnTo>
                  <a:close/>
                </a:path>
              </a:pathLst>
            </a:custGeom>
            <a:gradFill>
              <a:gsLst>
                <a:gs pos="0">
                  <a:schemeClr val="dk1"/>
                </a:gs>
                <a:gs pos="39000">
                  <a:schemeClr val="dk1"/>
                </a:gs>
                <a:gs pos="100000">
                  <a:schemeClr val="accent3"/>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5195025" y="-91400"/>
              <a:ext cx="407900" cy="1258175"/>
            </a:xfrm>
            <a:custGeom>
              <a:avLst/>
              <a:gdLst/>
              <a:ahLst/>
              <a:cxnLst/>
              <a:rect l="l" t="t" r="r" b="b"/>
              <a:pathLst>
                <a:path w="16316" h="50327" extrusionOk="0">
                  <a:moveTo>
                    <a:pt x="0" y="24663"/>
                  </a:moveTo>
                  <a:lnTo>
                    <a:pt x="16316" y="1"/>
                  </a:lnTo>
                  <a:lnTo>
                    <a:pt x="12782" y="50327"/>
                  </a:lnTo>
                  <a:close/>
                </a:path>
              </a:pathLst>
            </a:custGeom>
            <a:gradFill>
              <a:gsLst>
                <a:gs pos="0">
                  <a:schemeClr val="dk1"/>
                </a:gs>
                <a:gs pos="39000">
                  <a:schemeClr val="dk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 name="Google Shape;69;p2"/>
          <p:cNvGrpSpPr/>
          <p:nvPr/>
        </p:nvGrpSpPr>
        <p:grpSpPr>
          <a:xfrm rot="143366">
            <a:off x="6606396" y="3484548"/>
            <a:ext cx="1860634" cy="2064195"/>
            <a:chOff x="4468825" y="-91400"/>
            <a:chExt cx="1134100" cy="1258175"/>
          </a:xfrm>
        </p:grpSpPr>
        <p:sp>
          <p:nvSpPr>
            <p:cNvPr id="70" name="Google Shape;70;p2"/>
            <p:cNvSpPr/>
            <p:nvPr/>
          </p:nvSpPr>
          <p:spPr>
            <a:xfrm>
              <a:off x="4468825" y="-91400"/>
              <a:ext cx="1134100" cy="1258175"/>
            </a:xfrm>
            <a:custGeom>
              <a:avLst/>
              <a:gdLst/>
              <a:ahLst/>
              <a:cxnLst/>
              <a:rect l="l" t="t" r="r" b="b"/>
              <a:pathLst>
                <a:path w="45364" h="50327" extrusionOk="0">
                  <a:moveTo>
                    <a:pt x="45364" y="1"/>
                  </a:moveTo>
                  <a:lnTo>
                    <a:pt x="0" y="22106"/>
                  </a:lnTo>
                  <a:lnTo>
                    <a:pt x="41830" y="50327"/>
                  </a:lnTo>
                  <a:close/>
                </a:path>
              </a:pathLst>
            </a:custGeom>
            <a:solidFill>
              <a:schemeClr val="lt2"/>
            </a:solidFill>
            <a:ln>
              <a:noFill/>
            </a:ln>
            <a:effectLst>
              <a:outerShdw blurRad="585788" dist="19050" dir="5400000" algn="bl" rotWithShape="0">
                <a:schemeClr val="dk2">
                  <a:alpha val="6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4468825" y="461250"/>
              <a:ext cx="1045775" cy="705525"/>
            </a:xfrm>
            <a:custGeom>
              <a:avLst/>
              <a:gdLst/>
              <a:ahLst/>
              <a:cxnLst/>
              <a:rect l="l" t="t" r="r" b="b"/>
              <a:pathLst>
                <a:path w="41831" h="28221" extrusionOk="0">
                  <a:moveTo>
                    <a:pt x="0" y="0"/>
                  </a:moveTo>
                  <a:lnTo>
                    <a:pt x="29048" y="2557"/>
                  </a:lnTo>
                  <a:lnTo>
                    <a:pt x="41830" y="28221"/>
                  </a:lnTo>
                  <a:close/>
                </a:path>
              </a:pathLst>
            </a:custGeom>
            <a:gradFill>
              <a:gsLst>
                <a:gs pos="0">
                  <a:schemeClr val="dk1"/>
                </a:gs>
                <a:gs pos="39000">
                  <a:schemeClr val="dk1"/>
                </a:gs>
                <a:gs pos="100000">
                  <a:schemeClr val="accent3"/>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5195025" y="-91400"/>
              <a:ext cx="407900" cy="1258175"/>
            </a:xfrm>
            <a:custGeom>
              <a:avLst/>
              <a:gdLst/>
              <a:ahLst/>
              <a:cxnLst/>
              <a:rect l="l" t="t" r="r" b="b"/>
              <a:pathLst>
                <a:path w="16316" h="50327" extrusionOk="0">
                  <a:moveTo>
                    <a:pt x="0" y="24663"/>
                  </a:moveTo>
                  <a:lnTo>
                    <a:pt x="16316" y="1"/>
                  </a:lnTo>
                  <a:lnTo>
                    <a:pt x="12782" y="50327"/>
                  </a:lnTo>
                  <a:close/>
                </a:path>
              </a:pathLst>
            </a:custGeom>
            <a:gradFill>
              <a:gsLst>
                <a:gs pos="0">
                  <a:schemeClr val="dk1"/>
                </a:gs>
                <a:gs pos="39000">
                  <a:schemeClr val="dk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2"/>
          <p:cNvGrpSpPr/>
          <p:nvPr/>
        </p:nvGrpSpPr>
        <p:grpSpPr>
          <a:xfrm>
            <a:off x="5239767" y="3771683"/>
            <a:ext cx="814235" cy="814235"/>
            <a:chOff x="6094950" y="1036375"/>
            <a:chExt cx="1122000" cy="1122000"/>
          </a:xfrm>
        </p:grpSpPr>
        <p:sp>
          <p:nvSpPr>
            <p:cNvPr id="74" name="Google Shape;74;p2"/>
            <p:cNvSpPr/>
            <p:nvPr/>
          </p:nvSpPr>
          <p:spPr>
            <a:xfrm>
              <a:off x="6171150" y="1112575"/>
              <a:ext cx="1045800" cy="1045800"/>
            </a:xfrm>
            <a:prstGeom prst="donut">
              <a:avLst>
                <a:gd name="adj" fmla="val 13018"/>
              </a:avLst>
            </a:prstGeom>
            <a:gradFill>
              <a:gsLst>
                <a:gs pos="0">
                  <a:schemeClr val="lt1"/>
                </a:gs>
                <a:gs pos="100000">
                  <a:schemeClr val="dk2"/>
                </a:gs>
              </a:gsLst>
              <a:lin ang="5400012" scaled="0"/>
            </a:gradFill>
            <a:ln>
              <a:noFill/>
            </a:ln>
            <a:effectLst>
              <a:outerShdw blurRad="442913" dist="19050" dir="5400000" algn="bl" rotWithShape="0">
                <a:srgbClr val="000000">
                  <a:alpha val="3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6094950" y="1036375"/>
              <a:ext cx="1045800" cy="1045800"/>
            </a:xfrm>
            <a:prstGeom prst="donut">
              <a:avLst>
                <a:gd name="adj" fmla="val 13018"/>
              </a:avLst>
            </a:prstGeom>
            <a:gradFill>
              <a:gsLst>
                <a:gs pos="0">
                  <a:schemeClr val="dk1"/>
                </a:gs>
                <a:gs pos="3900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2"/>
          <p:cNvSpPr txBox="1">
            <a:spLocks noGrp="1"/>
          </p:cNvSpPr>
          <p:nvPr>
            <p:ph type="ctrTitle"/>
          </p:nvPr>
        </p:nvSpPr>
        <p:spPr>
          <a:xfrm>
            <a:off x="712800" y="763504"/>
            <a:ext cx="4112700" cy="19419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accent4"/>
              </a:buClr>
              <a:buSzPts val="7200"/>
              <a:buNone/>
              <a:defRPr sz="6300">
                <a:solidFill>
                  <a:schemeClr val="accent4"/>
                </a:solidFill>
              </a:defRPr>
            </a:lvl1pPr>
            <a:lvl2pPr lvl="1" algn="ctr" rtl="0">
              <a:lnSpc>
                <a:spcPct val="80000"/>
              </a:lnSpc>
              <a:spcBef>
                <a:spcPts val="0"/>
              </a:spcBef>
              <a:spcAft>
                <a:spcPts val="0"/>
              </a:spcAft>
              <a:buClr>
                <a:schemeClr val="accent4"/>
              </a:buClr>
              <a:buSzPts val="7200"/>
              <a:buNone/>
              <a:defRPr sz="7200">
                <a:solidFill>
                  <a:schemeClr val="accent4"/>
                </a:solidFill>
              </a:defRPr>
            </a:lvl2pPr>
            <a:lvl3pPr lvl="2" algn="ctr" rtl="0">
              <a:lnSpc>
                <a:spcPct val="80000"/>
              </a:lnSpc>
              <a:spcBef>
                <a:spcPts val="0"/>
              </a:spcBef>
              <a:spcAft>
                <a:spcPts val="0"/>
              </a:spcAft>
              <a:buClr>
                <a:schemeClr val="accent4"/>
              </a:buClr>
              <a:buSzPts val="7200"/>
              <a:buNone/>
              <a:defRPr sz="7200">
                <a:solidFill>
                  <a:schemeClr val="accent4"/>
                </a:solidFill>
              </a:defRPr>
            </a:lvl3pPr>
            <a:lvl4pPr lvl="3" algn="ctr" rtl="0">
              <a:lnSpc>
                <a:spcPct val="80000"/>
              </a:lnSpc>
              <a:spcBef>
                <a:spcPts val="0"/>
              </a:spcBef>
              <a:spcAft>
                <a:spcPts val="0"/>
              </a:spcAft>
              <a:buClr>
                <a:schemeClr val="accent4"/>
              </a:buClr>
              <a:buSzPts val="7200"/>
              <a:buNone/>
              <a:defRPr sz="7200">
                <a:solidFill>
                  <a:schemeClr val="accent4"/>
                </a:solidFill>
              </a:defRPr>
            </a:lvl4pPr>
            <a:lvl5pPr lvl="4" algn="ctr" rtl="0">
              <a:lnSpc>
                <a:spcPct val="80000"/>
              </a:lnSpc>
              <a:spcBef>
                <a:spcPts val="0"/>
              </a:spcBef>
              <a:spcAft>
                <a:spcPts val="0"/>
              </a:spcAft>
              <a:buClr>
                <a:schemeClr val="accent4"/>
              </a:buClr>
              <a:buSzPts val="7200"/>
              <a:buNone/>
              <a:defRPr sz="7200">
                <a:solidFill>
                  <a:schemeClr val="accent4"/>
                </a:solidFill>
              </a:defRPr>
            </a:lvl5pPr>
            <a:lvl6pPr lvl="5" algn="ctr" rtl="0">
              <a:lnSpc>
                <a:spcPct val="80000"/>
              </a:lnSpc>
              <a:spcBef>
                <a:spcPts val="0"/>
              </a:spcBef>
              <a:spcAft>
                <a:spcPts val="0"/>
              </a:spcAft>
              <a:buClr>
                <a:schemeClr val="accent4"/>
              </a:buClr>
              <a:buSzPts val="7200"/>
              <a:buNone/>
              <a:defRPr sz="7200">
                <a:solidFill>
                  <a:schemeClr val="accent4"/>
                </a:solidFill>
              </a:defRPr>
            </a:lvl6pPr>
            <a:lvl7pPr lvl="6" algn="ctr" rtl="0">
              <a:lnSpc>
                <a:spcPct val="80000"/>
              </a:lnSpc>
              <a:spcBef>
                <a:spcPts val="0"/>
              </a:spcBef>
              <a:spcAft>
                <a:spcPts val="0"/>
              </a:spcAft>
              <a:buClr>
                <a:schemeClr val="accent4"/>
              </a:buClr>
              <a:buSzPts val="7200"/>
              <a:buNone/>
              <a:defRPr sz="7200">
                <a:solidFill>
                  <a:schemeClr val="accent4"/>
                </a:solidFill>
              </a:defRPr>
            </a:lvl7pPr>
            <a:lvl8pPr lvl="7" algn="ctr" rtl="0">
              <a:lnSpc>
                <a:spcPct val="80000"/>
              </a:lnSpc>
              <a:spcBef>
                <a:spcPts val="0"/>
              </a:spcBef>
              <a:spcAft>
                <a:spcPts val="0"/>
              </a:spcAft>
              <a:buClr>
                <a:schemeClr val="accent4"/>
              </a:buClr>
              <a:buSzPts val="7200"/>
              <a:buNone/>
              <a:defRPr sz="7200">
                <a:solidFill>
                  <a:schemeClr val="accent4"/>
                </a:solidFill>
              </a:defRPr>
            </a:lvl8pPr>
            <a:lvl9pPr lvl="8" algn="ctr" rtl="0">
              <a:lnSpc>
                <a:spcPct val="80000"/>
              </a:lnSpc>
              <a:spcBef>
                <a:spcPts val="0"/>
              </a:spcBef>
              <a:spcAft>
                <a:spcPts val="0"/>
              </a:spcAft>
              <a:buClr>
                <a:schemeClr val="accent4"/>
              </a:buClr>
              <a:buSzPts val="7200"/>
              <a:buNone/>
              <a:defRPr sz="7200">
                <a:solidFill>
                  <a:schemeClr val="accent4"/>
                </a:solidFill>
              </a:defRPr>
            </a:lvl9pPr>
          </a:lstStyle>
          <a:p>
            <a:endParaRPr/>
          </a:p>
        </p:txBody>
      </p:sp>
      <p:sp>
        <p:nvSpPr>
          <p:cNvPr id="77" name="Google Shape;77;p2"/>
          <p:cNvSpPr txBox="1">
            <a:spLocks noGrp="1"/>
          </p:cNvSpPr>
          <p:nvPr>
            <p:ph type="subTitle" idx="1"/>
          </p:nvPr>
        </p:nvSpPr>
        <p:spPr>
          <a:xfrm>
            <a:off x="912900" y="3727500"/>
            <a:ext cx="2205300" cy="446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2400"/>
              <a:buNone/>
              <a:defRPr sz="1800">
                <a:solidFill>
                  <a:schemeClr val="accent4"/>
                </a:solidFill>
              </a:defRPr>
            </a:lvl1pPr>
            <a:lvl2pPr lvl="1" algn="ctr" rtl="0">
              <a:lnSpc>
                <a:spcPct val="100000"/>
              </a:lnSpc>
              <a:spcBef>
                <a:spcPts val="0"/>
              </a:spcBef>
              <a:spcAft>
                <a:spcPts val="0"/>
              </a:spcAft>
              <a:buClr>
                <a:schemeClr val="accent1"/>
              </a:buClr>
              <a:buSzPts val="2400"/>
              <a:buNone/>
              <a:defRPr sz="2400">
                <a:solidFill>
                  <a:schemeClr val="accent1"/>
                </a:solidFill>
              </a:defRPr>
            </a:lvl2pPr>
            <a:lvl3pPr lvl="2" algn="ctr" rtl="0">
              <a:lnSpc>
                <a:spcPct val="100000"/>
              </a:lnSpc>
              <a:spcBef>
                <a:spcPts val="0"/>
              </a:spcBef>
              <a:spcAft>
                <a:spcPts val="0"/>
              </a:spcAft>
              <a:buClr>
                <a:schemeClr val="accent1"/>
              </a:buClr>
              <a:buSzPts val="2400"/>
              <a:buNone/>
              <a:defRPr sz="2400">
                <a:solidFill>
                  <a:schemeClr val="accent1"/>
                </a:solidFill>
              </a:defRPr>
            </a:lvl3pPr>
            <a:lvl4pPr lvl="3" algn="ctr" rtl="0">
              <a:lnSpc>
                <a:spcPct val="100000"/>
              </a:lnSpc>
              <a:spcBef>
                <a:spcPts val="0"/>
              </a:spcBef>
              <a:spcAft>
                <a:spcPts val="0"/>
              </a:spcAft>
              <a:buClr>
                <a:schemeClr val="accent1"/>
              </a:buClr>
              <a:buSzPts val="2400"/>
              <a:buNone/>
              <a:defRPr sz="2400">
                <a:solidFill>
                  <a:schemeClr val="accent1"/>
                </a:solidFill>
              </a:defRPr>
            </a:lvl4pPr>
            <a:lvl5pPr lvl="4" algn="ctr" rtl="0">
              <a:lnSpc>
                <a:spcPct val="100000"/>
              </a:lnSpc>
              <a:spcBef>
                <a:spcPts val="0"/>
              </a:spcBef>
              <a:spcAft>
                <a:spcPts val="0"/>
              </a:spcAft>
              <a:buClr>
                <a:schemeClr val="accent1"/>
              </a:buClr>
              <a:buSzPts val="2400"/>
              <a:buNone/>
              <a:defRPr sz="2400">
                <a:solidFill>
                  <a:schemeClr val="accent1"/>
                </a:solidFill>
              </a:defRPr>
            </a:lvl5pPr>
            <a:lvl6pPr lvl="5" algn="ctr" rtl="0">
              <a:lnSpc>
                <a:spcPct val="100000"/>
              </a:lnSpc>
              <a:spcBef>
                <a:spcPts val="0"/>
              </a:spcBef>
              <a:spcAft>
                <a:spcPts val="0"/>
              </a:spcAft>
              <a:buClr>
                <a:schemeClr val="accent1"/>
              </a:buClr>
              <a:buSzPts val="2400"/>
              <a:buNone/>
              <a:defRPr sz="2400">
                <a:solidFill>
                  <a:schemeClr val="accent1"/>
                </a:solidFill>
              </a:defRPr>
            </a:lvl6pPr>
            <a:lvl7pPr lvl="6" algn="ctr" rtl="0">
              <a:lnSpc>
                <a:spcPct val="100000"/>
              </a:lnSpc>
              <a:spcBef>
                <a:spcPts val="0"/>
              </a:spcBef>
              <a:spcAft>
                <a:spcPts val="0"/>
              </a:spcAft>
              <a:buClr>
                <a:schemeClr val="accent1"/>
              </a:buClr>
              <a:buSzPts val="2400"/>
              <a:buNone/>
              <a:defRPr sz="2400">
                <a:solidFill>
                  <a:schemeClr val="accent1"/>
                </a:solidFill>
              </a:defRPr>
            </a:lvl7pPr>
            <a:lvl8pPr lvl="7" algn="ctr" rtl="0">
              <a:lnSpc>
                <a:spcPct val="100000"/>
              </a:lnSpc>
              <a:spcBef>
                <a:spcPts val="0"/>
              </a:spcBef>
              <a:spcAft>
                <a:spcPts val="0"/>
              </a:spcAft>
              <a:buClr>
                <a:schemeClr val="accent1"/>
              </a:buClr>
              <a:buSzPts val="2400"/>
              <a:buNone/>
              <a:defRPr sz="2400">
                <a:solidFill>
                  <a:schemeClr val="accent1"/>
                </a:solidFill>
              </a:defRPr>
            </a:lvl8pPr>
            <a:lvl9pPr lvl="8" algn="ctr" rtl="0">
              <a:lnSpc>
                <a:spcPct val="100000"/>
              </a:lnSpc>
              <a:spcBef>
                <a:spcPts val="0"/>
              </a:spcBef>
              <a:spcAft>
                <a:spcPts val="0"/>
              </a:spcAft>
              <a:buClr>
                <a:schemeClr val="accent1"/>
              </a:buClr>
              <a:buSzPts val="2400"/>
              <a:buNone/>
              <a:defRPr sz="2400">
                <a:solidFill>
                  <a:schemeClr val="accen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lt1"/>
        </a:solidFill>
        <a:effectLst/>
      </p:bgPr>
    </p:bg>
    <p:spTree>
      <p:nvGrpSpPr>
        <p:cNvPr id="1" name="Shape 585"/>
        <p:cNvGrpSpPr/>
        <p:nvPr/>
      </p:nvGrpSpPr>
      <p:grpSpPr>
        <a:xfrm>
          <a:off x="0" y="0"/>
          <a:ext cx="0" cy="0"/>
          <a:chOff x="0" y="0"/>
          <a:chExt cx="0" cy="0"/>
        </a:xfrm>
      </p:grpSpPr>
      <p:grpSp>
        <p:nvGrpSpPr>
          <p:cNvPr id="586" name="Google Shape;586;p11"/>
          <p:cNvGrpSpPr/>
          <p:nvPr/>
        </p:nvGrpSpPr>
        <p:grpSpPr>
          <a:xfrm>
            <a:off x="-100309" y="-413298"/>
            <a:ext cx="9344800" cy="5970256"/>
            <a:chOff x="1731950" y="2464950"/>
            <a:chExt cx="4224975" cy="2699275"/>
          </a:xfrm>
        </p:grpSpPr>
        <p:sp>
          <p:nvSpPr>
            <p:cNvPr id="587" name="Google Shape;587;p11"/>
            <p:cNvSpPr/>
            <p:nvPr/>
          </p:nvSpPr>
          <p:spPr>
            <a:xfrm>
              <a:off x="1731950" y="2464950"/>
              <a:ext cx="4224975" cy="2699275"/>
            </a:xfrm>
            <a:custGeom>
              <a:avLst/>
              <a:gdLst/>
              <a:ahLst/>
              <a:cxnLst/>
              <a:rect l="l" t="t" r="r" b="b"/>
              <a:pathLst>
                <a:path w="168999" h="107971" extrusionOk="0">
                  <a:moveTo>
                    <a:pt x="168698" y="276"/>
                  </a:moveTo>
                  <a:lnTo>
                    <a:pt x="168698" y="107695"/>
                  </a:lnTo>
                  <a:lnTo>
                    <a:pt x="277" y="107695"/>
                  </a:lnTo>
                  <a:lnTo>
                    <a:pt x="277" y="276"/>
                  </a:lnTo>
                  <a:close/>
                  <a:moveTo>
                    <a:pt x="1" y="0"/>
                  </a:moveTo>
                  <a:lnTo>
                    <a:pt x="1" y="107971"/>
                  </a:lnTo>
                  <a:lnTo>
                    <a:pt x="168999" y="107971"/>
                  </a:lnTo>
                  <a:lnTo>
                    <a:pt x="168999"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1"/>
            <p:cNvSpPr/>
            <p:nvPr/>
          </p:nvSpPr>
          <p:spPr>
            <a:xfrm>
              <a:off x="1735725" y="5028875"/>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1"/>
            <p:cNvSpPr/>
            <p:nvPr/>
          </p:nvSpPr>
          <p:spPr>
            <a:xfrm>
              <a:off x="1735725" y="4900425"/>
              <a:ext cx="4217450" cy="7525"/>
            </a:xfrm>
            <a:custGeom>
              <a:avLst/>
              <a:gdLst/>
              <a:ahLst/>
              <a:cxnLst/>
              <a:rect l="l" t="t" r="r" b="b"/>
              <a:pathLst>
                <a:path w="168698" h="301"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1"/>
            <p:cNvSpPr/>
            <p:nvPr/>
          </p:nvSpPr>
          <p:spPr>
            <a:xfrm>
              <a:off x="1735725" y="4772600"/>
              <a:ext cx="4217450" cy="6925"/>
            </a:xfrm>
            <a:custGeom>
              <a:avLst/>
              <a:gdLst/>
              <a:ahLst/>
              <a:cxnLst/>
              <a:rect l="l" t="t" r="r" b="b"/>
              <a:pathLst>
                <a:path w="168698" h="277"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1"/>
            <p:cNvSpPr/>
            <p:nvPr/>
          </p:nvSpPr>
          <p:spPr>
            <a:xfrm>
              <a:off x="1735725" y="4644150"/>
              <a:ext cx="4217450" cy="7550"/>
            </a:xfrm>
            <a:custGeom>
              <a:avLst/>
              <a:gdLst/>
              <a:ahLst/>
              <a:cxnLst/>
              <a:rect l="l" t="t" r="r" b="b"/>
              <a:pathLst>
                <a:path w="168698" h="302" extrusionOk="0">
                  <a:moveTo>
                    <a:pt x="0" y="1"/>
                  </a:moveTo>
                  <a:lnTo>
                    <a:pt x="0" y="301"/>
                  </a:lnTo>
                  <a:lnTo>
                    <a:pt x="168698" y="301"/>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1"/>
            <p:cNvSpPr/>
            <p:nvPr/>
          </p:nvSpPr>
          <p:spPr>
            <a:xfrm>
              <a:off x="1735725" y="4516325"/>
              <a:ext cx="4217450" cy="6925"/>
            </a:xfrm>
            <a:custGeom>
              <a:avLst/>
              <a:gdLst/>
              <a:ahLst/>
              <a:cxnLst/>
              <a:rect l="l" t="t" r="r" b="b"/>
              <a:pathLst>
                <a:path w="168698" h="277" extrusionOk="0">
                  <a:moveTo>
                    <a:pt x="0" y="1"/>
                  </a:moveTo>
                  <a:lnTo>
                    <a:pt x="0" y="276"/>
                  </a:lnTo>
                  <a:lnTo>
                    <a:pt x="168698" y="276"/>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1"/>
            <p:cNvSpPr/>
            <p:nvPr/>
          </p:nvSpPr>
          <p:spPr>
            <a:xfrm>
              <a:off x="1735725" y="4387875"/>
              <a:ext cx="4217450" cy="6925"/>
            </a:xfrm>
            <a:custGeom>
              <a:avLst/>
              <a:gdLst/>
              <a:ahLst/>
              <a:cxnLst/>
              <a:rect l="l" t="t" r="r" b="b"/>
              <a:pathLst>
                <a:path w="168698" h="277" extrusionOk="0">
                  <a:moveTo>
                    <a:pt x="0" y="1"/>
                  </a:moveTo>
                  <a:lnTo>
                    <a:pt x="0" y="277"/>
                  </a:lnTo>
                  <a:lnTo>
                    <a:pt x="168698" y="277"/>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1"/>
            <p:cNvSpPr/>
            <p:nvPr/>
          </p:nvSpPr>
          <p:spPr>
            <a:xfrm>
              <a:off x="1735725" y="4259450"/>
              <a:ext cx="4217450" cy="7525"/>
            </a:xfrm>
            <a:custGeom>
              <a:avLst/>
              <a:gdLst/>
              <a:ahLst/>
              <a:cxnLst/>
              <a:rect l="l" t="t" r="r" b="b"/>
              <a:pathLst>
                <a:path w="168698" h="301"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1"/>
            <p:cNvSpPr/>
            <p:nvPr/>
          </p:nvSpPr>
          <p:spPr>
            <a:xfrm>
              <a:off x="1735725" y="4131625"/>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1"/>
            <p:cNvSpPr/>
            <p:nvPr/>
          </p:nvSpPr>
          <p:spPr>
            <a:xfrm>
              <a:off x="1735725" y="4003175"/>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1"/>
            <p:cNvSpPr/>
            <p:nvPr/>
          </p:nvSpPr>
          <p:spPr>
            <a:xfrm>
              <a:off x="1735725" y="3874725"/>
              <a:ext cx="4217450" cy="7550"/>
            </a:xfrm>
            <a:custGeom>
              <a:avLst/>
              <a:gdLst/>
              <a:ahLst/>
              <a:cxnLst/>
              <a:rect l="l" t="t" r="r" b="b"/>
              <a:pathLst>
                <a:path w="168698" h="302"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1"/>
            <p:cNvSpPr/>
            <p:nvPr/>
          </p:nvSpPr>
          <p:spPr>
            <a:xfrm>
              <a:off x="1735725" y="3746900"/>
              <a:ext cx="4217450" cy="6925"/>
            </a:xfrm>
            <a:custGeom>
              <a:avLst/>
              <a:gdLst/>
              <a:ahLst/>
              <a:cxnLst/>
              <a:rect l="l" t="t" r="r" b="b"/>
              <a:pathLst>
                <a:path w="168698" h="277" extrusionOk="0">
                  <a:moveTo>
                    <a:pt x="0" y="1"/>
                  </a:moveTo>
                  <a:lnTo>
                    <a:pt x="0" y="276"/>
                  </a:lnTo>
                  <a:lnTo>
                    <a:pt x="168698" y="276"/>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1"/>
            <p:cNvSpPr/>
            <p:nvPr/>
          </p:nvSpPr>
          <p:spPr>
            <a:xfrm>
              <a:off x="1735725" y="3618450"/>
              <a:ext cx="4217450" cy="7550"/>
            </a:xfrm>
            <a:custGeom>
              <a:avLst/>
              <a:gdLst/>
              <a:ahLst/>
              <a:cxnLst/>
              <a:rect l="l" t="t" r="r" b="b"/>
              <a:pathLst>
                <a:path w="168698" h="302" extrusionOk="0">
                  <a:moveTo>
                    <a:pt x="0" y="1"/>
                  </a:moveTo>
                  <a:lnTo>
                    <a:pt x="0" y="302"/>
                  </a:lnTo>
                  <a:lnTo>
                    <a:pt x="168698" y="302"/>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1"/>
            <p:cNvSpPr/>
            <p:nvPr/>
          </p:nvSpPr>
          <p:spPr>
            <a:xfrm>
              <a:off x="1735725" y="3490625"/>
              <a:ext cx="4217450" cy="6925"/>
            </a:xfrm>
            <a:custGeom>
              <a:avLst/>
              <a:gdLst/>
              <a:ahLst/>
              <a:cxnLst/>
              <a:rect l="l" t="t" r="r" b="b"/>
              <a:pathLst>
                <a:path w="168698" h="277" extrusionOk="0">
                  <a:moveTo>
                    <a:pt x="0" y="1"/>
                  </a:moveTo>
                  <a:lnTo>
                    <a:pt x="0" y="277"/>
                  </a:lnTo>
                  <a:lnTo>
                    <a:pt x="168698" y="277"/>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1"/>
            <p:cNvSpPr/>
            <p:nvPr/>
          </p:nvSpPr>
          <p:spPr>
            <a:xfrm>
              <a:off x="1735725" y="3362200"/>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1"/>
            <p:cNvSpPr/>
            <p:nvPr/>
          </p:nvSpPr>
          <p:spPr>
            <a:xfrm>
              <a:off x="1735725" y="3233750"/>
              <a:ext cx="4217450" cy="7525"/>
            </a:xfrm>
            <a:custGeom>
              <a:avLst/>
              <a:gdLst/>
              <a:ahLst/>
              <a:cxnLst/>
              <a:rect l="l" t="t" r="r" b="b"/>
              <a:pathLst>
                <a:path w="168698" h="301"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1"/>
            <p:cNvSpPr/>
            <p:nvPr/>
          </p:nvSpPr>
          <p:spPr>
            <a:xfrm>
              <a:off x="1735725" y="3105925"/>
              <a:ext cx="4217450" cy="6925"/>
            </a:xfrm>
            <a:custGeom>
              <a:avLst/>
              <a:gdLst/>
              <a:ahLst/>
              <a:cxnLst/>
              <a:rect l="l" t="t" r="r" b="b"/>
              <a:pathLst>
                <a:path w="168698" h="277"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1"/>
            <p:cNvSpPr/>
            <p:nvPr/>
          </p:nvSpPr>
          <p:spPr>
            <a:xfrm>
              <a:off x="1735725" y="2977475"/>
              <a:ext cx="4217450" cy="7550"/>
            </a:xfrm>
            <a:custGeom>
              <a:avLst/>
              <a:gdLst/>
              <a:ahLst/>
              <a:cxnLst/>
              <a:rect l="l" t="t" r="r" b="b"/>
              <a:pathLst>
                <a:path w="168698" h="302" extrusionOk="0">
                  <a:moveTo>
                    <a:pt x="0" y="1"/>
                  </a:moveTo>
                  <a:lnTo>
                    <a:pt x="0" y="301"/>
                  </a:lnTo>
                  <a:lnTo>
                    <a:pt x="168698" y="301"/>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1"/>
            <p:cNvSpPr/>
            <p:nvPr/>
          </p:nvSpPr>
          <p:spPr>
            <a:xfrm>
              <a:off x="1735725" y="2849025"/>
              <a:ext cx="4217450" cy="7550"/>
            </a:xfrm>
            <a:custGeom>
              <a:avLst/>
              <a:gdLst/>
              <a:ahLst/>
              <a:cxnLst/>
              <a:rect l="l" t="t" r="r" b="b"/>
              <a:pathLst>
                <a:path w="168698" h="302" extrusionOk="0">
                  <a:moveTo>
                    <a:pt x="0" y="1"/>
                  </a:moveTo>
                  <a:lnTo>
                    <a:pt x="0" y="301"/>
                  </a:lnTo>
                  <a:lnTo>
                    <a:pt x="168698" y="301"/>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1"/>
            <p:cNvSpPr/>
            <p:nvPr/>
          </p:nvSpPr>
          <p:spPr>
            <a:xfrm>
              <a:off x="1735725" y="2721200"/>
              <a:ext cx="4217450" cy="6925"/>
            </a:xfrm>
            <a:custGeom>
              <a:avLst/>
              <a:gdLst/>
              <a:ahLst/>
              <a:cxnLst/>
              <a:rect l="l" t="t" r="r" b="b"/>
              <a:pathLst>
                <a:path w="168698" h="277" extrusionOk="0">
                  <a:moveTo>
                    <a:pt x="0" y="1"/>
                  </a:moveTo>
                  <a:lnTo>
                    <a:pt x="0" y="277"/>
                  </a:lnTo>
                  <a:lnTo>
                    <a:pt x="168698" y="277"/>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1"/>
            <p:cNvSpPr/>
            <p:nvPr/>
          </p:nvSpPr>
          <p:spPr>
            <a:xfrm>
              <a:off x="1735725" y="2592750"/>
              <a:ext cx="4217450" cy="7550"/>
            </a:xfrm>
            <a:custGeom>
              <a:avLst/>
              <a:gdLst/>
              <a:ahLst/>
              <a:cxnLst/>
              <a:rect l="l" t="t" r="r" b="b"/>
              <a:pathLst>
                <a:path w="168698" h="302" extrusionOk="0">
                  <a:moveTo>
                    <a:pt x="0" y="1"/>
                  </a:moveTo>
                  <a:lnTo>
                    <a:pt x="0" y="302"/>
                  </a:lnTo>
                  <a:lnTo>
                    <a:pt x="168698" y="302"/>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1"/>
            <p:cNvSpPr/>
            <p:nvPr/>
          </p:nvSpPr>
          <p:spPr>
            <a:xfrm>
              <a:off x="5748900"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1"/>
            <p:cNvSpPr/>
            <p:nvPr/>
          </p:nvSpPr>
          <p:spPr>
            <a:xfrm>
              <a:off x="5547750" y="2468075"/>
              <a:ext cx="7550" cy="2692400"/>
            </a:xfrm>
            <a:custGeom>
              <a:avLst/>
              <a:gdLst/>
              <a:ahLst/>
              <a:cxnLst/>
              <a:rect l="l" t="t" r="r" b="b"/>
              <a:pathLst>
                <a:path w="302" h="107696" extrusionOk="0">
                  <a:moveTo>
                    <a:pt x="1" y="0"/>
                  </a:moveTo>
                  <a:lnTo>
                    <a:pt x="1" y="107695"/>
                  </a:lnTo>
                  <a:lnTo>
                    <a:pt x="302" y="107695"/>
                  </a:lnTo>
                  <a:lnTo>
                    <a:pt x="302"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1"/>
            <p:cNvSpPr/>
            <p:nvPr/>
          </p:nvSpPr>
          <p:spPr>
            <a:xfrm>
              <a:off x="5347250" y="2468075"/>
              <a:ext cx="6925" cy="2692400"/>
            </a:xfrm>
            <a:custGeom>
              <a:avLst/>
              <a:gdLst/>
              <a:ahLst/>
              <a:cxnLst/>
              <a:rect l="l" t="t" r="r" b="b"/>
              <a:pathLst>
                <a:path w="277" h="107696" extrusionOk="0">
                  <a:moveTo>
                    <a:pt x="1" y="0"/>
                  </a:moveTo>
                  <a:lnTo>
                    <a:pt x="1" y="107695"/>
                  </a:lnTo>
                  <a:lnTo>
                    <a:pt x="277" y="107695"/>
                  </a:lnTo>
                  <a:lnTo>
                    <a:pt x="277"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1"/>
            <p:cNvSpPr/>
            <p:nvPr/>
          </p:nvSpPr>
          <p:spPr>
            <a:xfrm>
              <a:off x="5146125"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1"/>
            <p:cNvSpPr/>
            <p:nvPr/>
          </p:nvSpPr>
          <p:spPr>
            <a:xfrm>
              <a:off x="4945625"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1"/>
            <p:cNvSpPr/>
            <p:nvPr/>
          </p:nvSpPr>
          <p:spPr>
            <a:xfrm>
              <a:off x="4744500"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1"/>
            <p:cNvSpPr/>
            <p:nvPr/>
          </p:nvSpPr>
          <p:spPr>
            <a:xfrm>
              <a:off x="4543375" y="2468075"/>
              <a:ext cx="7550" cy="2692400"/>
            </a:xfrm>
            <a:custGeom>
              <a:avLst/>
              <a:gdLst/>
              <a:ahLst/>
              <a:cxnLst/>
              <a:rect l="l" t="t" r="r" b="b"/>
              <a:pathLst>
                <a:path w="302"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1"/>
            <p:cNvSpPr/>
            <p:nvPr/>
          </p:nvSpPr>
          <p:spPr>
            <a:xfrm>
              <a:off x="4342875" y="2468075"/>
              <a:ext cx="6925" cy="2692400"/>
            </a:xfrm>
            <a:custGeom>
              <a:avLst/>
              <a:gdLst/>
              <a:ahLst/>
              <a:cxnLst/>
              <a:rect l="l" t="t" r="r" b="b"/>
              <a:pathLst>
                <a:path w="277"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1"/>
            <p:cNvSpPr/>
            <p:nvPr/>
          </p:nvSpPr>
          <p:spPr>
            <a:xfrm>
              <a:off x="4141750" y="2468075"/>
              <a:ext cx="7525" cy="2692400"/>
            </a:xfrm>
            <a:custGeom>
              <a:avLst/>
              <a:gdLst/>
              <a:ahLst/>
              <a:cxnLst/>
              <a:rect l="l" t="t" r="r" b="b"/>
              <a:pathLst>
                <a:path w="301"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1"/>
            <p:cNvSpPr/>
            <p:nvPr/>
          </p:nvSpPr>
          <p:spPr>
            <a:xfrm>
              <a:off x="3941250"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1"/>
            <p:cNvSpPr/>
            <p:nvPr/>
          </p:nvSpPr>
          <p:spPr>
            <a:xfrm>
              <a:off x="3740125" y="2468075"/>
              <a:ext cx="7525" cy="2692400"/>
            </a:xfrm>
            <a:custGeom>
              <a:avLst/>
              <a:gdLst/>
              <a:ahLst/>
              <a:cxnLst/>
              <a:rect l="l" t="t" r="r" b="b"/>
              <a:pathLst>
                <a:path w="301"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1"/>
            <p:cNvSpPr/>
            <p:nvPr/>
          </p:nvSpPr>
          <p:spPr>
            <a:xfrm>
              <a:off x="3539600" y="2468075"/>
              <a:ext cx="6925" cy="2692400"/>
            </a:xfrm>
            <a:custGeom>
              <a:avLst/>
              <a:gdLst/>
              <a:ahLst/>
              <a:cxnLst/>
              <a:rect l="l" t="t" r="r" b="b"/>
              <a:pathLst>
                <a:path w="277" h="107696" extrusionOk="0">
                  <a:moveTo>
                    <a:pt x="1" y="0"/>
                  </a:moveTo>
                  <a:lnTo>
                    <a:pt x="1" y="107695"/>
                  </a:lnTo>
                  <a:lnTo>
                    <a:pt x="277" y="107695"/>
                  </a:lnTo>
                  <a:lnTo>
                    <a:pt x="277"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1"/>
            <p:cNvSpPr/>
            <p:nvPr/>
          </p:nvSpPr>
          <p:spPr>
            <a:xfrm>
              <a:off x="3338475" y="2468075"/>
              <a:ext cx="7550" cy="2692400"/>
            </a:xfrm>
            <a:custGeom>
              <a:avLst/>
              <a:gdLst/>
              <a:ahLst/>
              <a:cxnLst/>
              <a:rect l="l" t="t" r="r" b="b"/>
              <a:pathLst>
                <a:path w="302" h="107696" extrusionOk="0">
                  <a:moveTo>
                    <a:pt x="1" y="0"/>
                  </a:moveTo>
                  <a:lnTo>
                    <a:pt x="1" y="107695"/>
                  </a:lnTo>
                  <a:lnTo>
                    <a:pt x="302" y="107695"/>
                  </a:lnTo>
                  <a:lnTo>
                    <a:pt x="302"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1"/>
            <p:cNvSpPr/>
            <p:nvPr/>
          </p:nvSpPr>
          <p:spPr>
            <a:xfrm>
              <a:off x="3137975"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1"/>
            <p:cNvSpPr/>
            <p:nvPr/>
          </p:nvSpPr>
          <p:spPr>
            <a:xfrm>
              <a:off x="2936850" y="2468075"/>
              <a:ext cx="7550" cy="2692400"/>
            </a:xfrm>
            <a:custGeom>
              <a:avLst/>
              <a:gdLst/>
              <a:ahLst/>
              <a:cxnLst/>
              <a:rect l="l" t="t" r="r" b="b"/>
              <a:pathLst>
                <a:path w="302" h="107696" extrusionOk="0">
                  <a:moveTo>
                    <a:pt x="1" y="0"/>
                  </a:moveTo>
                  <a:lnTo>
                    <a:pt x="1"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1"/>
            <p:cNvSpPr/>
            <p:nvPr/>
          </p:nvSpPr>
          <p:spPr>
            <a:xfrm>
              <a:off x="2736350"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1"/>
            <p:cNvSpPr/>
            <p:nvPr/>
          </p:nvSpPr>
          <p:spPr>
            <a:xfrm>
              <a:off x="2535225" y="2468075"/>
              <a:ext cx="7550" cy="2692400"/>
            </a:xfrm>
            <a:custGeom>
              <a:avLst/>
              <a:gdLst/>
              <a:ahLst/>
              <a:cxnLst/>
              <a:rect l="l" t="t" r="r" b="b"/>
              <a:pathLst>
                <a:path w="302"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1"/>
            <p:cNvSpPr/>
            <p:nvPr/>
          </p:nvSpPr>
          <p:spPr>
            <a:xfrm>
              <a:off x="2334725"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1"/>
            <p:cNvSpPr/>
            <p:nvPr/>
          </p:nvSpPr>
          <p:spPr>
            <a:xfrm>
              <a:off x="2133600" y="2468075"/>
              <a:ext cx="7525" cy="2692400"/>
            </a:xfrm>
            <a:custGeom>
              <a:avLst/>
              <a:gdLst/>
              <a:ahLst/>
              <a:cxnLst/>
              <a:rect l="l" t="t" r="r" b="b"/>
              <a:pathLst>
                <a:path w="301"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1"/>
            <p:cNvSpPr/>
            <p:nvPr/>
          </p:nvSpPr>
          <p:spPr>
            <a:xfrm>
              <a:off x="1933100"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8" name="Google Shape;628;p11"/>
          <p:cNvSpPr/>
          <p:nvPr/>
        </p:nvSpPr>
        <p:spPr>
          <a:xfrm rot="-10799889">
            <a:off x="-44225" y="-887050"/>
            <a:ext cx="9288600" cy="6024300"/>
          </a:xfrm>
          <a:prstGeom prst="rect">
            <a:avLst/>
          </a:prstGeom>
          <a:gradFill>
            <a:gsLst>
              <a:gs pos="0">
                <a:schemeClr val="dk2"/>
              </a:gs>
              <a:gs pos="77000">
                <a:srgbClr val="1D0D24">
                  <a:alpha val="0"/>
                </a:srgbClr>
              </a:gs>
              <a:gs pos="100000">
                <a:srgbClr val="1D0D24">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1"/>
          <p:cNvSpPr/>
          <p:nvPr/>
        </p:nvSpPr>
        <p:spPr>
          <a:xfrm rot="2700000">
            <a:off x="-537199" y="-2470978"/>
            <a:ext cx="1544745" cy="4654601"/>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1"/>
          <p:cNvSpPr/>
          <p:nvPr/>
        </p:nvSpPr>
        <p:spPr>
          <a:xfrm rot="2700000">
            <a:off x="4971594" y="-1505660"/>
            <a:ext cx="1544745" cy="5550223"/>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1"/>
          <p:cNvSpPr/>
          <p:nvPr/>
        </p:nvSpPr>
        <p:spPr>
          <a:xfrm rot="-8100000">
            <a:off x="-731324" y="2033047"/>
            <a:ext cx="1544745" cy="4654601"/>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1"/>
          <p:cNvSpPr/>
          <p:nvPr/>
        </p:nvSpPr>
        <p:spPr>
          <a:xfrm rot="2700000">
            <a:off x="8502582" y="174690"/>
            <a:ext cx="1544745" cy="5550223"/>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1"/>
          <p:cNvSpPr/>
          <p:nvPr/>
        </p:nvSpPr>
        <p:spPr>
          <a:xfrm rot="-8100000">
            <a:off x="3461076" y="2639897"/>
            <a:ext cx="1544745" cy="4654601"/>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4" name="Google Shape;634;p11"/>
          <p:cNvGrpSpPr/>
          <p:nvPr/>
        </p:nvGrpSpPr>
        <p:grpSpPr>
          <a:xfrm flipH="1">
            <a:off x="7112194" y="301839"/>
            <a:ext cx="683874" cy="663110"/>
            <a:chOff x="4597724" y="1112574"/>
            <a:chExt cx="876312" cy="849705"/>
          </a:xfrm>
        </p:grpSpPr>
        <p:sp>
          <p:nvSpPr>
            <p:cNvPr id="635" name="Google Shape;635;p11"/>
            <p:cNvSpPr/>
            <p:nvPr/>
          </p:nvSpPr>
          <p:spPr>
            <a:xfrm>
              <a:off x="4669436" y="1144179"/>
              <a:ext cx="804600" cy="818100"/>
            </a:xfrm>
            <a:prstGeom prst="mathPlus">
              <a:avLst>
                <a:gd name="adj1" fmla="val 15784"/>
              </a:avLst>
            </a:prstGeom>
            <a:gradFill>
              <a:gsLst>
                <a:gs pos="0">
                  <a:schemeClr val="dk1"/>
                </a:gs>
                <a:gs pos="100000">
                  <a:schemeClr val="accent1"/>
                </a:gs>
              </a:gsLst>
              <a:lin ang="5400012" scaled="0"/>
            </a:gradFill>
            <a:ln>
              <a:noFill/>
            </a:ln>
            <a:effectLst>
              <a:outerShdw blurRad="542925" dist="19050" algn="bl" rotWithShape="0">
                <a:schemeClr val="dk2">
                  <a:alpha val="4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1"/>
            <p:cNvSpPr/>
            <p:nvPr/>
          </p:nvSpPr>
          <p:spPr>
            <a:xfrm>
              <a:off x="4597724" y="1112574"/>
              <a:ext cx="804600" cy="818100"/>
            </a:xfrm>
            <a:prstGeom prst="mathPlus">
              <a:avLst>
                <a:gd name="adj1" fmla="val 15784"/>
              </a:avLst>
            </a:prstGeom>
            <a:gradFill>
              <a:gsLst>
                <a:gs pos="0">
                  <a:schemeClr val="lt2"/>
                </a:gs>
                <a:gs pos="47000">
                  <a:schemeClr val="lt2"/>
                </a:gs>
                <a:gs pos="97000">
                  <a:schemeClr val="dk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7" name="Google Shape;637;p11"/>
          <p:cNvSpPr/>
          <p:nvPr/>
        </p:nvSpPr>
        <p:spPr>
          <a:xfrm rot="-8100000">
            <a:off x="2065099" y="-714622"/>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1"/>
          <p:cNvSpPr/>
          <p:nvPr/>
        </p:nvSpPr>
        <p:spPr>
          <a:xfrm rot="-8100000">
            <a:off x="1321949" y="3927403"/>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9" name="Google Shape;639;p11"/>
          <p:cNvGrpSpPr/>
          <p:nvPr/>
        </p:nvGrpSpPr>
        <p:grpSpPr>
          <a:xfrm flipH="1">
            <a:off x="2656235" y="4707308"/>
            <a:ext cx="814235" cy="814235"/>
            <a:chOff x="6094950" y="1036375"/>
            <a:chExt cx="1122000" cy="1122000"/>
          </a:xfrm>
        </p:grpSpPr>
        <p:sp>
          <p:nvSpPr>
            <p:cNvPr id="640" name="Google Shape;640;p11"/>
            <p:cNvSpPr/>
            <p:nvPr/>
          </p:nvSpPr>
          <p:spPr>
            <a:xfrm>
              <a:off x="6171150" y="1112575"/>
              <a:ext cx="1045800" cy="1045800"/>
            </a:xfrm>
            <a:prstGeom prst="donut">
              <a:avLst>
                <a:gd name="adj" fmla="val 13018"/>
              </a:avLst>
            </a:prstGeom>
            <a:gradFill>
              <a:gsLst>
                <a:gs pos="0">
                  <a:schemeClr val="lt1"/>
                </a:gs>
                <a:gs pos="100000">
                  <a:schemeClr val="dk2"/>
                </a:gs>
              </a:gsLst>
              <a:lin ang="5400012" scaled="0"/>
            </a:gradFill>
            <a:ln>
              <a:noFill/>
            </a:ln>
            <a:effectLst>
              <a:outerShdw blurRad="442913" dist="19050" dir="5400000" algn="bl" rotWithShape="0">
                <a:srgbClr val="000000">
                  <a:alpha val="3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1"/>
            <p:cNvSpPr/>
            <p:nvPr/>
          </p:nvSpPr>
          <p:spPr>
            <a:xfrm>
              <a:off x="6094950" y="1036375"/>
              <a:ext cx="1045800" cy="1045800"/>
            </a:xfrm>
            <a:prstGeom prst="donut">
              <a:avLst>
                <a:gd name="adj" fmla="val 13018"/>
              </a:avLst>
            </a:prstGeom>
            <a:gradFill>
              <a:gsLst>
                <a:gs pos="0">
                  <a:schemeClr val="dk1"/>
                </a:gs>
                <a:gs pos="3900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2" name="Google Shape;642;p11"/>
          <p:cNvSpPr/>
          <p:nvPr/>
        </p:nvSpPr>
        <p:spPr>
          <a:xfrm rot="-8100000">
            <a:off x="8640399" y="86378"/>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1"/>
          <p:cNvSpPr/>
          <p:nvPr/>
        </p:nvSpPr>
        <p:spPr>
          <a:xfrm rot="-8100000">
            <a:off x="6162661" y="3820366"/>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4" name="Google Shape;644;p11"/>
          <p:cNvGrpSpPr/>
          <p:nvPr/>
        </p:nvGrpSpPr>
        <p:grpSpPr>
          <a:xfrm flipH="1">
            <a:off x="3757760" y="-254155"/>
            <a:ext cx="814235" cy="814235"/>
            <a:chOff x="6094950" y="1036375"/>
            <a:chExt cx="1122000" cy="1122000"/>
          </a:xfrm>
        </p:grpSpPr>
        <p:sp>
          <p:nvSpPr>
            <p:cNvPr id="645" name="Google Shape;645;p11"/>
            <p:cNvSpPr/>
            <p:nvPr/>
          </p:nvSpPr>
          <p:spPr>
            <a:xfrm>
              <a:off x="6171150" y="1112575"/>
              <a:ext cx="1045800" cy="1045800"/>
            </a:xfrm>
            <a:prstGeom prst="donut">
              <a:avLst>
                <a:gd name="adj" fmla="val 13018"/>
              </a:avLst>
            </a:prstGeom>
            <a:gradFill>
              <a:gsLst>
                <a:gs pos="0">
                  <a:schemeClr val="lt1"/>
                </a:gs>
                <a:gs pos="100000">
                  <a:schemeClr val="dk2"/>
                </a:gs>
              </a:gsLst>
              <a:lin ang="5400012" scaled="0"/>
            </a:gradFill>
            <a:ln>
              <a:noFill/>
            </a:ln>
            <a:effectLst>
              <a:outerShdw blurRad="442913" dist="19050" dir="5400000" algn="bl" rotWithShape="0">
                <a:srgbClr val="000000">
                  <a:alpha val="3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1"/>
            <p:cNvSpPr/>
            <p:nvPr/>
          </p:nvSpPr>
          <p:spPr>
            <a:xfrm>
              <a:off x="6094950" y="1036375"/>
              <a:ext cx="1045800" cy="1045800"/>
            </a:xfrm>
            <a:prstGeom prst="donut">
              <a:avLst>
                <a:gd name="adj" fmla="val 13018"/>
              </a:avLst>
            </a:prstGeom>
            <a:gradFill>
              <a:gsLst>
                <a:gs pos="0">
                  <a:schemeClr val="dk1"/>
                </a:gs>
                <a:gs pos="3900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7" name="Google Shape;647;p11"/>
          <p:cNvSpPr txBox="1">
            <a:spLocks noGrp="1"/>
          </p:cNvSpPr>
          <p:nvPr>
            <p:ph type="subTitle" idx="1"/>
          </p:nvPr>
        </p:nvSpPr>
        <p:spPr>
          <a:xfrm>
            <a:off x="3248100" y="3040125"/>
            <a:ext cx="2647800" cy="446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800"/>
              <a:buNone/>
              <a:defRPr sz="1800">
                <a:solidFill>
                  <a:schemeClr val="accent4"/>
                </a:solidFill>
              </a:defRPr>
            </a:lvl1pPr>
            <a:lvl2pPr lvl="1" algn="ctr" rtl="0">
              <a:lnSpc>
                <a:spcPct val="100000"/>
              </a:lnSpc>
              <a:spcBef>
                <a:spcPts val="0"/>
              </a:spcBef>
              <a:spcAft>
                <a:spcPts val="0"/>
              </a:spcAft>
              <a:buClr>
                <a:schemeClr val="accent1"/>
              </a:buClr>
              <a:buSzPts val="1800"/>
              <a:buNone/>
              <a:defRPr sz="1800">
                <a:solidFill>
                  <a:schemeClr val="accent1"/>
                </a:solidFill>
              </a:defRPr>
            </a:lvl2pPr>
            <a:lvl3pPr lvl="2" algn="ctr" rtl="0">
              <a:lnSpc>
                <a:spcPct val="100000"/>
              </a:lnSpc>
              <a:spcBef>
                <a:spcPts val="0"/>
              </a:spcBef>
              <a:spcAft>
                <a:spcPts val="0"/>
              </a:spcAft>
              <a:buClr>
                <a:schemeClr val="accent1"/>
              </a:buClr>
              <a:buSzPts val="1800"/>
              <a:buNone/>
              <a:defRPr sz="1800">
                <a:solidFill>
                  <a:schemeClr val="accent1"/>
                </a:solidFill>
              </a:defRPr>
            </a:lvl3pPr>
            <a:lvl4pPr lvl="3" algn="ctr" rtl="0">
              <a:lnSpc>
                <a:spcPct val="100000"/>
              </a:lnSpc>
              <a:spcBef>
                <a:spcPts val="0"/>
              </a:spcBef>
              <a:spcAft>
                <a:spcPts val="0"/>
              </a:spcAft>
              <a:buClr>
                <a:schemeClr val="accent1"/>
              </a:buClr>
              <a:buSzPts val="1800"/>
              <a:buNone/>
              <a:defRPr sz="1800">
                <a:solidFill>
                  <a:schemeClr val="accent1"/>
                </a:solidFill>
              </a:defRPr>
            </a:lvl4pPr>
            <a:lvl5pPr lvl="4" algn="ctr" rtl="0">
              <a:lnSpc>
                <a:spcPct val="100000"/>
              </a:lnSpc>
              <a:spcBef>
                <a:spcPts val="0"/>
              </a:spcBef>
              <a:spcAft>
                <a:spcPts val="0"/>
              </a:spcAft>
              <a:buClr>
                <a:schemeClr val="accent1"/>
              </a:buClr>
              <a:buSzPts val="1800"/>
              <a:buNone/>
              <a:defRPr sz="1800">
                <a:solidFill>
                  <a:schemeClr val="accent1"/>
                </a:solidFill>
              </a:defRPr>
            </a:lvl5pPr>
            <a:lvl6pPr lvl="5" algn="ctr" rtl="0">
              <a:lnSpc>
                <a:spcPct val="100000"/>
              </a:lnSpc>
              <a:spcBef>
                <a:spcPts val="0"/>
              </a:spcBef>
              <a:spcAft>
                <a:spcPts val="0"/>
              </a:spcAft>
              <a:buClr>
                <a:schemeClr val="accent1"/>
              </a:buClr>
              <a:buSzPts val="1800"/>
              <a:buNone/>
              <a:defRPr sz="1800">
                <a:solidFill>
                  <a:schemeClr val="accent1"/>
                </a:solidFill>
              </a:defRPr>
            </a:lvl6pPr>
            <a:lvl7pPr lvl="6" algn="ctr" rtl="0">
              <a:lnSpc>
                <a:spcPct val="100000"/>
              </a:lnSpc>
              <a:spcBef>
                <a:spcPts val="0"/>
              </a:spcBef>
              <a:spcAft>
                <a:spcPts val="0"/>
              </a:spcAft>
              <a:buClr>
                <a:schemeClr val="accent1"/>
              </a:buClr>
              <a:buSzPts val="1800"/>
              <a:buNone/>
              <a:defRPr sz="1800">
                <a:solidFill>
                  <a:schemeClr val="accent1"/>
                </a:solidFill>
              </a:defRPr>
            </a:lvl7pPr>
            <a:lvl8pPr lvl="7" algn="ctr" rtl="0">
              <a:lnSpc>
                <a:spcPct val="100000"/>
              </a:lnSpc>
              <a:spcBef>
                <a:spcPts val="0"/>
              </a:spcBef>
              <a:spcAft>
                <a:spcPts val="0"/>
              </a:spcAft>
              <a:buClr>
                <a:schemeClr val="accent1"/>
              </a:buClr>
              <a:buSzPts val="1800"/>
              <a:buNone/>
              <a:defRPr sz="1800">
                <a:solidFill>
                  <a:schemeClr val="accent1"/>
                </a:solidFill>
              </a:defRPr>
            </a:lvl8pPr>
            <a:lvl9pPr lvl="8" algn="ctr" rtl="0">
              <a:lnSpc>
                <a:spcPct val="100000"/>
              </a:lnSpc>
              <a:spcBef>
                <a:spcPts val="0"/>
              </a:spcBef>
              <a:spcAft>
                <a:spcPts val="0"/>
              </a:spcAft>
              <a:buClr>
                <a:schemeClr val="accent1"/>
              </a:buClr>
              <a:buSzPts val="1800"/>
              <a:buNone/>
              <a:defRPr sz="1800">
                <a:solidFill>
                  <a:schemeClr val="accent1"/>
                </a:solidFill>
              </a:defRPr>
            </a:lvl9pPr>
          </a:lstStyle>
          <a:p>
            <a:endParaRPr/>
          </a:p>
        </p:txBody>
      </p:sp>
      <p:sp>
        <p:nvSpPr>
          <p:cNvPr id="648" name="Google Shape;648;p11"/>
          <p:cNvSpPr txBox="1">
            <a:spLocks noGrp="1"/>
          </p:cNvSpPr>
          <p:nvPr>
            <p:ph type="title" hasCustomPrompt="1"/>
          </p:nvPr>
        </p:nvSpPr>
        <p:spPr>
          <a:xfrm>
            <a:off x="1217550" y="1412590"/>
            <a:ext cx="6708900" cy="1369200"/>
          </a:xfrm>
          <a:prstGeom prst="rect">
            <a:avLst/>
          </a:prstGeom>
          <a:noFill/>
        </p:spPr>
        <p:txBody>
          <a:bodyPr spcFirstLastPara="1" wrap="square" lIns="91425" tIns="91425" rIns="91425" bIns="91425" anchor="b" anchorCtr="0">
            <a:noAutofit/>
          </a:bodyPr>
          <a:lstStyle>
            <a:lvl1pPr lvl="0" rtl="0">
              <a:lnSpc>
                <a:spcPct val="100000"/>
              </a:lnSpc>
              <a:spcBef>
                <a:spcPts val="0"/>
              </a:spcBef>
              <a:spcAft>
                <a:spcPts val="0"/>
              </a:spcAft>
              <a:buClr>
                <a:schemeClr val="accent4"/>
              </a:buClr>
              <a:buSzPts val="3000"/>
              <a:buNone/>
              <a:defRPr sz="10000">
                <a:solidFill>
                  <a:schemeClr val="accent4"/>
                </a:solidFill>
              </a:defRPr>
            </a:lvl1pPr>
            <a:lvl2pPr lvl="1" algn="r" rtl="0">
              <a:spcBef>
                <a:spcPts val="0"/>
              </a:spcBef>
              <a:spcAft>
                <a:spcPts val="0"/>
              </a:spcAft>
              <a:buClr>
                <a:schemeClr val="accent4"/>
              </a:buClr>
              <a:buSzPts val="3000"/>
              <a:buNone/>
              <a:defRPr sz="3000">
                <a:solidFill>
                  <a:schemeClr val="accent4"/>
                </a:solidFill>
              </a:defRPr>
            </a:lvl2pPr>
            <a:lvl3pPr lvl="2" algn="r" rtl="0">
              <a:spcBef>
                <a:spcPts val="0"/>
              </a:spcBef>
              <a:spcAft>
                <a:spcPts val="0"/>
              </a:spcAft>
              <a:buClr>
                <a:schemeClr val="accent4"/>
              </a:buClr>
              <a:buSzPts val="3000"/>
              <a:buNone/>
              <a:defRPr sz="3000">
                <a:solidFill>
                  <a:schemeClr val="accent4"/>
                </a:solidFill>
              </a:defRPr>
            </a:lvl3pPr>
            <a:lvl4pPr lvl="3" algn="r" rtl="0">
              <a:spcBef>
                <a:spcPts val="0"/>
              </a:spcBef>
              <a:spcAft>
                <a:spcPts val="0"/>
              </a:spcAft>
              <a:buClr>
                <a:schemeClr val="accent4"/>
              </a:buClr>
              <a:buSzPts val="3000"/>
              <a:buNone/>
              <a:defRPr sz="3000">
                <a:solidFill>
                  <a:schemeClr val="accent4"/>
                </a:solidFill>
              </a:defRPr>
            </a:lvl4pPr>
            <a:lvl5pPr lvl="4" algn="r" rtl="0">
              <a:spcBef>
                <a:spcPts val="0"/>
              </a:spcBef>
              <a:spcAft>
                <a:spcPts val="0"/>
              </a:spcAft>
              <a:buClr>
                <a:schemeClr val="accent4"/>
              </a:buClr>
              <a:buSzPts val="3000"/>
              <a:buNone/>
              <a:defRPr sz="3000">
                <a:solidFill>
                  <a:schemeClr val="accent4"/>
                </a:solidFill>
              </a:defRPr>
            </a:lvl5pPr>
            <a:lvl6pPr lvl="5" algn="r" rtl="0">
              <a:spcBef>
                <a:spcPts val="0"/>
              </a:spcBef>
              <a:spcAft>
                <a:spcPts val="0"/>
              </a:spcAft>
              <a:buClr>
                <a:schemeClr val="accent4"/>
              </a:buClr>
              <a:buSzPts val="3000"/>
              <a:buNone/>
              <a:defRPr sz="3000">
                <a:solidFill>
                  <a:schemeClr val="accent4"/>
                </a:solidFill>
              </a:defRPr>
            </a:lvl6pPr>
            <a:lvl7pPr lvl="6" algn="r" rtl="0">
              <a:spcBef>
                <a:spcPts val="0"/>
              </a:spcBef>
              <a:spcAft>
                <a:spcPts val="0"/>
              </a:spcAft>
              <a:buClr>
                <a:schemeClr val="accent4"/>
              </a:buClr>
              <a:buSzPts val="3000"/>
              <a:buNone/>
              <a:defRPr sz="3000">
                <a:solidFill>
                  <a:schemeClr val="accent4"/>
                </a:solidFill>
              </a:defRPr>
            </a:lvl7pPr>
            <a:lvl8pPr lvl="7" algn="r" rtl="0">
              <a:spcBef>
                <a:spcPts val="0"/>
              </a:spcBef>
              <a:spcAft>
                <a:spcPts val="0"/>
              </a:spcAft>
              <a:buClr>
                <a:schemeClr val="accent4"/>
              </a:buClr>
              <a:buSzPts val="3000"/>
              <a:buNone/>
              <a:defRPr sz="3000">
                <a:solidFill>
                  <a:schemeClr val="accent4"/>
                </a:solidFill>
              </a:defRPr>
            </a:lvl8pPr>
            <a:lvl9pPr lvl="8" algn="r" rtl="0">
              <a:spcBef>
                <a:spcPts val="0"/>
              </a:spcBef>
              <a:spcAft>
                <a:spcPts val="0"/>
              </a:spcAft>
              <a:buClr>
                <a:schemeClr val="accent4"/>
              </a:buClr>
              <a:buSzPts val="3000"/>
              <a:buNone/>
              <a:defRPr sz="3000">
                <a:solidFill>
                  <a:schemeClr val="accent4"/>
                </a:solidFill>
              </a:defRPr>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4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_3_2">
    <p:bg>
      <p:bgPr>
        <a:solidFill>
          <a:schemeClr val="lt1"/>
        </a:solidFill>
        <a:effectLst/>
      </p:bgPr>
    </p:bg>
    <p:spTree>
      <p:nvGrpSpPr>
        <p:cNvPr id="1" name="Shape 650"/>
        <p:cNvGrpSpPr/>
        <p:nvPr/>
      </p:nvGrpSpPr>
      <p:grpSpPr>
        <a:xfrm>
          <a:off x="0" y="0"/>
          <a:ext cx="0" cy="0"/>
          <a:chOff x="0" y="0"/>
          <a:chExt cx="0" cy="0"/>
        </a:xfrm>
      </p:grpSpPr>
      <p:grpSp>
        <p:nvGrpSpPr>
          <p:cNvPr id="651" name="Google Shape;651;p13"/>
          <p:cNvGrpSpPr/>
          <p:nvPr/>
        </p:nvGrpSpPr>
        <p:grpSpPr>
          <a:xfrm>
            <a:off x="-100309" y="-413373"/>
            <a:ext cx="9344800" cy="5970256"/>
            <a:chOff x="1731950" y="2464950"/>
            <a:chExt cx="4224975" cy="2699275"/>
          </a:xfrm>
        </p:grpSpPr>
        <p:sp>
          <p:nvSpPr>
            <p:cNvPr id="652" name="Google Shape;652;p13"/>
            <p:cNvSpPr/>
            <p:nvPr/>
          </p:nvSpPr>
          <p:spPr>
            <a:xfrm>
              <a:off x="1731950" y="2464950"/>
              <a:ext cx="4224975" cy="2699275"/>
            </a:xfrm>
            <a:custGeom>
              <a:avLst/>
              <a:gdLst/>
              <a:ahLst/>
              <a:cxnLst/>
              <a:rect l="l" t="t" r="r" b="b"/>
              <a:pathLst>
                <a:path w="168999" h="107971" extrusionOk="0">
                  <a:moveTo>
                    <a:pt x="168698" y="276"/>
                  </a:moveTo>
                  <a:lnTo>
                    <a:pt x="168698" y="107695"/>
                  </a:lnTo>
                  <a:lnTo>
                    <a:pt x="277" y="107695"/>
                  </a:lnTo>
                  <a:lnTo>
                    <a:pt x="277" y="276"/>
                  </a:lnTo>
                  <a:close/>
                  <a:moveTo>
                    <a:pt x="1" y="0"/>
                  </a:moveTo>
                  <a:lnTo>
                    <a:pt x="1" y="107971"/>
                  </a:lnTo>
                  <a:lnTo>
                    <a:pt x="168999" y="107971"/>
                  </a:lnTo>
                  <a:lnTo>
                    <a:pt x="168999"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3"/>
            <p:cNvSpPr/>
            <p:nvPr/>
          </p:nvSpPr>
          <p:spPr>
            <a:xfrm>
              <a:off x="1735725" y="5028875"/>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3"/>
            <p:cNvSpPr/>
            <p:nvPr/>
          </p:nvSpPr>
          <p:spPr>
            <a:xfrm>
              <a:off x="1735725" y="4900425"/>
              <a:ext cx="4217450" cy="7525"/>
            </a:xfrm>
            <a:custGeom>
              <a:avLst/>
              <a:gdLst/>
              <a:ahLst/>
              <a:cxnLst/>
              <a:rect l="l" t="t" r="r" b="b"/>
              <a:pathLst>
                <a:path w="168698" h="301"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3"/>
            <p:cNvSpPr/>
            <p:nvPr/>
          </p:nvSpPr>
          <p:spPr>
            <a:xfrm>
              <a:off x="1735725" y="4772600"/>
              <a:ext cx="4217450" cy="6925"/>
            </a:xfrm>
            <a:custGeom>
              <a:avLst/>
              <a:gdLst/>
              <a:ahLst/>
              <a:cxnLst/>
              <a:rect l="l" t="t" r="r" b="b"/>
              <a:pathLst>
                <a:path w="168698" h="277"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3"/>
            <p:cNvSpPr/>
            <p:nvPr/>
          </p:nvSpPr>
          <p:spPr>
            <a:xfrm>
              <a:off x="1735725" y="4644150"/>
              <a:ext cx="4217450" cy="7550"/>
            </a:xfrm>
            <a:custGeom>
              <a:avLst/>
              <a:gdLst/>
              <a:ahLst/>
              <a:cxnLst/>
              <a:rect l="l" t="t" r="r" b="b"/>
              <a:pathLst>
                <a:path w="168698" h="302" extrusionOk="0">
                  <a:moveTo>
                    <a:pt x="0" y="1"/>
                  </a:moveTo>
                  <a:lnTo>
                    <a:pt x="0" y="301"/>
                  </a:lnTo>
                  <a:lnTo>
                    <a:pt x="168698" y="301"/>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3"/>
            <p:cNvSpPr/>
            <p:nvPr/>
          </p:nvSpPr>
          <p:spPr>
            <a:xfrm>
              <a:off x="1735725" y="4516325"/>
              <a:ext cx="4217450" cy="6925"/>
            </a:xfrm>
            <a:custGeom>
              <a:avLst/>
              <a:gdLst/>
              <a:ahLst/>
              <a:cxnLst/>
              <a:rect l="l" t="t" r="r" b="b"/>
              <a:pathLst>
                <a:path w="168698" h="277" extrusionOk="0">
                  <a:moveTo>
                    <a:pt x="0" y="1"/>
                  </a:moveTo>
                  <a:lnTo>
                    <a:pt x="0" y="276"/>
                  </a:lnTo>
                  <a:lnTo>
                    <a:pt x="168698" y="276"/>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3"/>
            <p:cNvSpPr/>
            <p:nvPr/>
          </p:nvSpPr>
          <p:spPr>
            <a:xfrm>
              <a:off x="1735725" y="4387875"/>
              <a:ext cx="4217450" cy="6925"/>
            </a:xfrm>
            <a:custGeom>
              <a:avLst/>
              <a:gdLst/>
              <a:ahLst/>
              <a:cxnLst/>
              <a:rect l="l" t="t" r="r" b="b"/>
              <a:pathLst>
                <a:path w="168698" h="277" extrusionOk="0">
                  <a:moveTo>
                    <a:pt x="0" y="1"/>
                  </a:moveTo>
                  <a:lnTo>
                    <a:pt x="0" y="277"/>
                  </a:lnTo>
                  <a:lnTo>
                    <a:pt x="168698" y="277"/>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3"/>
            <p:cNvSpPr/>
            <p:nvPr/>
          </p:nvSpPr>
          <p:spPr>
            <a:xfrm>
              <a:off x="1735725" y="4259450"/>
              <a:ext cx="4217450" cy="7525"/>
            </a:xfrm>
            <a:custGeom>
              <a:avLst/>
              <a:gdLst/>
              <a:ahLst/>
              <a:cxnLst/>
              <a:rect l="l" t="t" r="r" b="b"/>
              <a:pathLst>
                <a:path w="168698" h="301"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3"/>
            <p:cNvSpPr/>
            <p:nvPr/>
          </p:nvSpPr>
          <p:spPr>
            <a:xfrm>
              <a:off x="1735725" y="4131625"/>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3"/>
            <p:cNvSpPr/>
            <p:nvPr/>
          </p:nvSpPr>
          <p:spPr>
            <a:xfrm>
              <a:off x="1735725" y="4003175"/>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3"/>
            <p:cNvSpPr/>
            <p:nvPr/>
          </p:nvSpPr>
          <p:spPr>
            <a:xfrm>
              <a:off x="1735725" y="3874725"/>
              <a:ext cx="4217450" cy="7550"/>
            </a:xfrm>
            <a:custGeom>
              <a:avLst/>
              <a:gdLst/>
              <a:ahLst/>
              <a:cxnLst/>
              <a:rect l="l" t="t" r="r" b="b"/>
              <a:pathLst>
                <a:path w="168698" h="302"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3"/>
            <p:cNvSpPr/>
            <p:nvPr/>
          </p:nvSpPr>
          <p:spPr>
            <a:xfrm>
              <a:off x="1735725" y="3746900"/>
              <a:ext cx="4217450" cy="6925"/>
            </a:xfrm>
            <a:custGeom>
              <a:avLst/>
              <a:gdLst/>
              <a:ahLst/>
              <a:cxnLst/>
              <a:rect l="l" t="t" r="r" b="b"/>
              <a:pathLst>
                <a:path w="168698" h="277" extrusionOk="0">
                  <a:moveTo>
                    <a:pt x="0" y="1"/>
                  </a:moveTo>
                  <a:lnTo>
                    <a:pt x="0" y="276"/>
                  </a:lnTo>
                  <a:lnTo>
                    <a:pt x="168698" y="276"/>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3"/>
            <p:cNvSpPr/>
            <p:nvPr/>
          </p:nvSpPr>
          <p:spPr>
            <a:xfrm>
              <a:off x="1735725" y="3618450"/>
              <a:ext cx="4217450" cy="7550"/>
            </a:xfrm>
            <a:custGeom>
              <a:avLst/>
              <a:gdLst/>
              <a:ahLst/>
              <a:cxnLst/>
              <a:rect l="l" t="t" r="r" b="b"/>
              <a:pathLst>
                <a:path w="168698" h="302" extrusionOk="0">
                  <a:moveTo>
                    <a:pt x="0" y="1"/>
                  </a:moveTo>
                  <a:lnTo>
                    <a:pt x="0" y="302"/>
                  </a:lnTo>
                  <a:lnTo>
                    <a:pt x="168698" y="302"/>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3"/>
            <p:cNvSpPr/>
            <p:nvPr/>
          </p:nvSpPr>
          <p:spPr>
            <a:xfrm>
              <a:off x="1735725" y="3490625"/>
              <a:ext cx="4217450" cy="6925"/>
            </a:xfrm>
            <a:custGeom>
              <a:avLst/>
              <a:gdLst/>
              <a:ahLst/>
              <a:cxnLst/>
              <a:rect l="l" t="t" r="r" b="b"/>
              <a:pathLst>
                <a:path w="168698" h="277" extrusionOk="0">
                  <a:moveTo>
                    <a:pt x="0" y="1"/>
                  </a:moveTo>
                  <a:lnTo>
                    <a:pt x="0" y="277"/>
                  </a:lnTo>
                  <a:lnTo>
                    <a:pt x="168698" y="277"/>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3"/>
            <p:cNvSpPr/>
            <p:nvPr/>
          </p:nvSpPr>
          <p:spPr>
            <a:xfrm>
              <a:off x="1735725" y="3362200"/>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3"/>
            <p:cNvSpPr/>
            <p:nvPr/>
          </p:nvSpPr>
          <p:spPr>
            <a:xfrm>
              <a:off x="1735725" y="3233750"/>
              <a:ext cx="4217450" cy="7525"/>
            </a:xfrm>
            <a:custGeom>
              <a:avLst/>
              <a:gdLst/>
              <a:ahLst/>
              <a:cxnLst/>
              <a:rect l="l" t="t" r="r" b="b"/>
              <a:pathLst>
                <a:path w="168698" h="301"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3"/>
            <p:cNvSpPr/>
            <p:nvPr/>
          </p:nvSpPr>
          <p:spPr>
            <a:xfrm>
              <a:off x="1735725" y="3105925"/>
              <a:ext cx="4217450" cy="6925"/>
            </a:xfrm>
            <a:custGeom>
              <a:avLst/>
              <a:gdLst/>
              <a:ahLst/>
              <a:cxnLst/>
              <a:rect l="l" t="t" r="r" b="b"/>
              <a:pathLst>
                <a:path w="168698" h="277"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3"/>
            <p:cNvSpPr/>
            <p:nvPr/>
          </p:nvSpPr>
          <p:spPr>
            <a:xfrm>
              <a:off x="1735725" y="2977475"/>
              <a:ext cx="4217450" cy="7550"/>
            </a:xfrm>
            <a:custGeom>
              <a:avLst/>
              <a:gdLst/>
              <a:ahLst/>
              <a:cxnLst/>
              <a:rect l="l" t="t" r="r" b="b"/>
              <a:pathLst>
                <a:path w="168698" h="302" extrusionOk="0">
                  <a:moveTo>
                    <a:pt x="0" y="1"/>
                  </a:moveTo>
                  <a:lnTo>
                    <a:pt x="0" y="301"/>
                  </a:lnTo>
                  <a:lnTo>
                    <a:pt x="168698" y="301"/>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3"/>
            <p:cNvSpPr/>
            <p:nvPr/>
          </p:nvSpPr>
          <p:spPr>
            <a:xfrm>
              <a:off x="1735725" y="2849025"/>
              <a:ext cx="4217450" cy="7550"/>
            </a:xfrm>
            <a:custGeom>
              <a:avLst/>
              <a:gdLst/>
              <a:ahLst/>
              <a:cxnLst/>
              <a:rect l="l" t="t" r="r" b="b"/>
              <a:pathLst>
                <a:path w="168698" h="302" extrusionOk="0">
                  <a:moveTo>
                    <a:pt x="0" y="1"/>
                  </a:moveTo>
                  <a:lnTo>
                    <a:pt x="0" y="301"/>
                  </a:lnTo>
                  <a:lnTo>
                    <a:pt x="168698" y="301"/>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3"/>
            <p:cNvSpPr/>
            <p:nvPr/>
          </p:nvSpPr>
          <p:spPr>
            <a:xfrm>
              <a:off x="1735725" y="2721200"/>
              <a:ext cx="4217450" cy="6925"/>
            </a:xfrm>
            <a:custGeom>
              <a:avLst/>
              <a:gdLst/>
              <a:ahLst/>
              <a:cxnLst/>
              <a:rect l="l" t="t" r="r" b="b"/>
              <a:pathLst>
                <a:path w="168698" h="277" extrusionOk="0">
                  <a:moveTo>
                    <a:pt x="0" y="1"/>
                  </a:moveTo>
                  <a:lnTo>
                    <a:pt x="0" y="277"/>
                  </a:lnTo>
                  <a:lnTo>
                    <a:pt x="168698" y="277"/>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3"/>
            <p:cNvSpPr/>
            <p:nvPr/>
          </p:nvSpPr>
          <p:spPr>
            <a:xfrm>
              <a:off x="1735725" y="2592750"/>
              <a:ext cx="4217450" cy="7550"/>
            </a:xfrm>
            <a:custGeom>
              <a:avLst/>
              <a:gdLst/>
              <a:ahLst/>
              <a:cxnLst/>
              <a:rect l="l" t="t" r="r" b="b"/>
              <a:pathLst>
                <a:path w="168698" h="302" extrusionOk="0">
                  <a:moveTo>
                    <a:pt x="0" y="1"/>
                  </a:moveTo>
                  <a:lnTo>
                    <a:pt x="0" y="302"/>
                  </a:lnTo>
                  <a:lnTo>
                    <a:pt x="168698" y="302"/>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3"/>
            <p:cNvSpPr/>
            <p:nvPr/>
          </p:nvSpPr>
          <p:spPr>
            <a:xfrm>
              <a:off x="5748900"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3"/>
            <p:cNvSpPr/>
            <p:nvPr/>
          </p:nvSpPr>
          <p:spPr>
            <a:xfrm>
              <a:off x="5547750" y="2468075"/>
              <a:ext cx="7550" cy="2692400"/>
            </a:xfrm>
            <a:custGeom>
              <a:avLst/>
              <a:gdLst/>
              <a:ahLst/>
              <a:cxnLst/>
              <a:rect l="l" t="t" r="r" b="b"/>
              <a:pathLst>
                <a:path w="302" h="107696" extrusionOk="0">
                  <a:moveTo>
                    <a:pt x="1" y="0"/>
                  </a:moveTo>
                  <a:lnTo>
                    <a:pt x="1" y="107695"/>
                  </a:lnTo>
                  <a:lnTo>
                    <a:pt x="302" y="107695"/>
                  </a:lnTo>
                  <a:lnTo>
                    <a:pt x="302"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3"/>
            <p:cNvSpPr/>
            <p:nvPr/>
          </p:nvSpPr>
          <p:spPr>
            <a:xfrm>
              <a:off x="5347250" y="2468075"/>
              <a:ext cx="6925" cy="2692400"/>
            </a:xfrm>
            <a:custGeom>
              <a:avLst/>
              <a:gdLst/>
              <a:ahLst/>
              <a:cxnLst/>
              <a:rect l="l" t="t" r="r" b="b"/>
              <a:pathLst>
                <a:path w="277" h="107696" extrusionOk="0">
                  <a:moveTo>
                    <a:pt x="1" y="0"/>
                  </a:moveTo>
                  <a:lnTo>
                    <a:pt x="1" y="107695"/>
                  </a:lnTo>
                  <a:lnTo>
                    <a:pt x="277" y="107695"/>
                  </a:lnTo>
                  <a:lnTo>
                    <a:pt x="277"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3"/>
            <p:cNvSpPr/>
            <p:nvPr/>
          </p:nvSpPr>
          <p:spPr>
            <a:xfrm>
              <a:off x="5146125"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3"/>
            <p:cNvSpPr/>
            <p:nvPr/>
          </p:nvSpPr>
          <p:spPr>
            <a:xfrm>
              <a:off x="4945625"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3"/>
            <p:cNvSpPr/>
            <p:nvPr/>
          </p:nvSpPr>
          <p:spPr>
            <a:xfrm>
              <a:off x="4744500"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3"/>
            <p:cNvSpPr/>
            <p:nvPr/>
          </p:nvSpPr>
          <p:spPr>
            <a:xfrm>
              <a:off x="4543375" y="2468075"/>
              <a:ext cx="7550" cy="2692400"/>
            </a:xfrm>
            <a:custGeom>
              <a:avLst/>
              <a:gdLst/>
              <a:ahLst/>
              <a:cxnLst/>
              <a:rect l="l" t="t" r="r" b="b"/>
              <a:pathLst>
                <a:path w="302"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3"/>
            <p:cNvSpPr/>
            <p:nvPr/>
          </p:nvSpPr>
          <p:spPr>
            <a:xfrm>
              <a:off x="4342875" y="2468075"/>
              <a:ext cx="6925" cy="2692400"/>
            </a:xfrm>
            <a:custGeom>
              <a:avLst/>
              <a:gdLst/>
              <a:ahLst/>
              <a:cxnLst/>
              <a:rect l="l" t="t" r="r" b="b"/>
              <a:pathLst>
                <a:path w="277"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3"/>
            <p:cNvSpPr/>
            <p:nvPr/>
          </p:nvSpPr>
          <p:spPr>
            <a:xfrm>
              <a:off x="4141750" y="2468075"/>
              <a:ext cx="7525" cy="2692400"/>
            </a:xfrm>
            <a:custGeom>
              <a:avLst/>
              <a:gdLst/>
              <a:ahLst/>
              <a:cxnLst/>
              <a:rect l="l" t="t" r="r" b="b"/>
              <a:pathLst>
                <a:path w="301"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3"/>
            <p:cNvSpPr/>
            <p:nvPr/>
          </p:nvSpPr>
          <p:spPr>
            <a:xfrm>
              <a:off x="3941250"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3"/>
            <p:cNvSpPr/>
            <p:nvPr/>
          </p:nvSpPr>
          <p:spPr>
            <a:xfrm>
              <a:off x="3740125" y="2468075"/>
              <a:ext cx="7525" cy="2692400"/>
            </a:xfrm>
            <a:custGeom>
              <a:avLst/>
              <a:gdLst/>
              <a:ahLst/>
              <a:cxnLst/>
              <a:rect l="l" t="t" r="r" b="b"/>
              <a:pathLst>
                <a:path w="301"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3"/>
            <p:cNvSpPr/>
            <p:nvPr/>
          </p:nvSpPr>
          <p:spPr>
            <a:xfrm>
              <a:off x="3539600" y="2468075"/>
              <a:ext cx="6925" cy="2692400"/>
            </a:xfrm>
            <a:custGeom>
              <a:avLst/>
              <a:gdLst/>
              <a:ahLst/>
              <a:cxnLst/>
              <a:rect l="l" t="t" r="r" b="b"/>
              <a:pathLst>
                <a:path w="277" h="107696" extrusionOk="0">
                  <a:moveTo>
                    <a:pt x="1" y="0"/>
                  </a:moveTo>
                  <a:lnTo>
                    <a:pt x="1" y="107695"/>
                  </a:lnTo>
                  <a:lnTo>
                    <a:pt x="277" y="107695"/>
                  </a:lnTo>
                  <a:lnTo>
                    <a:pt x="277"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3"/>
            <p:cNvSpPr/>
            <p:nvPr/>
          </p:nvSpPr>
          <p:spPr>
            <a:xfrm>
              <a:off x="3338475" y="2468075"/>
              <a:ext cx="7550" cy="2692400"/>
            </a:xfrm>
            <a:custGeom>
              <a:avLst/>
              <a:gdLst/>
              <a:ahLst/>
              <a:cxnLst/>
              <a:rect l="l" t="t" r="r" b="b"/>
              <a:pathLst>
                <a:path w="302" h="107696" extrusionOk="0">
                  <a:moveTo>
                    <a:pt x="1" y="0"/>
                  </a:moveTo>
                  <a:lnTo>
                    <a:pt x="1" y="107695"/>
                  </a:lnTo>
                  <a:lnTo>
                    <a:pt x="302" y="107695"/>
                  </a:lnTo>
                  <a:lnTo>
                    <a:pt x="302"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3"/>
            <p:cNvSpPr/>
            <p:nvPr/>
          </p:nvSpPr>
          <p:spPr>
            <a:xfrm>
              <a:off x="3137975"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3"/>
            <p:cNvSpPr/>
            <p:nvPr/>
          </p:nvSpPr>
          <p:spPr>
            <a:xfrm>
              <a:off x="2936850" y="2468075"/>
              <a:ext cx="7550" cy="2692400"/>
            </a:xfrm>
            <a:custGeom>
              <a:avLst/>
              <a:gdLst/>
              <a:ahLst/>
              <a:cxnLst/>
              <a:rect l="l" t="t" r="r" b="b"/>
              <a:pathLst>
                <a:path w="302" h="107696" extrusionOk="0">
                  <a:moveTo>
                    <a:pt x="1" y="0"/>
                  </a:moveTo>
                  <a:lnTo>
                    <a:pt x="1"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3"/>
            <p:cNvSpPr/>
            <p:nvPr/>
          </p:nvSpPr>
          <p:spPr>
            <a:xfrm>
              <a:off x="2736350"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3"/>
            <p:cNvSpPr/>
            <p:nvPr/>
          </p:nvSpPr>
          <p:spPr>
            <a:xfrm>
              <a:off x="2535225" y="2468075"/>
              <a:ext cx="7550" cy="2692400"/>
            </a:xfrm>
            <a:custGeom>
              <a:avLst/>
              <a:gdLst/>
              <a:ahLst/>
              <a:cxnLst/>
              <a:rect l="l" t="t" r="r" b="b"/>
              <a:pathLst>
                <a:path w="302"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3"/>
            <p:cNvSpPr/>
            <p:nvPr/>
          </p:nvSpPr>
          <p:spPr>
            <a:xfrm>
              <a:off x="2334725"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3"/>
            <p:cNvSpPr/>
            <p:nvPr/>
          </p:nvSpPr>
          <p:spPr>
            <a:xfrm>
              <a:off x="2133600" y="2468075"/>
              <a:ext cx="7525" cy="2692400"/>
            </a:xfrm>
            <a:custGeom>
              <a:avLst/>
              <a:gdLst/>
              <a:ahLst/>
              <a:cxnLst/>
              <a:rect l="l" t="t" r="r" b="b"/>
              <a:pathLst>
                <a:path w="301"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3"/>
            <p:cNvSpPr/>
            <p:nvPr/>
          </p:nvSpPr>
          <p:spPr>
            <a:xfrm>
              <a:off x="1933100"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3" name="Google Shape;693;p13"/>
          <p:cNvSpPr/>
          <p:nvPr/>
        </p:nvSpPr>
        <p:spPr>
          <a:xfrm rot="-10799889">
            <a:off x="-44225" y="-887050"/>
            <a:ext cx="9288600" cy="6024300"/>
          </a:xfrm>
          <a:prstGeom prst="rect">
            <a:avLst/>
          </a:prstGeom>
          <a:gradFill>
            <a:gsLst>
              <a:gs pos="0">
                <a:schemeClr val="dk2"/>
              </a:gs>
              <a:gs pos="77000">
                <a:srgbClr val="1D0D24">
                  <a:alpha val="0"/>
                </a:srgbClr>
              </a:gs>
              <a:gs pos="100000">
                <a:srgbClr val="1D0D24">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3"/>
          <p:cNvSpPr/>
          <p:nvPr/>
        </p:nvSpPr>
        <p:spPr>
          <a:xfrm rot="2700000">
            <a:off x="-537199" y="-2470978"/>
            <a:ext cx="1544745" cy="4654601"/>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3"/>
          <p:cNvSpPr/>
          <p:nvPr/>
        </p:nvSpPr>
        <p:spPr>
          <a:xfrm rot="2700000">
            <a:off x="4971594" y="-1505660"/>
            <a:ext cx="1544745" cy="5550223"/>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6" name="Google Shape;696;p13"/>
          <p:cNvGrpSpPr/>
          <p:nvPr/>
        </p:nvGrpSpPr>
        <p:grpSpPr>
          <a:xfrm>
            <a:off x="5027369" y="340239"/>
            <a:ext cx="683874" cy="663110"/>
            <a:chOff x="4597724" y="1112574"/>
            <a:chExt cx="876312" cy="849705"/>
          </a:xfrm>
        </p:grpSpPr>
        <p:sp>
          <p:nvSpPr>
            <p:cNvPr id="697" name="Google Shape;697;p13"/>
            <p:cNvSpPr/>
            <p:nvPr/>
          </p:nvSpPr>
          <p:spPr>
            <a:xfrm>
              <a:off x="4669436" y="1144179"/>
              <a:ext cx="804600" cy="818100"/>
            </a:xfrm>
            <a:prstGeom prst="mathPlus">
              <a:avLst>
                <a:gd name="adj1" fmla="val 15784"/>
              </a:avLst>
            </a:prstGeom>
            <a:gradFill>
              <a:gsLst>
                <a:gs pos="0">
                  <a:schemeClr val="dk1"/>
                </a:gs>
                <a:gs pos="100000">
                  <a:schemeClr val="accent1"/>
                </a:gs>
              </a:gsLst>
              <a:lin ang="5400012" scaled="0"/>
            </a:gradFill>
            <a:ln>
              <a:noFill/>
            </a:ln>
            <a:effectLst>
              <a:outerShdw blurRad="542925" dist="19050" algn="bl" rotWithShape="0">
                <a:schemeClr val="dk2">
                  <a:alpha val="4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3"/>
            <p:cNvSpPr/>
            <p:nvPr/>
          </p:nvSpPr>
          <p:spPr>
            <a:xfrm>
              <a:off x="4597724" y="1112574"/>
              <a:ext cx="804600" cy="818100"/>
            </a:xfrm>
            <a:prstGeom prst="mathPlus">
              <a:avLst>
                <a:gd name="adj1" fmla="val 15784"/>
              </a:avLst>
            </a:prstGeom>
            <a:gradFill>
              <a:gsLst>
                <a:gs pos="0">
                  <a:schemeClr val="lt2"/>
                </a:gs>
                <a:gs pos="47000">
                  <a:schemeClr val="lt2"/>
                </a:gs>
                <a:gs pos="97000">
                  <a:schemeClr val="dk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9" name="Google Shape;699;p13"/>
          <p:cNvSpPr/>
          <p:nvPr/>
        </p:nvSpPr>
        <p:spPr>
          <a:xfrm rot="-8100000">
            <a:off x="8736074" y="-596347"/>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3"/>
          <p:cNvSpPr/>
          <p:nvPr/>
        </p:nvSpPr>
        <p:spPr>
          <a:xfrm rot="-8100000">
            <a:off x="-731324" y="2033047"/>
            <a:ext cx="1544745" cy="4654601"/>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3"/>
          <p:cNvSpPr/>
          <p:nvPr/>
        </p:nvSpPr>
        <p:spPr>
          <a:xfrm rot="2700000">
            <a:off x="8502582" y="174615"/>
            <a:ext cx="1544745" cy="5550223"/>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2" name="Google Shape;702;p13"/>
          <p:cNvGrpSpPr/>
          <p:nvPr/>
        </p:nvGrpSpPr>
        <p:grpSpPr>
          <a:xfrm>
            <a:off x="8578342" y="1527058"/>
            <a:ext cx="814235" cy="814235"/>
            <a:chOff x="6094950" y="1036375"/>
            <a:chExt cx="1122000" cy="1122000"/>
          </a:xfrm>
        </p:grpSpPr>
        <p:sp>
          <p:nvSpPr>
            <p:cNvPr id="703" name="Google Shape;703;p13"/>
            <p:cNvSpPr/>
            <p:nvPr/>
          </p:nvSpPr>
          <p:spPr>
            <a:xfrm>
              <a:off x="6171150" y="1112575"/>
              <a:ext cx="1045800" cy="1045800"/>
            </a:xfrm>
            <a:prstGeom prst="donut">
              <a:avLst>
                <a:gd name="adj" fmla="val 13018"/>
              </a:avLst>
            </a:prstGeom>
            <a:gradFill>
              <a:gsLst>
                <a:gs pos="0">
                  <a:schemeClr val="lt1"/>
                </a:gs>
                <a:gs pos="100000">
                  <a:schemeClr val="dk2"/>
                </a:gs>
              </a:gsLst>
              <a:lin ang="5400012" scaled="0"/>
            </a:gradFill>
            <a:ln>
              <a:noFill/>
            </a:ln>
            <a:effectLst>
              <a:outerShdw blurRad="442913" dist="19050" dir="5400000" algn="bl" rotWithShape="0">
                <a:srgbClr val="000000">
                  <a:alpha val="3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3"/>
            <p:cNvSpPr/>
            <p:nvPr/>
          </p:nvSpPr>
          <p:spPr>
            <a:xfrm>
              <a:off x="6094950" y="1036375"/>
              <a:ext cx="1045800" cy="1045800"/>
            </a:xfrm>
            <a:prstGeom prst="donut">
              <a:avLst>
                <a:gd name="adj" fmla="val 13018"/>
              </a:avLst>
            </a:prstGeom>
            <a:gradFill>
              <a:gsLst>
                <a:gs pos="0">
                  <a:schemeClr val="dk1"/>
                </a:gs>
                <a:gs pos="3900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5" name="Google Shape;705;p13"/>
          <p:cNvSpPr/>
          <p:nvPr/>
        </p:nvSpPr>
        <p:spPr>
          <a:xfrm rot="-8100000">
            <a:off x="9431724" y="2178753"/>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6" name="Google Shape;706;p13"/>
          <p:cNvGrpSpPr/>
          <p:nvPr/>
        </p:nvGrpSpPr>
        <p:grpSpPr>
          <a:xfrm>
            <a:off x="-560208" y="4057483"/>
            <a:ext cx="814235" cy="814235"/>
            <a:chOff x="6094950" y="1036375"/>
            <a:chExt cx="1122000" cy="1122000"/>
          </a:xfrm>
        </p:grpSpPr>
        <p:sp>
          <p:nvSpPr>
            <p:cNvPr id="707" name="Google Shape;707;p13"/>
            <p:cNvSpPr/>
            <p:nvPr/>
          </p:nvSpPr>
          <p:spPr>
            <a:xfrm>
              <a:off x="6171150" y="1112575"/>
              <a:ext cx="1045800" cy="1045800"/>
            </a:xfrm>
            <a:prstGeom prst="donut">
              <a:avLst>
                <a:gd name="adj" fmla="val 13018"/>
              </a:avLst>
            </a:prstGeom>
            <a:gradFill>
              <a:gsLst>
                <a:gs pos="0">
                  <a:schemeClr val="lt1"/>
                </a:gs>
                <a:gs pos="100000">
                  <a:schemeClr val="dk2"/>
                </a:gs>
              </a:gsLst>
              <a:lin ang="5400012" scaled="0"/>
            </a:gradFill>
            <a:ln>
              <a:noFill/>
            </a:ln>
            <a:effectLst>
              <a:outerShdw blurRad="442913" dist="19050" dir="5400000" algn="bl" rotWithShape="0">
                <a:srgbClr val="000000">
                  <a:alpha val="3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3"/>
            <p:cNvSpPr/>
            <p:nvPr/>
          </p:nvSpPr>
          <p:spPr>
            <a:xfrm>
              <a:off x="6094950" y="1036375"/>
              <a:ext cx="1045800" cy="1045800"/>
            </a:xfrm>
            <a:prstGeom prst="donut">
              <a:avLst>
                <a:gd name="adj" fmla="val 13018"/>
              </a:avLst>
            </a:prstGeom>
            <a:gradFill>
              <a:gsLst>
                <a:gs pos="0">
                  <a:schemeClr val="dk1"/>
                </a:gs>
                <a:gs pos="3900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9" name="Google Shape;709;p13"/>
          <p:cNvSpPr/>
          <p:nvPr/>
        </p:nvSpPr>
        <p:spPr>
          <a:xfrm rot="-8100000">
            <a:off x="-314476" y="1622916"/>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3"/>
          <p:cNvSpPr txBox="1">
            <a:spLocks noGrp="1"/>
          </p:cNvSpPr>
          <p:nvPr>
            <p:ph type="subTitle" idx="1"/>
          </p:nvPr>
        </p:nvSpPr>
        <p:spPr>
          <a:xfrm>
            <a:off x="1962743" y="2066938"/>
            <a:ext cx="2373600" cy="365700"/>
          </a:xfrm>
          <a:prstGeom prst="rect">
            <a:avLst/>
          </a:prstGeom>
          <a:noFill/>
        </p:spPr>
        <p:txBody>
          <a:bodyPr spcFirstLastPara="1" wrap="square" lIns="91425" tIns="91425" rIns="91425" bIns="91425" anchor="b" anchorCtr="0">
            <a:noAutofit/>
          </a:bodyPr>
          <a:lstStyle>
            <a:lvl1pPr lvl="0" rtl="0">
              <a:spcBef>
                <a:spcPts val="0"/>
              </a:spcBef>
              <a:spcAft>
                <a:spcPts val="0"/>
              </a:spcAft>
              <a:buNone/>
              <a:defRPr sz="2000" b="1">
                <a:solidFill>
                  <a:schemeClr val="accent4"/>
                </a:solidFill>
                <a:latin typeface="Montserrat"/>
                <a:ea typeface="Montserrat"/>
                <a:cs typeface="Montserrat"/>
                <a:sym typeface="Montserrat"/>
              </a:defRPr>
            </a:lvl1pPr>
            <a:lvl2pPr lvl="1" rtl="0">
              <a:spcBef>
                <a:spcPts val="0"/>
              </a:spcBef>
              <a:spcAft>
                <a:spcPts val="0"/>
              </a:spcAft>
              <a:buNone/>
              <a:defRPr sz="2000" b="1">
                <a:solidFill>
                  <a:schemeClr val="accent4"/>
                </a:solidFill>
                <a:latin typeface="Montserrat"/>
                <a:ea typeface="Montserrat"/>
                <a:cs typeface="Montserrat"/>
                <a:sym typeface="Montserrat"/>
              </a:defRPr>
            </a:lvl2pPr>
            <a:lvl3pPr lvl="2" rtl="0">
              <a:spcBef>
                <a:spcPts val="0"/>
              </a:spcBef>
              <a:spcAft>
                <a:spcPts val="0"/>
              </a:spcAft>
              <a:buNone/>
              <a:defRPr sz="2000" b="1">
                <a:solidFill>
                  <a:schemeClr val="accent4"/>
                </a:solidFill>
                <a:latin typeface="Montserrat"/>
                <a:ea typeface="Montserrat"/>
                <a:cs typeface="Montserrat"/>
                <a:sym typeface="Montserrat"/>
              </a:defRPr>
            </a:lvl3pPr>
            <a:lvl4pPr lvl="3" rtl="0">
              <a:spcBef>
                <a:spcPts val="0"/>
              </a:spcBef>
              <a:spcAft>
                <a:spcPts val="0"/>
              </a:spcAft>
              <a:buNone/>
              <a:defRPr sz="2000" b="1">
                <a:solidFill>
                  <a:schemeClr val="accent4"/>
                </a:solidFill>
                <a:latin typeface="Montserrat"/>
                <a:ea typeface="Montserrat"/>
                <a:cs typeface="Montserrat"/>
                <a:sym typeface="Montserrat"/>
              </a:defRPr>
            </a:lvl4pPr>
            <a:lvl5pPr lvl="4" rtl="0">
              <a:spcBef>
                <a:spcPts val="0"/>
              </a:spcBef>
              <a:spcAft>
                <a:spcPts val="0"/>
              </a:spcAft>
              <a:buNone/>
              <a:defRPr sz="2000" b="1">
                <a:solidFill>
                  <a:schemeClr val="accent4"/>
                </a:solidFill>
                <a:latin typeface="Montserrat"/>
                <a:ea typeface="Montserrat"/>
                <a:cs typeface="Montserrat"/>
                <a:sym typeface="Montserrat"/>
              </a:defRPr>
            </a:lvl5pPr>
            <a:lvl6pPr lvl="5" rtl="0">
              <a:spcBef>
                <a:spcPts val="0"/>
              </a:spcBef>
              <a:spcAft>
                <a:spcPts val="0"/>
              </a:spcAft>
              <a:buNone/>
              <a:defRPr sz="2000" b="1">
                <a:solidFill>
                  <a:schemeClr val="accent4"/>
                </a:solidFill>
                <a:latin typeface="Montserrat"/>
                <a:ea typeface="Montserrat"/>
                <a:cs typeface="Montserrat"/>
                <a:sym typeface="Montserrat"/>
              </a:defRPr>
            </a:lvl6pPr>
            <a:lvl7pPr lvl="6" rtl="0">
              <a:spcBef>
                <a:spcPts val="0"/>
              </a:spcBef>
              <a:spcAft>
                <a:spcPts val="0"/>
              </a:spcAft>
              <a:buNone/>
              <a:defRPr sz="2000" b="1">
                <a:solidFill>
                  <a:schemeClr val="accent4"/>
                </a:solidFill>
                <a:latin typeface="Montserrat"/>
                <a:ea typeface="Montserrat"/>
                <a:cs typeface="Montserrat"/>
                <a:sym typeface="Montserrat"/>
              </a:defRPr>
            </a:lvl7pPr>
            <a:lvl8pPr lvl="7" rtl="0">
              <a:spcBef>
                <a:spcPts val="0"/>
              </a:spcBef>
              <a:spcAft>
                <a:spcPts val="0"/>
              </a:spcAft>
              <a:buNone/>
              <a:defRPr sz="2000" b="1">
                <a:solidFill>
                  <a:schemeClr val="accent4"/>
                </a:solidFill>
                <a:latin typeface="Montserrat"/>
                <a:ea typeface="Montserrat"/>
                <a:cs typeface="Montserrat"/>
                <a:sym typeface="Montserrat"/>
              </a:defRPr>
            </a:lvl8pPr>
            <a:lvl9pPr lvl="8" rtl="0">
              <a:spcBef>
                <a:spcPts val="0"/>
              </a:spcBef>
              <a:spcAft>
                <a:spcPts val="0"/>
              </a:spcAft>
              <a:buNone/>
              <a:defRPr sz="2000" b="1">
                <a:solidFill>
                  <a:schemeClr val="accent4"/>
                </a:solidFill>
                <a:latin typeface="Montserrat"/>
                <a:ea typeface="Montserrat"/>
                <a:cs typeface="Montserrat"/>
                <a:sym typeface="Montserrat"/>
              </a:defRPr>
            </a:lvl9pPr>
          </a:lstStyle>
          <a:p>
            <a:endParaRPr/>
          </a:p>
        </p:txBody>
      </p:sp>
      <p:sp>
        <p:nvSpPr>
          <p:cNvPr id="711" name="Google Shape;711;p13"/>
          <p:cNvSpPr txBox="1">
            <a:spLocks noGrp="1"/>
          </p:cNvSpPr>
          <p:nvPr>
            <p:ph type="subTitle" idx="2"/>
          </p:nvPr>
        </p:nvSpPr>
        <p:spPr>
          <a:xfrm>
            <a:off x="1962746" y="2397112"/>
            <a:ext cx="2373600" cy="663000"/>
          </a:xfrm>
          <a:prstGeom prst="rect">
            <a:avLst/>
          </a:prstGeom>
          <a:noFill/>
        </p:spPr>
        <p:txBody>
          <a:bodyPr spcFirstLastPara="1" wrap="square" lIns="91425" tIns="91425" rIns="91425" bIns="91425" anchor="t" anchorCtr="0">
            <a:noAutofit/>
          </a:bodyPr>
          <a:lstStyle>
            <a:lvl1pPr lvl="0" rtl="0">
              <a:spcBef>
                <a:spcPts val="0"/>
              </a:spcBef>
              <a:spcAft>
                <a:spcPts val="0"/>
              </a:spcAft>
              <a:buNone/>
              <a:defRPr>
                <a:solidFill>
                  <a:schemeClr val="accent4"/>
                </a:solidFill>
              </a:defRPr>
            </a:lvl1pPr>
            <a:lvl2pPr lvl="1" rtl="0">
              <a:spcBef>
                <a:spcPts val="0"/>
              </a:spcBef>
              <a:spcAft>
                <a:spcPts val="0"/>
              </a:spcAft>
              <a:buNone/>
              <a:defRPr>
                <a:solidFill>
                  <a:schemeClr val="accent4"/>
                </a:solidFill>
              </a:defRPr>
            </a:lvl2pPr>
            <a:lvl3pPr lvl="2" rtl="0">
              <a:spcBef>
                <a:spcPts val="0"/>
              </a:spcBef>
              <a:spcAft>
                <a:spcPts val="0"/>
              </a:spcAft>
              <a:buNone/>
              <a:defRPr>
                <a:solidFill>
                  <a:schemeClr val="accent4"/>
                </a:solidFill>
              </a:defRPr>
            </a:lvl3pPr>
            <a:lvl4pPr lvl="3" rtl="0">
              <a:spcBef>
                <a:spcPts val="0"/>
              </a:spcBef>
              <a:spcAft>
                <a:spcPts val="0"/>
              </a:spcAft>
              <a:buNone/>
              <a:defRPr>
                <a:solidFill>
                  <a:schemeClr val="accent4"/>
                </a:solidFill>
              </a:defRPr>
            </a:lvl4pPr>
            <a:lvl5pPr lvl="4" rtl="0">
              <a:spcBef>
                <a:spcPts val="0"/>
              </a:spcBef>
              <a:spcAft>
                <a:spcPts val="0"/>
              </a:spcAft>
              <a:buNone/>
              <a:defRPr>
                <a:solidFill>
                  <a:schemeClr val="accent4"/>
                </a:solidFill>
              </a:defRPr>
            </a:lvl5pPr>
            <a:lvl6pPr lvl="5" rtl="0">
              <a:spcBef>
                <a:spcPts val="0"/>
              </a:spcBef>
              <a:spcAft>
                <a:spcPts val="0"/>
              </a:spcAft>
              <a:buNone/>
              <a:defRPr>
                <a:solidFill>
                  <a:schemeClr val="accent4"/>
                </a:solidFill>
              </a:defRPr>
            </a:lvl6pPr>
            <a:lvl7pPr lvl="6" rtl="0">
              <a:spcBef>
                <a:spcPts val="0"/>
              </a:spcBef>
              <a:spcAft>
                <a:spcPts val="0"/>
              </a:spcAft>
              <a:buNone/>
              <a:defRPr>
                <a:solidFill>
                  <a:schemeClr val="accent4"/>
                </a:solidFill>
              </a:defRPr>
            </a:lvl7pPr>
            <a:lvl8pPr lvl="7" rtl="0">
              <a:spcBef>
                <a:spcPts val="0"/>
              </a:spcBef>
              <a:spcAft>
                <a:spcPts val="0"/>
              </a:spcAft>
              <a:buNone/>
              <a:defRPr>
                <a:solidFill>
                  <a:schemeClr val="accent4"/>
                </a:solidFill>
              </a:defRPr>
            </a:lvl8pPr>
            <a:lvl9pPr lvl="8" rtl="0">
              <a:spcBef>
                <a:spcPts val="0"/>
              </a:spcBef>
              <a:spcAft>
                <a:spcPts val="0"/>
              </a:spcAft>
              <a:buNone/>
              <a:defRPr>
                <a:solidFill>
                  <a:schemeClr val="accent4"/>
                </a:solidFill>
              </a:defRPr>
            </a:lvl9pPr>
          </a:lstStyle>
          <a:p>
            <a:endParaRPr/>
          </a:p>
        </p:txBody>
      </p:sp>
      <p:sp>
        <p:nvSpPr>
          <p:cNvPr id="712" name="Google Shape;712;p13"/>
          <p:cNvSpPr txBox="1">
            <a:spLocks noGrp="1"/>
          </p:cNvSpPr>
          <p:nvPr>
            <p:ph type="title" hasCustomPrompt="1"/>
          </p:nvPr>
        </p:nvSpPr>
        <p:spPr>
          <a:xfrm>
            <a:off x="712796" y="2041922"/>
            <a:ext cx="1150500" cy="572700"/>
          </a:xfrm>
          <a:prstGeom prst="rect">
            <a:avLst/>
          </a:prstGeom>
          <a:noFill/>
        </p:spPr>
        <p:txBody>
          <a:bodyPr spcFirstLastPara="1" wrap="square" lIns="91425" tIns="91425" rIns="91425" bIns="91425" anchor="ctr" anchorCtr="0">
            <a:noAutofit/>
          </a:bodyPr>
          <a:lstStyle>
            <a:lvl1pPr lvl="0" algn="l" rtl="0">
              <a:lnSpc>
                <a:spcPct val="100000"/>
              </a:lnSpc>
              <a:spcBef>
                <a:spcPts val="0"/>
              </a:spcBef>
              <a:spcAft>
                <a:spcPts val="0"/>
              </a:spcAft>
              <a:buClr>
                <a:schemeClr val="accent4"/>
              </a:buClr>
              <a:buSzPts val="3000"/>
              <a:buNone/>
              <a:defRPr sz="5500">
                <a:solidFill>
                  <a:schemeClr val="accent4"/>
                </a:solidFill>
              </a:defRPr>
            </a:lvl1pPr>
            <a:lvl2pPr lvl="1" algn="r" rtl="0">
              <a:spcBef>
                <a:spcPts val="0"/>
              </a:spcBef>
              <a:spcAft>
                <a:spcPts val="0"/>
              </a:spcAft>
              <a:buClr>
                <a:schemeClr val="accent4"/>
              </a:buClr>
              <a:buSzPts val="3000"/>
              <a:buNone/>
              <a:defRPr sz="3000">
                <a:solidFill>
                  <a:schemeClr val="accent4"/>
                </a:solidFill>
              </a:defRPr>
            </a:lvl2pPr>
            <a:lvl3pPr lvl="2" algn="r" rtl="0">
              <a:spcBef>
                <a:spcPts val="0"/>
              </a:spcBef>
              <a:spcAft>
                <a:spcPts val="0"/>
              </a:spcAft>
              <a:buClr>
                <a:schemeClr val="accent4"/>
              </a:buClr>
              <a:buSzPts val="3000"/>
              <a:buNone/>
              <a:defRPr sz="3000">
                <a:solidFill>
                  <a:schemeClr val="accent4"/>
                </a:solidFill>
              </a:defRPr>
            </a:lvl3pPr>
            <a:lvl4pPr lvl="3" algn="r" rtl="0">
              <a:spcBef>
                <a:spcPts val="0"/>
              </a:spcBef>
              <a:spcAft>
                <a:spcPts val="0"/>
              </a:spcAft>
              <a:buClr>
                <a:schemeClr val="accent4"/>
              </a:buClr>
              <a:buSzPts val="3000"/>
              <a:buNone/>
              <a:defRPr sz="3000">
                <a:solidFill>
                  <a:schemeClr val="accent4"/>
                </a:solidFill>
              </a:defRPr>
            </a:lvl4pPr>
            <a:lvl5pPr lvl="4" algn="r" rtl="0">
              <a:spcBef>
                <a:spcPts val="0"/>
              </a:spcBef>
              <a:spcAft>
                <a:spcPts val="0"/>
              </a:spcAft>
              <a:buClr>
                <a:schemeClr val="accent4"/>
              </a:buClr>
              <a:buSzPts val="3000"/>
              <a:buNone/>
              <a:defRPr sz="3000">
                <a:solidFill>
                  <a:schemeClr val="accent4"/>
                </a:solidFill>
              </a:defRPr>
            </a:lvl5pPr>
            <a:lvl6pPr lvl="5" algn="r" rtl="0">
              <a:spcBef>
                <a:spcPts val="0"/>
              </a:spcBef>
              <a:spcAft>
                <a:spcPts val="0"/>
              </a:spcAft>
              <a:buClr>
                <a:schemeClr val="accent4"/>
              </a:buClr>
              <a:buSzPts val="3000"/>
              <a:buNone/>
              <a:defRPr sz="3000">
                <a:solidFill>
                  <a:schemeClr val="accent4"/>
                </a:solidFill>
              </a:defRPr>
            </a:lvl6pPr>
            <a:lvl7pPr lvl="6" algn="r" rtl="0">
              <a:spcBef>
                <a:spcPts val="0"/>
              </a:spcBef>
              <a:spcAft>
                <a:spcPts val="0"/>
              </a:spcAft>
              <a:buClr>
                <a:schemeClr val="accent4"/>
              </a:buClr>
              <a:buSzPts val="3000"/>
              <a:buNone/>
              <a:defRPr sz="3000">
                <a:solidFill>
                  <a:schemeClr val="accent4"/>
                </a:solidFill>
              </a:defRPr>
            </a:lvl7pPr>
            <a:lvl8pPr lvl="7" algn="r" rtl="0">
              <a:spcBef>
                <a:spcPts val="0"/>
              </a:spcBef>
              <a:spcAft>
                <a:spcPts val="0"/>
              </a:spcAft>
              <a:buClr>
                <a:schemeClr val="accent4"/>
              </a:buClr>
              <a:buSzPts val="3000"/>
              <a:buNone/>
              <a:defRPr sz="3000">
                <a:solidFill>
                  <a:schemeClr val="accent4"/>
                </a:solidFill>
              </a:defRPr>
            </a:lvl8pPr>
            <a:lvl9pPr lvl="8" algn="r" rtl="0">
              <a:spcBef>
                <a:spcPts val="0"/>
              </a:spcBef>
              <a:spcAft>
                <a:spcPts val="0"/>
              </a:spcAft>
              <a:buClr>
                <a:schemeClr val="accent4"/>
              </a:buClr>
              <a:buSzPts val="3000"/>
              <a:buNone/>
              <a:defRPr sz="3000">
                <a:solidFill>
                  <a:schemeClr val="accent4"/>
                </a:solidFill>
              </a:defRPr>
            </a:lvl9pPr>
          </a:lstStyle>
          <a:p>
            <a:r>
              <a:t>xx%</a:t>
            </a:r>
          </a:p>
        </p:txBody>
      </p:sp>
      <p:sp>
        <p:nvSpPr>
          <p:cNvPr id="713" name="Google Shape;713;p13"/>
          <p:cNvSpPr txBox="1">
            <a:spLocks noGrp="1"/>
          </p:cNvSpPr>
          <p:nvPr>
            <p:ph type="ctrTitle" idx="3"/>
          </p:nvPr>
        </p:nvSpPr>
        <p:spPr>
          <a:xfrm>
            <a:off x="712800" y="441350"/>
            <a:ext cx="4516200" cy="1085700"/>
          </a:xfrm>
          <a:prstGeom prst="rect">
            <a:avLst/>
          </a:prstGeom>
        </p:spPr>
        <p:txBody>
          <a:bodyPr spcFirstLastPara="1" wrap="square" lIns="91425" tIns="91425" rIns="91425" bIns="91425" anchor="t" anchorCtr="0">
            <a:noAutofit/>
          </a:bodyPr>
          <a:lstStyle>
            <a:lvl1pPr lvl="0" algn="l" rtl="0">
              <a:spcBef>
                <a:spcPts val="0"/>
              </a:spcBef>
              <a:spcAft>
                <a:spcPts val="0"/>
              </a:spcAft>
              <a:buClr>
                <a:schemeClr val="accent4"/>
              </a:buClr>
              <a:buSzPts val="7200"/>
              <a:buNone/>
              <a:defRPr sz="4500">
                <a:solidFill>
                  <a:schemeClr val="accent4"/>
                </a:solidFill>
              </a:defRPr>
            </a:lvl1pPr>
            <a:lvl2pPr lvl="1" algn="ctr" rtl="0">
              <a:lnSpc>
                <a:spcPct val="80000"/>
              </a:lnSpc>
              <a:spcBef>
                <a:spcPts val="0"/>
              </a:spcBef>
              <a:spcAft>
                <a:spcPts val="0"/>
              </a:spcAft>
              <a:buClr>
                <a:schemeClr val="accent4"/>
              </a:buClr>
              <a:buSzPts val="7200"/>
              <a:buNone/>
              <a:defRPr sz="7200">
                <a:solidFill>
                  <a:schemeClr val="accent4"/>
                </a:solidFill>
              </a:defRPr>
            </a:lvl2pPr>
            <a:lvl3pPr lvl="2" algn="ctr" rtl="0">
              <a:lnSpc>
                <a:spcPct val="80000"/>
              </a:lnSpc>
              <a:spcBef>
                <a:spcPts val="0"/>
              </a:spcBef>
              <a:spcAft>
                <a:spcPts val="0"/>
              </a:spcAft>
              <a:buClr>
                <a:schemeClr val="accent4"/>
              </a:buClr>
              <a:buSzPts val="7200"/>
              <a:buNone/>
              <a:defRPr sz="7200">
                <a:solidFill>
                  <a:schemeClr val="accent4"/>
                </a:solidFill>
              </a:defRPr>
            </a:lvl3pPr>
            <a:lvl4pPr lvl="3" algn="ctr" rtl="0">
              <a:lnSpc>
                <a:spcPct val="80000"/>
              </a:lnSpc>
              <a:spcBef>
                <a:spcPts val="0"/>
              </a:spcBef>
              <a:spcAft>
                <a:spcPts val="0"/>
              </a:spcAft>
              <a:buClr>
                <a:schemeClr val="accent4"/>
              </a:buClr>
              <a:buSzPts val="7200"/>
              <a:buNone/>
              <a:defRPr sz="7200">
                <a:solidFill>
                  <a:schemeClr val="accent4"/>
                </a:solidFill>
              </a:defRPr>
            </a:lvl4pPr>
            <a:lvl5pPr lvl="4" algn="ctr" rtl="0">
              <a:lnSpc>
                <a:spcPct val="80000"/>
              </a:lnSpc>
              <a:spcBef>
                <a:spcPts val="0"/>
              </a:spcBef>
              <a:spcAft>
                <a:spcPts val="0"/>
              </a:spcAft>
              <a:buClr>
                <a:schemeClr val="accent4"/>
              </a:buClr>
              <a:buSzPts val="7200"/>
              <a:buNone/>
              <a:defRPr sz="7200">
                <a:solidFill>
                  <a:schemeClr val="accent4"/>
                </a:solidFill>
              </a:defRPr>
            </a:lvl5pPr>
            <a:lvl6pPr lvl="5" algn="ctr" rtl="0">
              <a:lnSpc>
                <a:spcPct val="80000"/>
              </a:lnSpc>
              <a:spcBef>
                <a:spcPts val="0"/>
              </a:spcBef>
              <a:spcAft>
                <a:spcPts val="0"/>
              </a:spcAft>
              <a:buClr>
                <a:schemeClr val="accent4"/>
              </a:buClr>
              <a:buSzPts val="7200"/>
              <a:buNone/>
              <a:defRPr sz="7200">
                <a:solidFill>
                  <a:schemeClr val="accent4"/>
                </a:solidFill>
              </a:defRPr>
            </a:lvl6pPr>
            <a:lvl7pPr lvl="6" algn="ctr" rtl="0">
              <a:lnSpc>
                <a:spcPct val="80000"/>
              </a:lnSpc>
              <a:spcBef>
                <a:spcPts val="0"/>
              </a:spcBef>
              <a:spcAft>
                <a:spcPts val="0"/>
              </a:spcAft>
              <a:buClr>
                <a:schemeClr val="accent4"/>
              </a:buClr>
              <a:buSzPts val="7200"/>
              <a:buNone/>
              <a:defRPr sz="7200">
                <a:solidFill>
                  <a:schemeClr val="accent4"/>
                </a:solidFill>
              </a:defRPr>
            </a:lvl7pPr>
            <a:lvl8pPr lvl="7" algn="ctr" rtl="0">
              <a:lnSpc>
                <a:spcPct val="80000"/>
              </a:lnSpc>
              <a:spcBef>
                <a:spcPts val="0"/>
              </a:spcBef>
              <a:spcAft>
                <a:spcPts val="0"/>
              </a:spcAft>
              <a:buClr>
                <a:schemeClr val="accent4"/>
              </a:buClr>
              <a:buSzPts val="7200"/>
              <a:buNone/>
              <a:defRPr sz="7200">
                <a:solidFill>
                  <a:schemeClr val="accent4"/>
                </a:solidFill>
              </a:defRPr>
            </a:lvl8pPr>
            <a:lvl9pPr lvl="8" algn="ctr" rtl="0">
              <a:lnSpc>
                <a:spcPct val="80000"/>
              </a:lnSpc>
              <a:spcBef>
                <a:spcPts val="0"/>
              </a:spcBef>
              <a:spcAft>
                <a:spcPts val="0"/>
              </a:spcAft>
              <a:buClr>
                <a:schemeClr val="accent4"/>
              </a:buClr>
              <a:buSzPts val="7200"/>
              <a:buNone/>
              <a:defRPr sz="7200">
                <a:solidFill>
                  <a:schemeClr val="accent4"/>
                </a:solidFill>
              </a:defRPr>
            </a:lvl9pPr>
          </a:lstStyle>
          <a:p>
            <a:endParaRPr/>
          </a:p>
        </p:txBody>
      </p:sp>
      <p:sp>
        <p:nvSpPr>
          <p:cNvPr id="714" name="Google Shape;714;p13"/>
          <p:cNvSpPr txBox="1">
            <a:spLocks noGrp="1"/>
          </p:cNvSpPr>
          <p:nvPr>
            <p:ph type="subTitle" idx="4"/>
          </p:nvPr>
        </p:nvSpPr>
        <p:spPr>
          <a:xfrm>
            <a:off x="6044018" y="2066938"/>
            <a:ext cx="2373600" cy="365700"/>
          </a:xfrm>
          <a:prstGeom prst="rect">
            <a:avLst/>
          </a:prstGeom>
          <a:noFill/>
        </p:spPr>
        <p:txBody>
          <a:bodyPr spcFirstLastPara="1" wrap="square" lIns="91425" tIns="91425" rIns="91425" bIns="91425" anchor="b" anchorCtr="0">
            <a:noAutofit/>
          </a:bodyPr>
          <a:lstStyle>
            <a:lvl1pPr lvl="0" rtl="0">
              <a:spcBef>
                <a:spcPts val="0"/>
              </a:spcBef>
              <a:spcAft>
                <a:spcPts val="0"/>
              </a:spcAft>
              <a:buNone/>
              <a:defRPr sz="2000" b="1">
                <a:solidFill>
                  <a:schemeClr val="accent4"/>
                </a:solidFill>
                <a:latin typeface="Montserrat"/>
                <a:ea typeface="Montserrat"/>
                <a:cs typeface="Montserrat"/>
                <a:sym typeface="Montserrat"/>
              </a:defRPr>
            </a:lvl1pPr>
            <a:lvl2pPr lvl="1" rtl="0">
              <a:spcBef>
                <a:spcPts val="0"/>
              </a:spcBef>
              <a:spcAft>
                <a:spcPts val="0"/>
              </a:spcAft>
              <a:buNone/>
              <a:defRPr sz="2000" b="1">
                <a:solidFill>
                  <a:schemeClr val="accent4"/>
                </a:solidFill>
                <a:latin typeface="Montserrat"/>
                <a:ea typeface="Montserrat"/>
                <a:cs typeface="Montserrat"/>
                <a:sym typeface="Montserrat"/>
              </a:defRPr>
            </a:lvl2pPr>
            <a:lvl3pPr lvl="2" rtl="0">
              <a:spcBef>
                <a:spcPts val="0"/>
              </a:spcBef>
              <a:spcAft>
                <a:spcPts val="0"/>
              </a:spcAft>
              <a:buNone/>
              <a:defRPr sz="2000" b="1">
                <a:solidFill>
                  <a:schemeClr val="accent4"/>
                </a:solidFill>
                <a:latin typeface="Montserrat"/>
                <a:ea typeface="Montserrat"/>
                <a:cs typeface="Montserrat"/>
                <a:sym typeface="Montserrat"/>
              </a:defRPr>
            </a:lvl3pPr>
            <a:lvl4pPr lvl="3" rtl="0">
              <a:spcBef>
                <a:spcPts val="0"/>
              </a:spcBef>
              <a:spcAft>
                <a:spcPts val="0"/>
              </a:spcAft>
              <a:buNone/>
              <a:defRPr sz="2000" b="1">
                <a:solidFill>
                  <a:schemeClr val="accent4"/>
                </a:solidFill>
                <a:latin typeface="Montserrat"/>
                <a:ea typeface="Montserrat"/>
                <a:cs typeface="Montserrat"/>
                <a:sym typeface="Montserrat"/>
              </a:defRPr>
            </a:lvl4pPr>
            <a:lvl5pPr lvl="4" rtl="0">
              <a:spcBef>
                <a:spcPts val="0"/>
              </a:spcBef>
              <a:spcAft>
                <a:spcPts val="0"/>
              </a:spcAft>
              <a:buNone/>
              <a:defRPr sz="2000" b="1">
                <a:solidFill>
                  <a:schemeClr val="accent4"/>
                </a:solidFill>
                <a:latin typeface="Montserrat"/>
                <a:ea typeface="Montserrat"/>
                <a:cs typeface="Montserrat"/>
                <a:sym typeface="Montserrat"/>
              </a:defRPr>
            </a:lvl5pPr>
            <a:lvl6pPr lvl="5" rtl="0">
              <a:spcBef>
                <a:spcPts val="0"/>
              </a:spcBef>
              <a:spcAft>
                <a:spcPts val="0"/>
              </a:spcAft>
              <a:buNone/>
              <a:defRPr sz="2000" b="1">
                <a:solidFill>
                  <a:schemeClr val="accent4"/>
                </a:solidFill>
                <a:latin typeface="Montserrat"/>
                <a:ea typeface="Montserrat"/>
                <a:cs typeface="Montserrat"/>
                <a:sym typeface="Montserrat"/>
              </a:defRPr>
            </a:lvl6pPr>
            <a:lvl7pPr lvl="6" rtl="0">
              <a:spcBef>
                <a:spcPts val="0"/>
              </a:spcBef>
              <a:spcAft>
                <a:spcPts val="0"/>
              </a:spcAft>
              <a:buNone/>
              <a:defRPr sz="2000" b="1">
                <a:solidFill>
                  <a:schemeClr val="accent4"/>
                </a:solidFill>
                <a:latin typeface="Montserrat"/>
                <a:ea typeface="Montserrat"/>
                <a:cs typeface="Montserrat"/>
                <a:sym typeface="Montserrat"/>
              </a:defRPr>
            </a:lvl7pPr>
            <a:lvl8pPr lvl="7" rtl="0">
              <a:spcBef>
                <a:spcPts val="0"/>
              </a:spcBef>
              <a:spcAft>
                <a:spcPts val="0"/>
              </a:spcAft>
              <a:buNone/>
              <a:defRPr sz="2000" b="1">
                <a:solidFill>
                  <a:schemeClr val="accent4"/>
                </a:solidFill>
                <a:latin typeface="Montserrat"/>
                <a:ea typeface="Montserrat"/>
                <a:cs typeface="Montserrat"/>
                <a:sym typeface="Montserrat"/>
              </a:defRPr>
            </a:lvl8pPr>
            <a:lvl9pPr lvl="8" rtl="0">
              <a:spcBef>
                <a:spcPts val="0"/>
              </a:spcBef>
              <a:spcAft>
                <a:spcPts val="0"/>
              </a:spcAft>
              <a:buNone/>
              <a:defRPr sz="2000" b="1">
                <a:solidFill>
                  <a:schemeClr val="accent4"/>
                </a:solidFill>
                <a:latin typeface="Montserrat"/>
                <a:ea typeface="Montserrat"/>
                <a:cs typeface="Montserrat"/>
                <a:sym typeface="Montserrat"/>
              </a:defRPr>
            </a:lvl9pPr>
          </a:lstStyle>
          <a:p>
            <a:endParaRPr/>
          </a:p>
        </p:txBody>
      </p:sp>
      <p:sp>
        <p:nvSpPr>
          <p:cNvPr id="715" name="Google Shape;715;p13"/>
          <p:cNvSpPr txBox="1">
            <a:spLocks noGrp="1"/>
          </p:cNvSpPr>
          <p:nvPr>
            <p:ph type="subTitle" idx="5"/>
          </p:nvPr>
        </p:nvSpPr>
        <p:spPr>
          <a:xfrm>
            <a:off x="6044021" y="2397112"/>
            <a:ext cx="2373600" cy="663000"/>
          </a:xfrm>
          <a:prstGeom prst="rect">
            <a:avLst/>
          </a:prstGeom>
          <a:noFill/>
        </p:spPr>
        <p:txBody>
          <a:bodyPr spcFirstLastPara="1" wrap="square" lIns="91425" tIns="91425" rIns="91425" bIns="91425" anchor="t" anchorCtr="0">
            <a:noAutofit/>
          </a:bodyPr>
          <a:lstStyle>
            <a:lvl1pPr lvl="0" rtl="0">
              <a:spcBef>
                <a:spcPts val="0"/>
              </a:spcBef>
              <a:spcAft>
                <a:spcPts val="0"/>
              </a:spcAft>
              <a:buNone/>
              <a:defRPr>
                <a:solidFill>
                  <a:schemeClr val="accent4"/>
                </a:solidFill>
              </a:defRPr>
            </a:lvl1pPr>
            <a:lvl2pPr lvl="1" rtl="0">
              <a:spcBef>
                <a:spcPts val="0"/>
              </a:spcBef>
              <a:spcAft>
                <a:spcPts val="0"/>
              </a:spcAft>
              <a:buNone/>
              <a:defRPr>
                <a:solidFill>
                  <a:schemeClr val="accent4"/>
                </a:solidFill>
              </a:defRPr>
            </a:lvl2pPr>
            <a:lvl3pPr lvl="2" rtl="0">
              <a:spcBef>
                <a:spcPts val="0"/>
              </a:spcBef>
              <a:spcAft>
                <a:spcPts val="0"/>
              </a:spcAft>
              <a:buNone/>
              <a:defRPr>
                <a:solidFill>
                  <a:schemeClr val="accent4"/>
                </a:solidFill>
              </a:defRPr>
            </a:lvl3pPr>
            <a:lvl4pPr lvl="3" rtl="0">
              <a:spcBef>
                <a:spcPts val="0"/>
              </a:spcBef>
              <a:spcAft>
                <a:spcPts val="0"/>
              </a:spcAft>
              <a:buNone/>
              <a:defRPr>
                <a:solidFill>
                  <a:schemeClr val="accent4"/>
                </a:solidFill>
              </a:defRPr>
            </a:lvl4pPr>
            <a:lvl5pPr lvl="4" rtl="0">
              <a:spcBef>
                <a:spcPts val="0"/>
              </a:spcBef>
              <a:spcAft>
                <a:spcPts val="0"/>
              </a:spcAft>
              <a:buNone/>
              <a:defRPr>
                <a:solidFill>
                  <a:schemeClr val="accent4"/>
                </a:solidFill>
              </a:defRPr>
            </a:lvl5pPr>
            <a:lvl6pPr lvl="5" rtl="0">
              <a:spcBef>
                <a:spcPts val="0"/>
              </a:spcBef>
              <a:spcAft>
                <a:spcPts val="0"/>
              </a:spcAft>
              <a:buNone/>
              <a:defRPr>
                <a:solidFill>
                  <a:schemeClr val="accent4"/>
                </a:solidFill>
              </a:defRPr>
            </a:lvl6pPr>
            <a:lvl7pPr lvl="6" rtl="0">
              <a:spcBef>
                <a:spcPts val="0"/>
              </a:spcBef>
              <a:spcAft>
                <a:spcPts val="0"/>
              </a:spcAft>
              <a:buNone/>
              <a:defRPr>
                <a:solidFill>
                  <a:schemeClr val="accent4"/>
                </a:solidFill>
              </a:defRPr>
            </a:lvl7pPr>
            <a:lvl8pPr lvl="7" rtl="0">
              <a:spcBef>
                <a:spcPts val="0"/>
              </a:spcBef>
              <a:spcAft>
                <a:spcPts val="0"/>
              </a:spcAft>
              <a:buNone/>
              <a:defRPr>
                <a:solidFill>
                  <a:schemeClr val="accent4"/>
                </a:solidFill>
              </a:defRPr>
            </a:lvl8pPr>
            <a:lvl9pPr lvl="8" rtl="0">
              <a:spcBef>
                <a:spcPts val="0"/>
              </a:spcBef>
              <a:spcAft>
                <a:spcPts val="0"/>
              </a:spcAft>
              <a:buNone/>
              <a:defRPr>
                <a:solidFill>
                  <a:schemeClr val="accent4"/>
                </a:solidFill>
              </a:defRPr>
            </a:lvl9pPr>
          </a:lstStyle>
          <a:p>
            <a:endParaRPr/>
          </a:p>
        </p:txBody>
      </p:sp>
      <p:sp>
        <p:nvSpPr>
          <p:cNvPr id="716" name="Google Shape;716;p13"/>
          <p:cNvSpPr txBox="1">
            <a:spLocks noGrp="1"/>
          </p:cNvSpPr>
          <p:nvPr>
            <p:ph type="title" idx="6" hasCustomPrompt="1"/>
          </p:nvPr>
        </p:nvSpPr>
        <p:spPr>
          <a:xfrm>
            <a:off x="4794046" y="2041922"/>
            <a:ext cx="1150500" cy="572700"/>
          </a:xfrm>
          <a:prstGeom prst="rect">
            <a:avLst/>
          </a:prstGeom>
          <a:noFill/>
        </p:spPr>
        <p:txBody>
          <a:bodyPr spcFirstLastPara="1" wrap="square" lIns="91425" tIns="91425" rIns="91425" bIns="91425" anchor="ctr" anchorCtr="0">
            <a:noAutofit/>
          </a:bodyPr>
          <a:lstStyle>
            <a:lvl1pPr lvl="0" algn="l" rtl="0">
              <a:lnSpc>
                <a:spcPct val="100000"/>
              </a:lnSpc>
              <a:spcBef>
                <a:spcPts val="0"/>
              </a:spcBef>
              <a:spcAft>
                <a:spcPts val="0"/>
              </a:spcAft>
              <a:buClr>
                <a:schemeClr val="accent4"/>
              </a:buClr>
              <a:buSzPts val="3000"/>
              <a:buNone/>
              <a:defRPr sz="5500">
                <a:solidFill>
                  <a:schemeClr val="accent4"/>
                </a:solidFill>
              </a:defRPr>
            </a:lvl1pPr>
            <a:lvl2pPr lvl="1" algn="r" rtl="0">
              <a:spcBef>
                <a:spcPts val="0"/>
              </a:spcBef>
              <a:spcAft>
                <a:spcPts val="0"/>
              </a:spcAft>
              <a:buClr>
                <a:schemeClr val="accent4"/>
              </a:buClr>
              <a:buSzPts val="3000"/>
              <a:buNone/>
              <a:defRPr sz="3000">
                <a:solidFill>
                  <a:schemeClr val="accent4"/>
                </a:solidFill>
              </a:defRPr>
            </a:lvl2pPr>
            <a:lvl3pPr lvl="2" algn="r" rtl="0">
              <a:spcBef>
                <a:spcPts val="0"/>
              </a:spcBef>
              <a:spcAft>
                <a:spcPts val="0"/>
              </a:spcAft>
              <a:buClr>
                <a:schemeClr val="accent4"/>
              </a:buClr>
              <a:buSzPts val="3000"/>
              <a:buNone/>
              <a:defRPr sz="3000">
                <a:solidFill>
                  <a:schemeClr val="accent4"/>
                </a:solidFill>
              </a:defRPr>
            </a:lvl3pPr>
            <a:lvl4pPr lvl="3" algn="r" rtl="0">
              <a:spcBef>
                <a:spcPts val="0"/>
              </a:spcBef>
              <a:spcAft>
                <a:spcPts val="0"/>
              </a:spcAft>
              <a:buClr>
                <a:schemeClr val="accent4"/>
              </a:buClr>
              <a:buSzPts val="3000"/>
              <a:buNone/>
              <a:defRPr sz="3000">
                <a:solidFill>
                  <a:schemeClr val="accent4"/>
                </a:solidFill>
              </a:defRPr>
            </a:lvl4pPr>
            <a:lvl5pPr lvl="4" algn="r" rtl="0">
              <a:spcBef>
                <a:spcPts val="0"/>
              </a:spcBef>
              <a:spcAft>
                <a:spcPts val="0"/>
              </a:spcAft>
              <a:buClr>
                <a:schemeClr val="accent4"/>
              </a:buClr>
              <a:buSzPts val="3000"/>
              <a:buNone/>
              <a:defRPr sz="3000">
                <a:solidFill>
                  <a:schemeClr val="accent4"/>
                </a:solidFill>
              </a:defRPr>
            </a:lvl5pPr>
            <a:lvl6pPr lvl="5" algn="r" rtl="0">
              <a:spcBef>
                <a:spcPts val="0"/>
              </a:spcBef>
              <a:spcAft>
                <a:spcPts val="0"/>
              </a:spcAft>
              <a:buClr>
                <a:schemeClr val="accent4"/>
              </a:buClr>
              <a:buSzPts val="3000"/>
              <a:buNone/>
              <a:defRPr sz="3000">
                <a:solidFill>
                  <a:schemeClr val="accent4"/>
                </a:solidFill>
              </a:defRPr>
            </a:lvl6pPr>
            <a:lvl7pPr lvl="6" algn="r" rtl="0">
              <a:spcBef>
                <a:spcPts val="0"/>
              </a:spcBef>
              <a:spcAft>
                <a:spcPts val="0"/>
              </a:spcAft>
              <a:buClr>
                <a:schemeClr val="accent4"/>
              </a:buClr>
              <a:buSzPts val="3000"/>
              <a:buNone/>
              <a:defRPr sz="3000">
                <a:solidFill>
                  <a:schemeClr val="accent4"/>
                </a:solidFill>
              </a:defRPr>
            </a:lvl7pPr>
            <a:lvl8pPr lvl="7" algn="r" rtl="0">
              <a:spcBef>
                <a:spcPts val="0"/>
              </a:spcBef>
              <a:spcAft>
                <a:spcPts val="0"/>
              </a:spcAft>
              <a:buClr>
                <a:schemeClr val="accent4"/>
              </a:buClr>
              <a:buSzPts val="3000"/>
              <a:buNone/>
              <a:defRPr sz="3000">
                <a:solidFill>
                  <a:schemeClr val="accent4"/>
                </a:solidFill>
              </a:defRPr>
            </a:lvl8pPr>
            <a:lvl9pPr lvl="8" algn="r" rtl="0">
              <a:spcBef>
                <a:spcPts val="0"/>
              </a:spcBef>
              <a:spcAft>
                <a:spcPts val="0"/>
              </a:spcAft>
              <a:buClr>
                <a:schemeClr val="accent4"/>
              </a:buClr>
              <a:buSzPts val="3000"/>
              <a:buNone/>
              <a:defRPr sz="3000">
                <a:solidFill>
                  <a:schemeClr val="accent4"/>
                </a:solidFill>
              </a:defRPr>
            </a:lvl9pPr>
          </a:lstStyle>
          <a:p>
            <a:r>
              <a:t>xx%</a:t>
            </a:r>
          </a:p>
        </p:txBody>
      </p:sp>
      <p:sp>
        <p:nvSpPr>
          <p:cNvPr id="717" name="Google Shape;717;p13"/>
          <p:cNvSpPr txBox="1">
            <a:spLocks noGrp="1"/>
          </p:cNvSpPr>
          <p:nvPr>
            <p:ph type="subTitle" idx="7"/>
          </p:nvPr>
        </p:nvSpPr>
        <p:spPr>
          <a:xfrm>
            <a:off x="1962743" y="3447688"/>
            <a:ext cx="2373600" cy="365700"/>
          </a:xfrm>
          <a:prstGeom prst="rect">
            <a:avLst/>
          </a:prstGeom>
          <a:noFill/>
        </p:spPr>
        <p:txBody>
          <a:bodyPr spcFirstLastPara="1" wrap="square" lIns="91425" tIns="91425" rIns="91425" bIns="91425" anchor="b" anchorCtr="0">
            <a:noAutofit/>
          </a:bodyPr>
          <a:lstStyle>
            <a:lvl1pPr lvl="0" rtl="0">
              <a:spcBef>
                <a:spcPts val="0"/>
              </a:spcBef>
              <a:spcAft>
                <a:spcPts val="0"/>
              </a:spcAft>
              <a:buNone/>
              <a:defRPr sz="2000" b="1">
                <a:solidFill>
                  <a:schemeClr val="accent4"/>
                </a:solidFill>
                <a:latin typeface="Montserrat"/>
                <a:ea typeface="Montserrat"/>
                <a:cs typeface="Montserrat"/>
                <a:sym typeface="Montserrat"/>
              </a:defRPr>
            </a:lvl1pPr>
            <a:lvl2pPr lvl="1" rtl="0">
              <a:spcBef>
                <a:spcPts val="0"/>
              </a:spcBef>
              <a:spcAft>
                <a:spcPts val="0"/>
              </a:spcAft>
              <a:buNone/>
              <a:defRPr sz="2000" b="1">
                <a:solidFill>
                  <a:schemeClr val="accent4"/>
                </a:solidFill>
                <a:latin typeface="Montserrat"/>
                <a:ea typeface="Montserrat"/>
                <a:cs typeface="Montserrat"/>
                <a:sym typeface="Montserrat"/>
              </a:defRPr>
            </a:lvl2pPr>
            <a:lvl3pPr lvl="2" rtl="0">
              <a:spcBef>
                <a:spcPts val="0"/>
              </a:spcBef>
              <a:spcAft>
                <a:spcPts val="0"/>
              </a:spcAft>
              <a:buNone/>
              <a:defRPr sz="2000" b="1">
                <a:solidFill>
                  <a:schemeClr val="accent4"/>
                </a:solidFill>
                <a:latin typeface="Montserrat"/>
                <a:ea typeface="Montserrat"/>
                <a:cs typeface="Montserrat"/>
                <a:sym typeface="Montserrat"/>
              </a:defRPr>
            </a:lvl3pPr>
            <a:lvl4pPr lvl="3" rtl="0">
              <a:spcBef>
                <a:spcPts val="0"/>
              </a:spcBef>
              <a:spcAft>
                <a:spcPts val="0"/>
              </a:spcAft>
              <a:buNone/>
              <a:defRPr sz="2000" b="1">
                <a:solidFill>
                  <a:schemeClr val="accent4"/>
                </a:solidFill>
                <a:latin typeface="Montserrat"/>
                <a:ea typeface="Montserrat"/>
                <a:cs typeface="Montserrat"/>
                <a:sym typeface="Montserrat"/>
              </a:defRPr>
            </a:lvl4pPr>
            <a:lvl5pPr lvl="4" rtl="0">
              <a:spcBef>
                <a:spcPts val="0"/>
              </a:spcBef>
              <a:spcAft>
                <a:spcPts val="0"/>
              </a:spcAft>
              <a:buNone/>
              <a:defRPr sz="2000" b="1">
                <a:solidFill>
                  <a:schemeClr val="accent4"/>
                </a:solidFill>
                <a:latin typeface="Montserrat"/>
                <a:ea typeface="Montserrat"/>
                <a:cs typeface="Montserrat"/>
                <a:sym typeface="Montserrat"/>
              </a:defRPr>
            </a:lvl5pPr>
            <a:lvl6pPr lvl="5" rtl="0">
              <a:spcBef>
                <a:spcPts val="0"/>
              </a:spcBef>
              <a:spcAft>
                <a:spcPts val="0"/>
              </a:spcAft>
              <a:buNone/>
              <a:defRPr sz="2000" b="1">
                <a:solidFill>
                  <a:schemeClr val="accent4"/>
                </a:solidFill>
                <a:latin typeface="Montserrat"/>
                <a:ea typeface="Montserrat"/>
                <a:cs typeface="Montserrat"/>
                <a:sym typeface="Montserrat"/>
              </a:defRPr>
            </a:lvl6pPr>
            <a:lvl7pPr lvl="6" rtl="0">
              <a:spcBef>
                <a:spcPts val="0"/>
              </a:spcBef>
              <a:spcAft>
                <a:spcPts val="0"/>
              </a:spcAft>
              <a:buNone/>
              <a:defRPr sz="2000" b="1">
                <a:solidFill>
                  <a:schemeClr val="accent4"/>
                </a:solidFill>
                <a:latin typeface="Montserrat"/>
                <a:ea typeface="Montserrat"/>
                <a:cs typeface="Montserrat"/>
                <a:sym typeface="Montserrat"/>
              </a:defRPr>
            </a:lvl7pPr>
            <a:lvl8pPr lvl="7" rtl="0">
              <a:spcBef>
                <a:spcPts val="0"/>
              </a:spcBef>
              <a:spcAft>
                <a:spcPts val="0"/>
              </a:spcAft>
              <a:buNone/>
              <a:defRPr sz="2000" b="1">
                <a:solidFill>
                  <a:schemeClr val="accent4"/>
                </a:solidFill>
                <a:latin typeface="Montserrat"/>
                <a:ea typeface="Montserrat"/>
                <a:cs typeface="Montserrat"/>
                <a:sym typeface="Montserrat"/>
              </a:defRPr>
            </a:lvl8pPr>
            <a:lvl9pPr lvl="8" rtl="0">
              <a:spcBef>
                <a:spcPts val="0"/>
              </a:spcBef>
              <a:spcAft>
                <a:spcPts val="0"/>
              </a:spcAft>
              <a:buNone/>
              <a:defRPr sz="2000" b="1">
                <a:solidFill>
                  <a:schemeClr val="accent4"/>
                </a:solidFill>
                <a:latin typeface="Montserrat"/>
                <a:ea typeface="Montserrat"/>
                <a:cs typeface="Montserrat"/>
                <a:sym typeface="Montserrat"/>
              </a:defRPr>
            </a:lvl9pPr>
          </a:lstStyle>
          <a:p>
            <a:endParaRPr/>
          </a:p>
        </p:txBody>
      </p:sp>
      <p:sp>
        <p:nvSpPr>
          <p:cNvPr id="718" name="Google Shape;718;p13"/>
          <p:cNvSpPr txBox="1">
            <a:spLocks noGrp="1"/>
          </p:cNvSpPr>
          <p:nvPr>
            <p:ph type="subTitle" idx="8"/>
          </p:nvPr>
        </p:nvSpPr>
        <p:spPr>
          <a:xfrm>
            <a:off x="1962746" y="3777862"/>
            <a:ext cx="2373600" cy="663000"/>
          </a:xfrm>
          <a:prstGeom prst="rect">
            <a:avLst/>
          </a:prstGeom>
          <a:noFill/>
        </p:spPr>
        <p:txBody>
          <a:bodyPr spcFirstLastPara="1" wrap="square" lIns="91425" tIns="91425" rIns="91425" bIns="91425" anchor="t" anchorCtr="0">
            <a:noAutofit/>
          </a:bodyPr>
          <a:lstStyle>
            <a:lvl1pPr lvl="0" rtl="0">
              <a:spcBef>
                <a:spcPts val="0"/>
              </a:spcBef>
              <a:spcAft>
                <a:spcPts val="0"/>
              </a:spcAft>
              <a:buNone/>
              <a:defRPr>
                <a:solidFill>
                  <a:schemeClr val="accent4"/>
                </a:solidFill>
              </a:defRPr>
            </a:lvl1pPr>
            <a:lvl2pPr lvl="1" rtl="0">
              <a:spcBef>
                <a:spcPts val="0"/>
              </a:spcBef>
              <a:spcAft>
                <a:spcPts val="0"/>
              </a:spcAft>
              <a:buNone/>
              <a:defRPr>
                <a:solidFill>
                  <a:schemeClr val="accent4"/>
                </a:solidFill>
              </a:defRPr>
            </a:lvl2pPr>
            <a:lvl3pPr lvl="2" rtl="0">
              <a:spcBef>
                <a:spcPts val="0"/>
              </a:spcBef>
              <a:spcAft>
                <a:spcPts val="0"/>
              </a:spcAft>
              <a:buNone/>
              <a:defRPr>
                <a:solidFill>
                  <a:schemeClr val="accent4"/>
                </a:solidFill>
              </a:defRPr>
            </a:lvl3pPr>
            <a:lvl4pPr lvl="3" rtl="0">
              <a:spcBef>
                <a:spcPts val="0"/>
              </a:spcBef>
              <a:spcAft>
                <a:spcPts val="0"/>
              </a:spcAft>
              <a:buNone/>
              <a:defRPr>
                <a:solidFill>
                  <a:schemeClr val="accent4"/>
                </a:solidFill>
              </a:defRPr>
            </a:lvl4pPr>
            <a:lvl5pPr lvl="4" rtl="0">
              <a:spcBef>
                <a:spcPts val="0"/>
              </a:spcBef>
              <a:spcAft>
                <a:spcPts val="0"/>
              </a:spcAft>
              <a:buNone/>
              <a:defRPr>
                <a:solidFill>
                  <a:schemeClr val="accent4"/>
                </a:solidFill>
              </a:defRPr>
            </a:lvl5pPr>
            <a:lvl6pPr lvl="5" rtl="0">
              <a:spcBef>
                <a:spcPts val="0"/>
              </a:spcBef>
              <a:spcAft>
                <a:spcPts val="0"/>
              </a:spcAft>
              <a:buNone/>
              <a:defRPr>
                <a:solidFill>
                  <a:schemeClr val="accent4"/>
                </a:solidFill>
              </a:defRPr>
            </a:lvl6pPr>
            <a:lvl7pPr lvl="6" rtl="0">
              <a:spcBef>
                <a:spcPts val="0"/>
              </a:spcBef>
              <a:spcAft>
                <a:spcPts val="0"/>
              </a:spcAft>
              <a:buNone/>
              <a:defRPr>
                <a:solidFill>
                  <a:schemeClr val="accent4"/>
                </a:solidFill>
              </a:defRPr>
            </a:lvl7pPr>
            <a:lvl8pPr lvl="7" rtl="0">
              <a:spcBef>
                <a:spcPts val="0"/>
              </a:spcBef>
              <a:spcAft>
                <a:spcPts val="0"/>
              </a:spcAft>
              <a:buNone/>
              <a:defRPr>
                <a:solidFill>
                  <a:schemeClr val="accent4"/>
                </a:solidFill>
              </a:defRPr>
            </a:lvl8pPr>
            <a:lvl9pPr lvl="8" rtl="0">
              <a:spcBef>
                <a:spcPts val="0"/>
              </a:spcBef>
              <a:spcAft>
                <a:spcPts val="0"/>
              </a:spcAft>
              <a:buNone/>
              <a:defRPr>
                <a:solidFill>
                  <a:schemeClr val="accent4"/>
                </a:solidFill>
              </a:defRPr>
            </a:lvl9pPr>
          </a:lstStyle>
          <a:p>
            <a:endParaRPr/>
          </a:p>
        </p:txBody>
      </p:sp>
      <p:sp>
        <p:nvSpPr>
          <p:cNvPr id="719" name="Google Shape;719;p13"/>
          <p:cNvSpPr txBox="1">
            <a:spLocks noGrp="1"/>
          </p:cNvSpPr>
          <p:nvPr>
            <p:ph type="title" idx="9" hasCustomPrompt="1"/>
          </p:nvPr>
        </p:nvSpPr>
        <p:spPr>
          <a:xfrm>
            <a:off x="712796" y="3422672"/>
            <a:ext cx="1150500" cy="572700"/>
          </a:xfrm>
          <a:prstGeom prst="rect">
            <a:avLst/>
          </a:prstGeom>
          <a:noFill/>
        </p:spPr>
        <p:txBody>
          <a:bodyPr spcFirstLastPara="1" wrap="square" lIns="91425" tIns="91425" rIns="91425" bIns="91425" anchor="ctr" anchorCtr="0">
            <a:noAutofit/>
          </a:bodyPr>
          <a:lstStyle>
            <a:lvl1pPr lvl="0" algn="l" rtl="0">
              <a:lnSpc>
                <a:spcPct val="100000"/>
              </a:lnSpc>
              <a:spcBef>
                <a:spcPts val="0"/>
              </a:spcBef>
              <a:spcAft>
                <a:spcPts val="0"/>
              </a:spcAft>
              <a:buClr>
                <a:schemeClr val="accent4"/>
              </a:buClr>
              <a:buSzPts val="3000"/>
              <a:buNone/>
              <a:defRPr sz="5500">
                <a:solidFill>
                  <a:schemeClr val="accent4"/>
                </a:solidFill>
              </a:defRPr>
            </a:lvl1pPr>
            <a:lvl2pPr lvl="1" algn="r" rtl="0">
              <a:spcBef>
                <a:spcPts val="0"/>
              </a:spcBef>
              <a:spcAft>
                <a:spcPts val="0"/>
              </a:spcAft>
              <a:buClr>
                <a:schemeClr val="accent4"/>
              </a:buClr>
              <a:buSzPts val="3000"/>
              <a:buNone/>
              <a:defRPr sz="3000">
                <a:solidFill>
                  <a:schemeClr val="accent4"/>
                </a:solidFill>
              </a:defRPr>
            </a:lvl2pPr>
            <a:lvl3pPr lvl="2" algn="r" rtl="0">
              <a:spcBef>
                <a:spcPts val="0"/>
              </a:spcBef>
              <a:spcAft>
                <a:spcPts val="0"/>
              </a:spcAft>
              <a:buClr>
                <a:schemeClr val="accent4"/>
              </a:buClr>
              <a:buSzPts val="3000"/>
              <a:buNone/>
              <a:defRPr sz="3000">
                <a:solidFill>
                  <a:schemeClr val="accent4"/>
                </a:solidFill>
              </a:defRPr>
            </a:lvl3pPr>
            <a:lvl4pPr lvl="3" algn="r" rtl="0">
              <a:spcBef>
                <a:spcPts val="0"/>
              </a:spcBef>
              <a:spcAft>
                <a:spcPts val="0"/>
              </a:spcAft>
              <a:buClr>
                <a:schemeClr val="accent4"/>
              </a:buClr>
              <a:buSzPts val="3000"/>
              <a:buNone/>
              <a:defRPr sz="3000">
                <a:solidFill>
                  <a:schemeClr val="accent4"/>
                </a:solidFill>
              </a:defRPr>
            </a:lvl4pPr>
            <a:lvl5pPr lvl="4" algn="r" rtl="0">
              <a:spcBef>
                <a:spcPts val="0"/>
              </a:spcBef>
              <a:spcAft>
                <a:spcPts val="0"/>
              </a:spcAft>
              <a:buClr>
                <a:schemeClr val="accent4"/>
              </a:buClr>
              <a:buSzPts val="3000"/>
              <a:buNone/>
              <a:defRPr sz="3000">
                <a:solidFill>
                  <a:schemeClr val="accent4"/>
                </a:solidFill>
              </a:defRPr>
            </a:lvl5pPr>
            <a:lvl6pPr lvl="5" algn="r" rtl="0">
              <a:spcBef>
                <a:spcPts val="0"/>
              </a:spcBef>
              <a:spcAft>
                <a:spcPts val="0"/>
              </a:spcAft>
              <a:buClr>
                <a:schemeClr val="accent4"/>
              </a:buClr>
              <a:buSzPts val="3000"/>
              <a:buNone/>
              <a:defRPr sz="3000">
                <a:solidFill>
                  <a:schemeClr val="accent4"/>
                </a:solidFill>
              </a:defRPr>
            </a:lvl6pPr>
            <a:lvl7pPr lvl="6" algn="r" rtl="0">
              <a:spcBef>
                <a:spcPts val="0"/>
              </a:spcBef>
              <a:spcAft>
                <a:spcPts val="0"/>
              </a:spcAft>
              <a:buClr>
                <a:schemeClr val="accent4"/>
              </a:buClr>
              <a:buSzPts val="3000"/>
              <a:buNone/>
              <a:defRPr sz="3000">
                <a:solidFill>
                  <a:schemeClr val="accent4"/>
                </a:solidFill>
              </a:defRPr>
            </a:lvl7pPr>
            <a:lvl8pPr lvl="7" algn="r" rtl="0">
              <a:spcBef>
                <a:spcPts val="0"/>
              </a:spcBef>
              <a:spcAft>
                <a:spcPts val="0"/>
              </a:spcAft>
              <a:buClr>
                <a:schemeClr val="accent4"/>
              </a:buClr>
              <a:buSzPts val="3000"/>
              <a:buNone/>
              <a:defRPr sz="3000">
                <a:solidFill>
                  <a:schemeClr val="accent4"/>
                </a:solidFill>
              </a:defRPr>
            </a:lvl8pPr>
            <a:lvl9pPr lvl="8" algn="r" rtl="0">
              <a:spcBef>
                <a:spcPts val="0"/>
              </a:spcBef>
              <a:spcAft>
                <a:spcPts val="0"/>
              </a:spcAft>
              <a:buClr>
                <a:schemeClr val="accent4"/>
              </a:buClr>
              <a:buSzPts val="3000"/>
              <a:buNone/>
              <a:defRPr sz="3000">
                <a:solidFill>
                  <a:schemeClr val="accent4"/>
                </a:solidFill>
              </a:defRPr>
            </a:lvl9pPr>
          </a:lstStyle>
          <a:p>
            <a:r>
              <a:t>xx%</a:t>
            </a:r>
          </a:p>
        </p:txBody>
      </p:sp>
      <p:sp>
        <p:nvSpPr>
          <p:cNvPr id="720" name="Google Shape;720;p13"/>
          <p:cNvSpPr txBox="1">
            <a:spLocks noGrp="1"/>
          </p:cNvSpPr>
          <p:nvPr>
            <p:ph type="subTitle" idx="13"/>
          </p:nvPr>
        </p:nvSpPr>
        <p:spPr>
          <a:xfrm>
            <a:off x="6044018" y="3447688"/>
            <a:ext cx="2373600" cy="365700"/>
          </a:xfrm>
          <a:prstGeom prst="rect">
            <a:avLst/>
          </a:prstGeom>
          <a:noFill/>
        </p:spPr>
        <p:txBody>
          <a:bodyPr spcFirstLastPara="1" wrap="square" lIns="91425" tIns="91425" rIns="91425" bIns="91425" anchor="b" anchorCtr="0">
            <a:noAutofit/>
          </a:bodyPr>
          <a:lstStyle>
            <a:lvl1pPr lvl="0" rtl="0">
              <a:spcBef>
                <a:spcPts val="0"/>
              </a:spcBef>
              <a:spcAft>
                <a:spcPts val="0"/>
              </a:spcAft>
              <a:buNone/>
              <a:defRPr sz="2000" b="1">
                <a:solidFill>
                  <a:schemeClr val="accent4"/>
                </a:solidFill>
                <a:latin typeface="Montserrat"/>
                <a:ea typeface="Montserrat"/>
                <a:cs typeface="Montserrat"/>
                <a:sym typeface="Montserrat"/>
              </a:defRPr>
            </a:lvl1pPr>
            <a:lvl2pPr lvl="1" rtl="0">
              <a:spcBef>
                <a:spcPts val="0"/>
              </a:spcBef>
              <a:spcAft>
                <a:spcPts val="0"/>
              </a:spcAft>
              <a:buNone/>
              <a:defRPr sz="2000" b="1">
                <a:solidFill>
                  <a:schemeClr val="accent4"/>
                </a:solidFill>
                <a:latin typeface="Montserrat"/>
                <a:ea typeface="Montserrat"/>
                <a:cs typeface="Montserrat"/>
                <a:sym typeface="Montserrat"/>
              </a:defRPr>
            </a:lvl2pPr>
            <a:lvl3pPr lvl="2" rtl="0">
              <a:spcBef>
                <a:spcPts val="0"/>
              </a:spcBef>
              <a:spcAft>
                <a:spcPts val="0"/>
              </a:spcAft>
              <a:buNone/>
              <a:defRPr sz="2000" b="1">
                <a:solidFill>
                  <a:schemeClr val="accent4"/>
                </a:solidFill>
                <a:latin typeface="Montserrat"/>
                <a:ea typeface="Montserrat"/>
                <a:cs typeface="Montserrat"/>
                <a:sym typeface="Montserrat"/>
              </a:defRPr>
            </a:lvl3pPr>
            <a:lvl4pPr lvl="3" rtl="0">
              <a:spcBef>
                <a:spcPts val="0"/>
              </a:spcBef>
              <a:spcAft>
                <a:spcPts val="0"/>
              </a:spcAft>
              <a:buNone/>
              <a:defRPr sz="2000" b="1">
                <a:solidFill>
                  <a:schemeClr val="accent4"/>
                </a:solidFill>
                <a:latin typeface="Montserrat"/>
                <a:ea typeface="Montserrat"/>
                <a:cs typeface="Montserrat"/>
                <a:sym typeface="Montserrat"/>
              </a:defRPr>
            </a:lvl4pPr>
            <a:lvl5pPr lvl="4" rtl="0">
              <a:spcBef>
                <a:spcPts val="0"/>
              </a:spcBef>
              <a:spcAft>
                <a:spcPts val="0"/>
              </a:spcAft>
              <a:buNone/>
              <a:defRPr sz="2000" b="1">
                <a:solidFill>
                  <a:schemeClr val="accent4"/>
                </a:solidFill>
                <a:latin typeface="Montserrat"/>
                <a:ea typeface="Montserrat"/>
                <a:cs typeface="Montserrat"/>
                <a:sym typeface="Montserrat"/>
              </a:defRPr>
            </a:lvl5pPr>
            <a:lvl6pPr lvl="5" rtl="0">
              <a:spcBef>
                <a:spcPts val="0"/>
              </a:spcBef>
              <a:spcAft>
                <a:spcPts val="0"/>
              </a:spcAft>
              <a:buNone/>
              <a:defRPr sz="2000" b="1">
                <a:solidFill>
                  <a:schemeClr val="accent4"/>
                </a:solidFill>
                <a:latin typeface="Montserrat"/>
                <a:ea typeface="Montserrat"/>
                <a:cs typeface="Montserrat"/>
                <a:sym typeface="Montserrat"/>
              </a:defRPr>
            </a:lvl6pPr>
            <a:lvl7pPr lvl="6" rtl="0">
              <a:spcBef>
                <a:spcPts val="0"/>
              </a:spcBef>
              <a:spcAft>
                <a:spcPts val="0"/>
              </a:spcAft>
              <a:buNone/>
              <a:defRPr sz="2000" b="1">
                <a:solidFill>
                  <a:schemeClr val="accent4"/>
                </a:solidFill>
                <a:latin typeface="Montserrat"/>
                <a:ea typeface="Montserrat"/>
                <a:cs typeface="Montserrat"/>
                <a:sym typeface="Montserrat"/>
              </a:defRPr>
            </a:lvl7pPr>
            <a:lvl8pPr lvl="7" rtl="0">
              <a:spcBef>
                <a:spcPts val="0"/>
              </a:spcBef>
              <a:spcAft>
                <a:spcPts val="0"/>
              </a:spcAft>
              <a:buNone/>
              <a:defRPr sz="2000" b="1">
                <a:solidFill>
                  <a:schemeClr val="accent4"/>
                </a:solidFill>
                <a:latin typeface="Montserrat"/>
                <a:ea typeface="Montserrat"/>
                <a:cs typeface="Montserrat"/>
                <a:sym typeface="Montserrat"/>
              </a:defRPr>
            </a:lvl8pPr>
            <a:lvl9pPr lvl="8" rtl="0">
              <a:spcBef>
                <a:spcPts val="0"/>
              </a:spcBef>
              <a:spcAft>
                <a:spcPts val="0"/>
              </a:spcAft>
              <a:buNone/>
              <a:defRPr sz="2000" b="1">
                <a:solidFill>
                  <a:schemeClr val="accent4"/>
                </a:solidFill>
                <a:latin typeface="Montserrat"/>
                <a:ea typeface="Montserrat"/>
                <a:cs typeface="Montserrat"/>
                <a:sym typeface="Montserrat"/>
              </a:defRPr>
            </a:lvl9pPr>
          </a:lstStyle>
          <a:p>
            <a:endParaRPr/>
          </a:p>
        </p:txBody>
      </p:sp>
      <p:sp>
        <p:nvSpPr>
          <p:cNvPr id="721" name="Google Shape;721;p13"/>
          <p:cNvSpPr txBox="1">
            <a:spLocks noGrp="1"/>
          </p:cNvSpPr>
          <p:nvPr>
            <p:ph type="subTitle" idx="14"/>
          </p:nvPr>
        </p:nvSpPr>
        <p:spPr>
          <a:xfrm>
            <a:off x="6044021" y="3777862"/>
            <a:ext cx="2373600" cy="663000"/>
          </a:xfrm>
          <a:prstGeom prst="rect">
            <a:avLst/>
          </a:prstGeom>
          <a:noFill/>
        </p:spPr>
        <p:txBody>
          <a:bodyPr spcFirstLastPara="1" wrap="square" lIns="91425" tIns="91425" rIns="91425" bIns="91425" anchor="t" anchorCtr="0">
            <a:noAutofit/>
          </a:bodyPr>
          <a:lstStyle>
            <a:lvl1pPr lvl="0" rtl="0">
              <a:spcBef>
                <a:spcPts val="0"/>
              </a:spcBef>
              <a:spcAft>
                <a:spcPts val="0"/>
              </a:spcAft>
              <a:buNone/>
              <a:defRPr>
                <a:solidFill>
                  <a:schemeClr val="accent4"/>
                </a:solidFill>
              </a:defRPr>
            </a:lvl1pPr>
            <a:lvl2pPr lvl="1" rtl="0">
              <a:spcBef>
                <a:spcPts val="0"/>
              </a:spcBef>
              <a:spcAft>
                <a:spcPts val="0"/>
              </a:spcAft>
              <a:buNone/>
              <a:defRPr>
                <a:solidFill>
                  <a:schemeClr val="accent4"/>
                </a:solidFill>
              </a:defRPr>
            </a:lvl2pPr>
            <a:lvl3pPr lvl="2" rtl="0">
              <a:spcBef>
                <a:spcPts val="0"/>
              </a:spcBef>
              <a:spcAft>
                <a:spcPts val="0"/>
              </a:spcAft>
              <a:buNone/>
              <a:defRPr>
                <a:solidFill>
                  <a:schemeClr val="accent4"/>
                </a:solidFill>
              </a:defRPr>
            </a:lvl3pPr>
            <a:lvl4pPr lvl="3" rtl="0">
              <a:spcBef>
                <a:spcPts val="0"/>
              </a:spcBef>
              <a:spcAft>
                <a:spcPts val="0"/>
              </a:spcAft>
              <a:buNone/>
              <a:defRPr>
                <a:solidFill>
                  <a:schemeClr val="accent4"/>
                </a:solidFill>
              </a:defRPr>
            </a:lvl4pPr>
            <a:lvl5pPr lvl="4" rtl="0">
              <a:spcBef>
                <a:spcPts val="0"/>
              </a:spcBef>
              <a:spcAft>
                <a:spcPts val="0"/>
              </a:spcAft>
              <a:buNone/>
              <a:defRPr>
                <a:solidFill>
                  <a:schemeClr val="accent4"/>
                </a:solidFill>
              </a:defRPr>
            </a:lvl5pPr>
            <a:lvl6pPr lvl="5" rtl="0">
              <a:spcBef>
                <a:spcPts val="0"/>
              </a:spcBef>
              <a:spcAft>
                <a:spcPts val="0"/>
              </a:spcAft>
              <a:buNone/>
              <a:defRPr>
                <a:solidFill>
                  <a:schemeClr val="accent4"/>
                </a:solidFill>
              </a:defRPr>
            </a:lvl6pPr>
            <a:lvl7pPr lvl="6" rtl="0">
              <a:spcBef>
                <a:spcPts val="0"/>
              </a:spcBef>
              <a:spcAft>
                <a:spcPts val="0"/>
              </a:spcAft>
              <a:buNone/>
              <a:defRPr>
                <a:solidFill>
                  <a:schemeClr val="accent4"/>
                </a:solidFill>
              </a:defRPr>
            </a:lvl7pPr>
            <a:lvl8pPr lvl="7" rtl="0">
              <a:spcBef>
                <a:spcPts val="0"/>
              </a:spcBef>
              <a:spcAft>
                <a:spcPts val="0"/>
              </a:spcAft>
              <a:buNone/>
              <a:defRPr>
                <a:solidFill>
                  <a:schemeClr val="accent4"/>
                </a:solidFill>
              </a:defRPr>
            </a:lvl8pPr>
            <a:lvl9pPr lvl="8" rtl="0">
              <a:spcBef>
                <a:spcPts val="0"/>
              </a:spcBef>
              <a:spcAft>
                <a:spcPts val="0"/>
              </a:spcAft>
              <a:buNone/>
              <a:defRPr>
                <a:solidFill>
                  <a:schemeClr val="accent4"/>
                </a:solidFill>
              </a:defRPr>
            </a:lvl9pPr>
          </a:lstStyle>
          <a:p>
            <a:endParaRPr/>
          </a:p>
        </p:txBody>
      </p:sp>
      <p:sp>
        <p:nvSpPr>
          <p:cNvPr id="722" name="Google Shape;722;p13"/>
          <p:cNvSpPr txBox="1">
            <a:spLocks noGrp="1"/>
          </p:cNvSpPr>
          <p:nvPr>
            <p:ph type="title" idx="15" hasCustomPrompt="1"/>
          </p:nvPr>
        </p:nvSpPr>
        <p:spPr>
          <a:xfrm>
            <a:off x="4794046" y="3422672"/>
            <a:ext cx="1150500" cy="572700"/>
          </a:xfrm>
          <a:prstGeom prst="rect">
            <a:avLst/>
          </a:prstGeom>
          <a:noFill/>
        </p:spPr>
        <p:txBody>
          <a:bodyPr spcFirstLastPara="1" wrap="square" lIns="91425" tIns="91425" rIns="91425" bIns="91425" anchor="ctr" anchorCtr="0">
            <a:noAutofit/>
          </a:bodyPr>
          <a:lstStyle>
            <a:lvl1pPr lvl="0" algn="l" rtl="0">
              <a:lnSpc>
                <a:spcPct val="100000"/>
              </a:lnSpc>
              <a:spcBef>
                <a:spcPts val="0"/>
              </a:spcBef>
              <a:spcAft>
                <a:spcPts val="0"/>
              </a:spcAft>
              <a:buClr>
                <a:schemeClr val="accent4"/>
              </a:buClr>
              <a:buSzPts val="3000"/>
              <a:buNone/>
              <a:defRPr sz="5500">
                <a:solidFill>
                  <a:schemeClr val="accent4"/>
                </a:solidFill>
              </a:defRPr>
            </a:lvl1pPr>
            <a:lvl2pPr lvl="1" algn="r" rtl="0">
              <a:spcBef>
                <a:spcPts val="0"/>
              </a:spcBef>
              <a:spcAft>
                <a:spcPts val="0"/>
              </a:spcAft>
              <a:buClr>
                <a:schemeClr val="accent4"/>
              </a:buClr>
              <a:buSzPts val="3000"/>
              <a:buNone/>
              <a:defRPr sz="3000">
                <a:solidFill>
                  <a:schemeClr val="accent4"/>
                </a:solidFill>
              </a:defRPr>
            </a:lvl2pPr>
            <a:lvl3pPr lvl="2" algn="r" rtl="0">
              <a:spcBef>
                <a:spcPts val="0"/>
              </a:spcBef>
              <a:spcAft>
                <a:spcPts val="0"/>
              </a:spcAft>
              <a:buClr>
                <a:schemeClr val="accent4"/>
              </a:buClr>
              <a:buSzPts val="3000"/>
              <a:buNone/>
              <a:defRPr sz="3000">
                <a:solidFill>
                  <a:schemeClr val="accent4"/>
                </a:solidFill>
              </a:defRPr>
            </a:lvl3pPr>
            <a:lvl4pPr lvl="3" algn="r" rtl="0">
              <a:spcBef>
                <a:spcPts val="0"/>
              </a:spcBef>
              <a:spcAft>
                <a:spcPts val="0"/>
              </a:spcAft>
              <a:buClr>
                <a:schemeClr val="accent4"/>
              </a:buClr>
              <a:buSzPts val="3000"/>
              <a:buNone/>
              <a:defRPr sz="3000">
                <a:solidFill>
                  <a:schemeClr val="accent4"/>
                </a:solidFill>
              </a:defRPr>
            </a:lvl4pPr>
            <a:lvl5pPr lvl="4" algn="r" rtl="0">
              <a:spcBef>
                <a:spcPts val="0"/>
              </a:spcBef>
              <a:spcAft>
                <a:spcPts val="0"/>
              </a:spcAft>
              <a:buClr>
                <a:schemeClr val="accent4"/>
              </a:buClr>
              <a:buSzPts val="3000"/>
              <a:buNone/>
              <a:defRPr sz="3000">
                <a:solidFill>
                  <a:schemeClr val="accent4"/>
                </a:solidFill>
              </a:defRPr>
            </a:lvl5pPr>
            <a:lvl6pPr lvl="5" algn="r" rtl="0">
              <a:spcBef>
                <a:spcPts val="0"/>
              </a:spcBef>
              <a:spcAft>
                <a:spcPts val="0"/>
              </a:spcAft>
              <a:buClr>
                <a:schemeClr val="accent4"/>
              </a:buClr>
              <a:buSzPts val="3000"/>
              <a:buNone/>
              <a:defRPr sz="3000">
                <a:solidFill>
                  <a:schemeClr val="accent4"/>
                </a:solidFill>
              </a:defRPr>
            </a:lvl6pPr>
            <a:lvl7pPr lvl="6" algn="r" rtl="0">
              <a:spcBef>
                <a:spcPts val="0"/>
              </a:spcBef>
              <a:spcAft>
                <a:spcPts val="0"/>
              </a:spcAft>
              <a:buClr>
                <a:schemeClr val="accent4"/>
              </a:buClr>
              <a:buSzPts val="3000"/>
              <a:buNone/>
              <a:defRPr sz="3000">
                <a:solidFill>
                  <a:schemeClr val="accent4"/>
                </a:solidFill>
              </a:defRPr>
            </a:lvl7pPr>
            <a:lvl8pPr lvl="7" algn="r" rtl="0">
              <a:spcBef>
                <a:spcPts val="0"/>
              </a:spcBef>
              <a:spcAft>
                <a:spcPts val="0"/>
              </a:spcAft>
              <a:buClr>
                <a:schemeClr val="accent4"/>
              </a:buClr>
              <a:buSzPts val="3000"/>
              <a:buNone/>
              <a:defRPr sz="3000">
                <a:solidFill>
                  <a:schemeClr val="accent4"/>
                </a:solidFill>
              </a:defRPr>
            </a:lvl8pPr>
            <a:lvl9pPr lvl="8" algn="r" rtl="0">
              <a:spcBef>
                <a:spcPts val="0"/>
              </a:spcBef>
              <a:spcAft>
                <a:spcPts val="0"/>
              </a:spcAft>
              <a:buClr>
                <a:schemeClr val="accent4"/>
              </a:buClr>
              <a:buSzPts val="3000"/>
              <a:buNone/>
              <a:defRPr sz="3000">
                <a:solidFill>
                  <a:schemeClr val="accent4"/>
                </a:solidFill>
              </a:defRPr>
            </a:lvl9pPr>
          </a:lstStyle>
          <a:p>
            <a:r>
              <a:t>xx%</a:t>
            </a:r>
          </a:p>
        </p:txBody>
      </p:sp>
      <p:sp>
        <p:nvSpPr>
          <p:cNvPr id="723" name="Google Shape;723;p13"/>
          <p:cNvSpPr/>
          <p:nvPr/>
        </p:nvSpPr>
        <p:spPr>
          <a:xfrm rot="-8100000">
            <a:off x="3461076" y="2639897"/>
            <a:ext cx="1544745" cy="4654601"/>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3"/>
          <p:cNvSpPr/>
          <p:nvPr/>
        </p:nvSpPr>
        <p:spPr>
          <a:xfrm rot="-8100000">
            <a:off x="3866399" y="4146316"/>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CUSTOM">
    <p:bg>
      <p:bgPr>
        <a:solidFill>
          <a:schemeClr val="lt1"/>
        </a:solidFill>
        <a:effectLst/>
      </p:bgPr>
    </p:bg>
    <p:spTree>
      <p:nvGrpSpPr>
        <p:cNvPr id="1" name="Shape 725"/>
        <p:cNvGrpSpPr/>
        <p:nvPr/>
      </p:nvGrpSpPr>
      <p:grpSpPr>
        <a:xfrm>
          <a:off x="0" y="0"/>
          <a:ext cx="0" cy="0"/>
          <a:chOff x="0" y="0"/>
          <a:chExt cx="0" cy="0"/>
        </a:xfrm>
      </p:grpSpPr>
      <p:grpSp>
        <p:nvGrpSpPr>
          <p:cNvPr id="726" name="Google Shape;726;p14"/>
          <p:cNvGrpSpPr/>
          <p:nvPr/>
        </p:nvGrpSpPr>
        <p:grpSpPr>
          <a:xfrm>
            <a:off x="-100309" y="-413298"/>
            <a:ext cx="9344800" cy="5970256"/>
            <a:chOff x="1731950" y="2464950"/>
            <a:chExt cx="4224975" cy="2699275"/>
          </a:xfrm>
        </p:grpSpPr>
        <p:sp>
          <p:nvSpPr>
            <p:cNvPr id="727" name="Google Shape;727;p14"/>
            <p:cNvSpPr/>
            <p:nvPr/>
          </p:nvSpPr>
          <p:spPr>
            <a:xfrm>
              <a:off x="1731950" y="2464950"/>
              <a:ext cx="4224975" cy="2699275"/>
            </a:xfrm>
            <a:custGeom>
              <a:avLst/>
              <a:gdLst/>
              <a:ahLst/>
              <a:cxnLst/>
              <a:rect l="l" t="t" r="r" b="b"/>
              <a:pathLst>
                <a:path w="168999" h="107971" extrusionOk="0">
                  <a:moveTo>
                    <a:pt x="168698" y="276"/>
                  </a:moveTo>
                  <a:lnTo>
                    <a:pt x="168698" y="107695"/>
                  </a:lnTo>
                  <a:lnTo>
                    <a:pt x="277" y="107695"/>
                  </a:lnTo>
                  <a:lnTo>
                    <a:pt x="277" y="276"/>
                  </a:lnTo>
                  <a:close/>
                  <a:moveTo>
                    <a:pt x="1" y="0"/>
                  </a:moveTo>
                  <a:lnTo>
                    <a:pt x="1" y="107971"/>
                  </a:lnTo>
                  <a:lnTo>
                    <a:pt x="168999" y="107971"/>
                  </a:lnTo>
                  <a:lnTo>
                    <a:pt x="168999"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4"/>
            <p:cNvSpPr/>
            <p:nvPr/>
          </p:nvSpPr>
          <p:spPr>
            <a:xfrm>
              <a:off x="1735725" y="5028875"/>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4"/>
            <p:cNvSpPr/>
            <p:nvPr/>
          </p:nvSpPr>
          <p:spPr>
            <a:xfrm>
              <a:off x="1735725" y="4900425"/>
              <a:ext cx="4217450" cy="7525"/>
            </a:xfrm>
            <a:custGeom>
              <a:avLst/>
              <a:gdLst/>
              <a:ahLst/>
              <a:cxnLst/>
              <a:rect l="l" t="t" r="r" b="b"/>
              <a:pathLst>
                <a:path w="168698" h="301"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4"/>
            <p:cNvSpPr/>
            <p:nvPr/>
          </p:nvSpPr>
          <p:spPr>
            <a:xfrm>
              <a:off x="1735725" y="4772600"/>
              <a:ext cx="4217450" cy="6925"/>
            </a:xfrm>
            <a:custGeom>
              <a:avLst/>
              <a:gdLst/>
              <a:ahLst/>
              <a:cxnLst/>
              <a:rect l="l" t="t" r="r" b="b"/>
              <a:pathLst>
                <a:path w="168698" h="277"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4"/>
            <p:cNvSpPr/>
            <p:nvPr/>
          </p:nvSpPr>
          <p:spPr>
            <a:xfrm>
              <a:off x="1735725" y="4644150"/>
              <a:ext cx="4217450" cy="7550"/>
            </a:xfrm>
            <a:custGeom>
              <a:avLst/>
              <a:gdLst/>
              <a:ahLst/>
              <a:cxnLst/>
              <a:rect l="l" t="t" r="r" b="b"/>
              <a:pathLst>
                <a:path w="168698" h="302" extrusionOk="0">
                  <a:moveTo>
                    <a:pt x="0" y="1"/>
                  </a:moveTo>
                  <a:lnTo>
                    <a:pt x="0" y="301"/>
                  </a:lnTo>
                  <a:lnTo>
                    <a:pt x="168698" y="301"/>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4"/>
            <p:cNvSpPr/>
            <p:nvPr/>
          </p:nvSpPr>
          <p:spPr>
            <a:xfrm>
              <a:off x="1735725" y="4516325"/>
              <a:ext cx="4217450" cy="6925"/>
            </a:xfrm>
            <a:custGeom>
              <a:avLst/>
              <a:gdLst/>
              <a:ahLst/>
              <a:cxnLst/>
              <a:rect l="l" t="t" r="r" b="b"/>
              <a:pathLst>
                <a:path w="168698" h="277" extrusionOk="0">
                  <a:moveTo>
                    <a:pt x="0" y="1"/>
                  </a:moveTo>
                  <a:lnTo>
                    <a:pt x="0" y="276"/>
                  </a:lnTo>
                  <a:lnTo>
                    <a:pt x="168698" y="276"/>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4"/>
            <p:cNvSpPr/>
            <p:nvPr/>
          </p:nvSpPr>
          <p:spPr>
            <a:xfrm>
              <a:off x="1735725" y="4387875"/>
              <a:ext cx="4217450" cy="6925"/>
            </a:xfrm>
            <a:custGeom>
              <a:avLst/>
              <a:gdLst/>
              <a:ahLst/>
              <a:cxnLst/>
              <a:rect l="l" t="t" r="r" b="b"/>
              <a:pathLst>
                <a:path w="168698" h="277" extrusionOk="0">
                  <a:moveTo>
                    <a:pt x="0" y="1"/>
                  </a:moveTo>
                  <a:lnTo>
                    <a:pt x="0" y="277"/>
                  </a:lnTo>
                  <a:lnTo>
                    <a:pt x="168698" y="277"/>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4"/>
            <p:cNvSpPr/>
            <p:nvPr/>
          </p:nvSpPr>
          <p:spPr>
            <a:xfrm>
              <a:off x="1735725" y="4259450"/>
              <a:ext cx="4217450" cy="7525"/>
            </a:xfrm>
            <a:custGeom>
              <a:avLst/>
              <a:gdLst/>
              <a:ahLst/>
              <a:cxnLst/>
              <a:rect l="l" t="t" r="r" b="b"/>
              <a:pathLst>
                <a:path w="168698" h="301"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4"/>
            <p:cNvSpPr/>
            <p:nvPr/>
          </p:nvSpPr>
          <p:spPr>
            <a:xfrm>
              <a:off x="1735725" y="4131625"/>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4"/>
            <p:cNvSpPr/>
            <p:nvPr/>
          </p:nvSpPr>
          <p:spPr>
            <a:xfrm>
              <a:off x="1735725" y="4003175"/>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4"/>
            <p:cNvSpPr/>
            <p:nvPr/>
          </p:nvSpPr>
          <p:spPr>
            <a:xfrm>
              <a:off x="1735725" y="3874725"/>
              <a:ext cx="4217450" cy="7550"/>
            </a:xfrm>
            <a:custGeom>
              <a:avLst/>
              <a:gdLst/>
              <a:ahLst/>
              <a:cxnLst/>
              <a:rect l="l" t="t" r="r" b="b"/>
              <a:pathLst>
                <a:path w="168698" h="302"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4"/>
            <p:cNvSpPr/>
            <p:nvPr/>
          </p:nvSpPr>
          <p:spPr>
            <a:xfrm>
              <a:off x="1735725" y="3746900"/>
              <a:ext cx="4217450" cy="6925"/>
            </a:xfrm>
            <a:custGeom>
              <a:avLst/>
              <a:gdLst/>
              <a:ahLst/>
              <a:cxnLst/>
              <a:rect l="l" t="t" r="r" b="b"/>
              <a:pathLst>
                <a:path w="168698" h="277" extrusionOk="0">
                  <a:moveTo>
                    <a:pt x="0" y="1"/>
                  </a:moveTo>
                  <a:lnTo>
                    <a:pt x="0" y="276"/>
                  </a:lnTo>
                  <a:lnTo>
                    <a:pt x="168698" y="276"/>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4"/>
            <p:cNvSpPr/>
            <p:nvPr/>
          </p:nvSpPr>
          <p:spPr>
            <a:xfrm>
              <a:off x="1735725" y="3618450"/>
              <a:ext cx="4217450" cy="7550"/>
            </a:xfrm>
            <a:custGeom>
              <a:avLst/>
              <a:gdLst/>
              <a:ahLst/>
              <a:cxnLst/>
              <a:rect l="l" t="t" r="r" b="b"/>
              <a:pathLst>
                <a:path w="168698" h="302" extrusionOk="0">
                  <a:moveTo>
                    <a:pt x="0" y="1"/>
                  </a:moveTo>
                  <a:lnTo>
                    <a:pt x="0" y="302"/>
                  </a:lnTo>
                  <a:lnTo>
                    <a:pt x="168698" y="302"/>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4"/>
            <p:cNvSpPr/>
            <p:nvPr/>
          </p:nvSpPr>
          <p:spPr>
            <a:xfrm>
              <a:off x="1735725" y="3490625"/>
              <a:ext cx="4217450" cy="6925"/>
            </a:xfrm>
            <a:custGeom>
              <a:avLst/>
              <a:gdLst/>
              <a:ahLst/>
              <a:cxnLst/>
              <a:rect l="l" t="t" r="r" b="b"/>
              <a:pathLst>
                <a:path w="168698" h="277" extrusionOk="0">
                  <a:moveTo>
                    <a:pt x="0" y="1"/>
                  </a:moveTo>
                  <a:lnTo>
                    <a:pt x="0" y="277"/>
                  </a:lnTo>
                  <a:lnTo>
                    <a:pt x="168698" y="277"/>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4"/>
            <p:cNvSpPr/>
            <p:nvPr/>
          </p:nvSpPr>
          <p:spPr>
            <a:xfrm>
              <a:off x="1735725" y="3362200"/>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4"/>
            <p:cNvSpPr/>
            <p:nvPr/>
          </p:nvSpPr>
          <p:spPr>
            <a:xfrm>
              <a:off x="1735725" y="3233750"/>
              <a:ext cx="4217450" cy="7525"/>
            </a:xfrm>
            <a:custGeom>
              <a:avLst/>
              <a:gdLst/>
              <a:ahLst/>
              <a:cxnLst/>
              <a:rect l="l" t="t" r="r" b="b"/>
              <a:pathLst>
                <a:path w="168698" h="301"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4"/>
            <p:cNvSpPr/>
            <p:nvPr/>
          </p:nvSpPr>
          <p:spPr>
            <a:xfrm>
              <a:off x="1735725" y="3105925"/>
              <a:ext cx="4217450" cy="6925"/>
            </a:xfrm>
            <a:custGeom>
              <a:avLst/>
              <a:gdLst/>
              <a:ahLst/>
              <a:cxnLst/>
              <a:rect l="l" t="t" r="r" b="b"/>
              <a:pathLst>
                <a:path w="168698" h="277"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4"/>
            <p:cNvSpPr/>
            <p:nvPr/>
          </p:nvSpPr>
          <p:spPr>
            <a:xfrm>
              <a:off x="1735725" y="2977475"/>
              <a:ext cx="4217450" cy="7550"/>
            </a:xfrm>
            <a:custGeom>
              <a:avLst/>
              <a:gdLst/>
              <a:ahLst/>
              <a:cxnLst/>
              <a:rect l="l" t="t" r="r" b="b"/>
              <a:pathLst>
                <a:path w="168698" h="302" extrusionOk="0">
                  <a:moveTo>
                    <a:pt x="0" y="1"/>
                  </a:moveTo>
                  <a:lnTo>
                    <a:pt x="0" y="301"/>
                  </a:lnTo>
                  <a:lnTo>
                    <a:pt x="168698" y="301"/>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4"/>
            <p:cNvSpPr/>
            <p:nvPr/>
          </p:nvSpPr>
          <p:spPr>
            <a:xfrm>
              <a:off x="1735725" y="2849025"/>
              <a:ext cx="4217450" cy="7550"/>
            </a:xfrm>
            <a:custGeom>
              <a:avLst/>
              <a:gdLst/>
              <a:ahLst/>
              <a:cxnLst/>
              <a:rect l="l" t="t" r="r" b="b"/>
              <a:pathLst>
                <a:path w="168698" h="302" extrusionOk="0">
                  <a:moveTo>
                    <a:pt x="0" y="1"/>
                  </a:moveTo>
                  <a:lnTo>
                    <a:pt x="0" y="301"/>
                  </a:lnTo>
                  <a:lnTo>
                    <a:pt x="168698" y="301"/>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4"/>
            <p:cNvSpPr/>
            <p:nvPr/>
          </p:nvSpPr>
          <p:spPr>
            <a:xfrm>
              <a:off x="1735725" y="2721200"/>
              <a:ext cx="4217450" cy="6925"/>
            </a:xfrm>
            <a:custGeom>
              <a:avLst/>
              <a:gdLst/>
              <a:ahLst/>
              <a:cxnLst/>
              <a:rect l="l" t="t" r="r" b="b"/>
              <a:pathLst>
                <a:path w="168698" h="277" extrusionOk="0">
                  <a:moveTo>
                    <a:pt x="0" y="1"/>
                  </a:moveTo>
                  <a:lnTo>
                    <a:pt x="0" y="277"/>
                  </a:lnTo>
                  <a:lnTo>
                    <a:pt x="168698" y="277"/>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4"/>
            <p:cNvSpPr/>
            <p:nvPr/>
          </p:nvSpPr>
          <p:spPr>
            <a:xfrm>
              <a:off x="1735725" y="2592750"/>
              <a:ext cx="4217450" cy="7550"/>
            </a:xfrm>
            <a:custGeom>
              <a:avLst/>
              <a:gdLst/>
              <a:ahLst/>
              <a:cxnLst/>
              <a:rect l="l" t="t" r="r" b="b"/>
              <a:pathLst>
                <a:path w="168698" h="302" extrusionOk="0">
                  <a:moveTo>
                    <a:pt x="0" y="1"/>
                  </a:moveTo>
                  <a:lnTo>
                    <a:pt x="0" y="302"/>
                  </a:lnTo>
                  <a:lnTo>
                    <a:pt x="168698" y="302"/>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4"/>
            <p:cNvSpPr/>
            <p:nvPr/>
          </p:nvSpPr>
          <p:spPr>
            <a:xfrm>
              <a:off x="5748900"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4"/>
            <p:cNvSpPr/>
            <p:nvPr/>
          </p:nvSpPr>
          <p:spPr>
            <a:xfrm>
              <a:off x="5547750" y="2468075"/>
              <a:ext cx="7550" cy="2692400"/>
            </a:xfrm>
            <a:custGeom>
              <a:avLst/>
              <a:gdLst/>
              <a:ahLst/>
              <a:cxnLst/>
              <a:rect l="l" t="t" r="r" b="b"/>
              <a:pathLst>
                <a:path w="302" h="107696" extrusionOk="0">
                  <a:moveTo>
                    <a:pt x="1" y="0"/>
                  </a:moveTo>
                  <a:lnTo>
                    <a:pt x="1" y="107695"/>
                  </a:lnTo>
                  <a:lnTo>
                    <a:pt x="302" y="107695"/>
                  </a:lnTo>
                  <a:lnTo>
                    <a:pt x="302"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4"/>
            <p:cNvSpPr/>
            <p:nvPr/>
          </p:nvSpPr>
          <p:spPr>
            <a:xfrm>
              <a:off x="5347250" y="2468075"/>
              <a:ext cx="6925" cy="2692400"/>
            </a:xfrm>
            <a:custGeom>
              <a:avLst/>
              <a:gdLst/>
              <a:ahLst/>
              <a:cxnLst/>
              <a:rect l="l" t="t" r="r" b="b"/>
              <a:pathLst>
                <a:path w="277" h="107696" extrusionOk="0">
                  <a:moveTo>
                    <a:pt x="1" y="0"/>
                  </a:moveTo>
                  <a:lnTo>
                    <a:pt x="1" y="107695"/>
                  </a:lnTo>
                  <a:lnTo>
                    <a:pt x="277" y="107695"/>
                  </a:lnTo>
                  <a:lnTo>
                    <a:pt x="277"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4"/>
            <p:cNvSpPr/>
            <p:nvPr/>
          </p:nvSpPr>
          <p:spPr>
            <a:xfrm>
              <a:off x="5146125"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4"/>
            <p:cNvSpPr/>
            <p:nvPr/>
          </p:nvSpPr>
          <p:spPr>
            <a:xfrm>
              <a:off x="4945625"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4"/>
            <p:cNvSpPr/>
            <p:nvPr/>
          </p:nvSpPr>
          <p:spPr>
            <a:xfrm>
              <a:off x="4744500"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4"/>
            <p:cNvSpPr/>
            <p:nvPr/>
          </p:nvSpPr>
          <p:spPr>
            <a:xfrm>
              <a:off x="4543375" y="2468075"/>
              <a:ext cx="7550" cy="2692400"/>
            </a:xfrm>
            <a:custGeom>
              <a:avLst/>
              <a:gdLst/>
              <a:ahLst/>
              <a:cxnLst/>
              <a:rect l="l" t="t" r="r" b="b"/>
              <a:pathLst>
                <a:path w="302"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4"/>
            <p:cNvSpPr/>
            <p:nvPr/>
          </p:nvSpPr>
          <p:spPr>
            <a:xfrm>
              <a:off x="4342875" y="2468075"/>
              <a:ext cx="6925" cy="2692400"/>
            </a:xfrm>
            <a:custGeom>
              <a:avLst/>
              <a:gdLst/>
              <a:ahLst/>
              <a:cxnLst/>
              <a:rect l="l" t="t" r="r" b="b"/>
              <a:pathLst>
                <a:path w="277"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4"/>
            <p:cNvSpPr/>
            <p:nvPr/>
          </p:nvSpPr>
          <p:spPr>
            <a:xfrm>
              <a:off x="4141750" y="2468075"/>
              <a:ext cx="7525" cy="2692400"/>
            </a:xfrm>
            <a:custGeom>
              <a:avLst/>
              <a:gdLst/>
              <a:ahLst/>
              <a:cxnLst/>
              <a:rect l="l" t="t" r="r" b="b"/>
              <a:pathLst>
                <a:path w="301"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4"/>
            <p:cNvSpPr/>
            <p:nvPr/>
          </p:nvSpPr>
          <p:spPr>
            <a:xfrm>
              <a:off x="3941250"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4"/>
            <p:cNvSpPr/>
            <p:nvPr/>
          </p:nvSpPr>
          <p:spPr>
            <a:xfrm>
              <a:off x="3740125" y="2468075"/>
              <a:ext cx="7525" cy="2692400"/>
            </a:xfrm>
            <a:custGeom>
              <a:avLst/>
              <a:gdLst/>
              <a:ahLst/>
              <a:cxnLst/>
              <a:rect l="l" t="t" r="r" b="b"/>
              <a:pathLst>
                <a:path w="301"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4"/>
            <p:cNvSpPr/>
            <p:nvPr/>
          </p:nvSpPr>
          <p:spPr>
            <a:xfrm>
              <a:off x="3539600" y="2468075"/>
              <a:ext cx="6925" cy="2692400"/>
            </a:xfrm>
            <a:custGeom>
              <a:avLst/>
              <a:gdLst/>
              <a:ahLst/>
              <a:cxnLst/>
              <a:rect l="l" t="t" r="r" b="b"/>
              <a:pathLst>
                <a:path w="277" h="107696" extrusionOk="0">
                  <a:moveTo>
                    <a:pt x="1" y="0"/>
                  </a:moveTo>
                  <a:lnTo>
                    <a:pt x="1" y="107695"/>
                  </a:lnTo>
                  <a:lnTo>
                    <a:pt x="277" y="107695"/>
                  </a:lnTo>
                  <a:lnTo>
                    <a:pt x="277"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4"/>
            <p:cNvSpPr/>
            <p:nvPr/>
          </p:nvSpPr>
          <p:spPr>
            <a:xfrm>
              <a:off x="3338475" y="2468075"/>
              <a:ext cx="7550" cy="2692400"/>
            </a:xfrm>
            <a:custGeom>
              <a:avLst/>
              <a:gdLst/>
              <a:ahLst/>
              <a:cxnLst/>
              <a:rect l="l" t="t" r="r" b="b"/>
              <a:pathLst>
                <a:path w="302" h="107696" extrusionOk="0">
                  <a:moveTo>
                    <a:pt x="1" y="0"/>
                  </a:moveTo>
                  <a:lnTo>
                    <a:pt x="1" y="107695"/>
                  </a:lnTo>
                  <a:lnTo>
                    <a:pt x="302" y="107695"/>
                  </a:lnTo>
                  <a:lnTo>
                    <a:pt x="302"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4"/>
            <p:cNvSpPr/>
            <p:nvPr/>
          </p:nvSpPr>
          <p:spPr>
            <a:xfrm>
              <a:off x="3137975"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4"/>
            <p:cNvSpPr/>
            <p:nvPr/>
          </p:nvSpPr>
          <p:spPr>
            <a:xfrm>
              <a:off x="2936850" y="2468075"/>
              <a:ext cx="7550" cy="2692400"/>
            </a:xfrm>
            <a:custGeom>
              <a:avLst/>
              <a:gdLst/>
              <a:ahLst/>
              <a:cxnLst/>
              <a:rect l="l" t="t" r="r" b="b"/>
              <a:pathLst>
                <a:path w="302" h="107696" extrusionOk="0">
                  <a:moveTo>
                    <a:pt x="1" y="0"/>
                  </a:moveTo>
                  <a:lnTo>
                    <a:pt x="1"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4"/>
            <p:cNvSpPr/>
            <p:nvPr/>
          </p:nvSpPr>
          <p:spPr>
            <a:xfrm>
              <a:off x="2736350"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4"/>
            <p:cNvSpPr/>
            <p:nvPr/>
          </p:nvSpPr>
          <p:spPr>
            <a:xfrm>
              <a:off x="2535225" y="2468075"/>
              <a:ext cx="7550" cy="2692400"/>
            </a:xfrm>
            <a:custGeom>
              <a:avLst/>
              <a:gdLst/>
              <a:ahLst/>
              <a:cxnLst/>
              <a:rect l="l" t="t" r="r" b="b"/>
              <a:pathLst>
                <a:path w="302"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4"/>
            <p:cNvSpPr/>
            <p:nvPr/>
          </p:nvSpPr>
          <p:spPr>
            <a:xfrm>
              <a:off x="2334725"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4"/>
            <p:cNvSpPr/>
            <p:nvPr/>
          </p:nvSpPr>
          <p:spPr>
            <a:xfrm>
              <a:off x="2133600" y="2468075"/>
              <a:ext cx="7525" cy="2692400"/>
            </a:xfrm>
            <a:custGeom>
              <a:avLst/>
              <a:gdLst/>
              <a:ahLst/>
              <a:cxnLst/>
              <a:rect l="l" t="t" r="r" b="b"/>
              <a:pathLst>
                <a:path w="301"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4"/>
            <p:cNvSpPr/>
            <p:nvPr/>
          </p:nvSpPr>
          <p:spPr>
            <a:xfrm>
              <a:off x="1933100"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8" name="Google Shape;768;p14"/>
          <p:cNvSpPr/>
          <p:nvPr/>
        </p:nvSpPr>
        <p:spPr>
          <a:xfrm rot="-10799889">
            <a:off x="-44225" y="-887050"/>
            <a:ext cx="9288600" cy="6024300"/>
          </a:xfrm>
          <a:prstGeom prst="rect">
            <a:avLst/>
          </a:prstGeom>
          <a:gradFill>
            <a:gsLst>
              <a:gs pos="0">
                <a:schemeClr val="dk2"/>
              </a:gs>
              <a:gs pos="77000">
                <a:srgbClr val="1D0D24">
                  <a:alpha val="0"/>
                </a:srgbClr>
              </a:gs>
              <a:gs pos="100000">
                <a:srgbClr val="1D0D24">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4"/>
          <p:cNvSpPr/>
          <p:nvPr/>
        </p:nvSpPr>
        <p:spPr>
          <a:xfrm rot="-2700000" flipH="1">
            <a:off x="-275499" y="244460"/>
            <a:ext cx="1544745" cy="4654601"/>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4"/>
          <p:cNvSpPr/>
          <p:nvPr/>
        </p:nvSpPr>
        <p:spPr>
          <a:xfrm rot="-2700000" flipH="1">
            <a:off x="3827700" y="-1792824"/>
            <a:ext cx="1544745" cy="5651197"/>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4"/>
          <p:cNvSpPr/>
          <p:nvPr/>
        </p:nvSpPr>
        <p:spPr>
          <a:xfrm rot="8100000" flipH="1">
            <a:off x="4007976" y="1737047"/>
            <a:ext cx="1544745" cy="4654601"/>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4"/>
          <p:cNvSpPr/>
          <p:nvPr/>
        </p:nvSpPr>
        <p:spPr>
          <a:xfrm rot="8100000" flipH="1">
            <a:off x="9392001" y="1944247"/>
            <a:ext cx="1544745" cy="4654601"/>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4"/>
          <p:cNvSpPr/>
          <p:nvPr/>
        </p:nvSpPr>
        <p:spPr>
          <a:xfrm rot="-2700000" flipH="1">
            <a:off x="9018425" y="-1792824"/>
            <a:ext cx="1544745" cy="5651197"/>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4"/>
          <p:cNvSpPr/>
          <p:nvPr/>
        </p:nvSpPr>
        <p:spPr>
          <a:xfrm rot="8100000" flipH="1">
            <a:off x="5705611" y="-1057659"/>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4"/>
          <p:cNvSpPr/>
          <p:nvPr/>
        </p:nvSpPr>
        <p:spPr>
          <a:xfrm rot="8100000" flipH="1">
            <a:off x="9016436" y="1675116"/>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4"/>
          <p:cNvSpPr/>
          <p:nvPr/>
        </p:nvSpPr>
        <p:spPr>
          <a:xfrm rot="8100000" flipH="1">
            <a:off x="1206999" y="4275741"/>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7" name="Google Shape;777;p14"/>
          <p:cNvGrpSpPr/>
          <p:nvPr/>
        </p:nvGrpSpPr>
        <p:grpSpPr>
          <a:xfrm>
            <a:off x="8676817" y="3893058"/>
            <a:ext cx="814235" cy="814235"/>
            <a:chOff x="6094950" y="1036375"/>
            <a:chExt cx="1122000" cy="1122000"/>
          </a:xfrm>
        </p:grpSpPr>
        <p:sp>
          <p:nvSpPr>
            <p:cNvPr id="778" name="Google Shape;778;p14"/>
            <p:cNvSpPr/>
            <p:nvPr/>
          </p:nvSpPr>
          <p:spPr>
            <a:xfrm>
              <a:off x="6171150" y="1112575"/>
              <a:ext cx="1045800" cy="1045800"/>
            </a:xfrm>
            <a:prstGeom prst="donut">
              <a:avLst>
                <a:gd name="adj" fmla="val 13018"/>
              </a:avLst>
            </a:prstGeom>
            <a:gradFill>
              <a:gsLst>
                <a:gs pos="0">
                  <a:schemeClr val="lt1"/>
                </a:gs>
                <a:gs pos="100000">
                  <a:schemeClr val="dk2"/>
                </a:gs>
              </a:gsLst>
              <a:lin ang="5400012" scaled="0"/>
            </a:gradFill>
            <a:ln>
              <a:noFill/>
            </a:ln>
            <a:effectLst>
              <a:outerShdw blurRad="442913" dist="19050" dir="5400000" algn="bl" rotWithShape="0">
                <a:srgbClr val="000000">
                  <a:alpha val="3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4"/>
            <p:cNvSpPr/>
            <p:nvPr/>
          </p:nvSpPr>
          <p:spPr>
            <a:xfrm>
              <a:off x="6094950" y="1036375"/>
              <a:ext cx="1045800" cy="1045800"/>
            </a:xfrm>
            <a:prstGeom prst="donut">
              <a:avLst>
                <a:gd name="adj" fmla="val 13018"/>
              </a:avLst>
            </a:prstGeom>
            <a:gradFill>
              <a:gsLst>
                <a:gs pos="0">
                  <a:schemeClr val="dk1"/>
                </a:gs>
                <a:gs pos="3900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0" name="Google Shape;780;p14"/>
          <p:cNvGrpSpPr/>
          <p:nvPr/>
        </p:nvGrpSpPr>
        <p:grpSpPr>
          <a:xfrm>
            <a:off x="8113994" y="535902"/>
            <a:ext cx="683874" cy="663110"/>
            <a:chOff x="4597724" y="1112574"/>
            <a:chExt cx="876312" cy="849705"/>
          </a:xfrm>
        </p:grpSpPr>
        <p:sp>
          <p:nvSpPr>
            <p:cNvPr id="781" name="Google Shape;781;p14"/>
            <p:cNvSpPr/>
            <p:nvPr/>
          </p:nvSpPr>
          <p:spPr>
            <a:xfrm>
              <a:off x="4669436" y="1144179"/>
              <a:ext cx="804600" cy="818100"/>
            </a:xfrm>
            <a:prstGeom prst="mathPlus">
              <a:avLst>
                <a:gd name="adj1" fmla="val 15784"/>
              </a:avLst>
            </a:prstGeom>
            <a:gradFill>
              <a:gsLst>
                <a:gs pos="0">
                  <a:schemeClr val="dk1"/>
                </a:gs>
                <a:gs pos="100000">
                  <a:schemeClr val="accent1"/>
                </a:gs>
              </a:gsLst>
              <a:lin ang="5400012" scaled="0"/>
            </a:gradFill>
            <a:ln>
              <a:noFill/>
            </a:ln>
            <a:effectLst>
              <a:outerShdw blurRad="542925" dist="19050" algn="bl" rotWithShape="0">
                <a:schemeClr val="dk2">
                  <a:alpha val="4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4"/>
            <p:cNvSpPr/>
            <p:nvPr/>
          </p:nvSpPr>
          <p:spPr>
            <a:xfrm>
              <a:off x="4597724" y="1112574"/>
              <a:ext cx="804600" cy="818100"/>
            </a:xfrm>
            <a:prstGeom prst="mathPlus">
              <a:avLst>
                <a:gd name="adj1" fmla="val 15784"/>
              </a:avLst>
            </a:prstGeom>
            <a:gradFill>
              <a:gsLst>
                <a:gs pos="0">
                  <a:schemeClr val="lt2"/>
                </a:gs>
                <a:gs pos="47000">
                  <a:schemeClr val="lt2"/>
                </a:gs>
                <a:gs pos="97000">
                  <a:schemeClr val="dk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3" name="Google Shape;783;p14"/>
          <p:cNvGrpSpPr/>
          <p:nvPr/>
        </p:nvGrpSpPr>
        <p:grpSpPr>
          <a:xfrm>
            <a:off x="-252183" y="-278342"/>
            <a:ext cx="814235" cy="814235"/>
            <a:chOff x="6094950" y="1036375"/>
            <a:chExt cx="1122000" cy="1122000"/>
          </a:xfrm>
        </p:grpSpPr>
        <p:sp>
          <p:nvSpPr>
            <p:cNvPr id="784" name="Google Shape;784;p14"/>
            <p:cNvSpPr/>
            <p:nvPr/>
          </p:nvSpPr>
          <p:spPr>
            <a:xfrm>
              <a:off x="6171150" y="1112575"/>
              <a:ext cx="1045800" cy="1045800"/>
            </a:xfrm>
            <a:prstGeom prst="donut">
              <a:avLst>
                <a:gd name="adj" fmla="val 13018"/>
              </a:avLst>
            </a:prstGeom>
            <a:gradFill>
              <a:gsLst>
                <a:gs pos="0">
                  <a:schemeClr val="lt1"/>
                </a:gs>
                <a:gs pos="100000">
                  <a:schemeClr val="dk2"/>
                </a:gs>
              </a:gsLst>
              <a:lin ang="5400012" scaled="0"/>
            </a:gradFill>
            <a:ln>
              <a:noFill/>
            </a:ln>
            <a:effectLst>
              <a:outerShdw blurRad="442913" dist="19050" dir="5400000" algn="bl" rotWithShape="0">
                <a:srgbClr val="000000">
                  <a:alpha val="3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4"/>
            <p:cNvSpPr/>
            <p:nvPr/>
          </p:nvSpPr>
          <p:spPr>
            <a:xfrm>
              <a:off x="6094950" y="1036375"/>
              <a:ext cx="1045800" cy="1045800"/>
            </a:xfrm>
            <a:prstGeom prst="donut">
              <a:avLst>
                <a:gd name="adj" fmla="val 13018"/>
              </a:avLst>
            </a:prstGeom>
            <a:gradFill>
              <a:gsLst>
                <a:gs pos="0">
                  <a:schemeClr val="dk1"/>
                </a:gs>
                <a:gs pos="3900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6" name="Google Shape;786;p14"/>
          <p:cNvSpPr txBox="1">
            <a:spLocks noGrp="1"/>
          </p:cNvSpPr>
          <p:nvPr>
            <p:ph type="ctrTitle"/>
          </p:nvPr>
        </p:nvSpPr>
        <p:spPr>
          <a:xfrm>
            <a:off x="712800" y="441350"/>
            <a:ext cx="4004700" cy="1085700"/>
          </a:xfrm>
          <a:prstGeom prst="rect">
            <a:avLst/>
          </a:prstGeom>
        </p:spPr>
        <p:txBody>
          <a:bodyPr spcFirstLastPara="1" wrap="square" lIns="91425" tIns="91425" rIns="91425" bIns="91425" anchor="t" anchorCtr="0">
            <a:noAutofit/>
          </a:bodyPr>
          <a:lstStyle>
            <a:lvl1pPr lvl="0" algn="l" rtl="0">
              <a:spcBef>
                <a:spcPts val="0"/>
              </a:spcBef>
              <a:spcAft>
                <a:spcPts val="0"/>
              </a:spcAft>
              <a:buClr>
                <a:schemeClr val="accent4"/>
              </a:buClr>
              <a:buSzPts val="7200"/>
              <a:buNone/>
              <a:defRPr sz="4000">
                <a:solidFill>
                  <a:schemeClr val="accent4"/>
                </a:solidFill>
              </a:defRPr>
            </a:lvl1pPr>
            <a:lvl2pPr lvl="1" algn="ctr" rtl="0">
              <a:lnSpc>
                <a:spcPct val="80000"/>
              </a:lnSpc>
              <a:spcBef>
                <a:spcPts val="0"/>
              </a:spcBef>
              <a:spcAft>
                <a:spcPts val="0"/>
              </a:spcAft>
              <a:buClr>
                <a:schemeClr val="accent4"/>
              </a:buClr>
              <a:buSzPts val="7200"/>
              <a:buNone/>
              <a:defRPr sz="7200">
                <a:solidFill>
                  <a:schemeClr val="accent4"/>
                </a:solidFill>
              </a:defRPr>
            </a:lvl2pPr>
            <a:lvl3pPr lvl="2" algn="ctr" rtl="0">
              <a:lnSpc>
                <a:spcPct val="80000"/>
              </a:lnSpc>
              <a:spcBef>
                <a:spcPts val="0"/>
              </a:spcBef>
              <a:spcAft>
                <a:spcPts val="0"/>
              </a:spcAft>
              <a:buClr>
                <a:schemeClr val="accent4"/>
              </a:buClr>
              <a:buSzPts val="7200"/>
              <a:buNone/>
              <a:defRPr sz="7200">
                <a:solidFill>
                  <a:schemeClr val="accent4"/>
                </a:solidFill>
              </a:defRPr>
            </a:lvl3pPr>
            <a:lvl4pPr lvl="3" algn="ctr" rtl="0">
              <a:lnSpc>
                <a:spcPct val="80000"/>
              </a:lnSpc>
              <a:spcBef>
                <a:spcPts val="0"/>
              </a:spcBef>
              <a:spcAft>
                <a:spcPts val="0"/>
              </a:spcAft>
              <a:buClr>
                <a:schemeClr val="accent4"/>
              </a:buClr>
              <a:buSzPts val="7200"/>
              <a:buNone/>
              <a:defRPr sz="7200">
                <a:solidFill>
                  <a:schemeClr val="accent4"/>
                </a:solidFill>
              </a:defRPr>
            </a:lvl4pPr>
            <a:lvl5pPr lvl="4" algn="ctr" rtl="0">
              <a:lnSpc>
                <a:spcPct val="80000"/>
              </a:lnSpc>
              <a:spcBef>
                <a:spcPts val="0"/>
              </a:spcBef>
              <a:spcAft>
                <a:spcPts val="0"/>
              </a:spcAft>
              <a:buClr>
                <a:schemeClr val="accent4"/>
              </a:buClr>
              <a:buSzPts val="7200"/>
              <a:buNone/>
              <a:defRPr sz="7200">
                <a:solidFill>
                  <a:schemeClr val="accent4"/>
                </a:solidFill>
              </a:defRPr>
            </a:lvl5pPr>
            <a:lvl6pPr lvl="5" algn="ctr" rtl="0">
              <a:lnSpc>
                <a:spcPct val="80000"/>
              </a:lnSpc>
              <a:spcBef>
                <a:spcPts val="0"/>
              </a:spcBef>
              <a:spcAft>
                <a:spcPts val="0"/>
              </a:spcAft>
              <a:buClr>
                <a:schemeClr val="accent4"/>
              </a:buClr>
              <a:buSzPts val="7200"/>
              <a:buNone/>
              <a:defRPr sz="7200">
                <a:solidFill>
                  <a:schemeClr val="accent4"/>
                </a:solidFill>
              </a:defRPr>
            </a:lvl6pPr>
            <a:lvl7pPr lvl="6" algn="ctr" rtl="0">
              <a:lnSpc>
                <a:spcPct val="80000"/>
              </a:lnSpc>
              <a:spcBef>
                <a:spcPts val="0"/>
              </a:spcBef>
              <a:spcAft>
                <a:spcPts val="0"/>
              </a:spcAft>
              <a:buClr>
                <a:schemeClr val="accent4"/>
              </a:buClr>
              <a:buSzPts val="7200"/>
              <a:buNone/>
              <a:defRPr sz="7200">
                <a:solidFill>
                  <a:schemeClr val="accent4"/>
                </a:solidFill>
              </a:defRPr>
            </a:lvl7pPr>
            <a:lvl8pPr lvl="7" algn="ctr" rtl="0">
              <a:lnSpc>
                <a:spcPct val="80000"/>
              </a:lnSpc>
              <a:spcBef>
                <a:spcPts val="0"/>
              </a:spcBef>
              <a:spcAft>
                <a:spcPts val="0"/>
              </a:spcAft>
              <a:buClr>
                <a:schemeClr val="accent4"/>
              </a:buClr>
              <a:buSzPts val="7200"/>
              <a:buNone/>
              <a:defRPr sz="7200">
                <a:solidFill>
                  <a:schemeClr val="accent4"/>
                </a:solidFill>
              </a:defRPr>
            </a:lvl8pPr>
            <a:lvl9pPr lvl="8" algn="ctr" rtl="0">
              <a:lnSpc>
                <a:spcPct val="80000"/>
              </a:lnSpc>
              <a:spcBef>
                <a:spcPts val="0"/>
              </a:spcBef>
              <a:spcAft>
                <a:spcPts val="0"/>
              </a:spcAft>
              <a:buClr>
                <a:schemeClr val="accent4"/>
              </a:buClr>
              <a:buSzPts val="7200"/>
              <a:buNone/>
              <a:defRPr sz="7200">
                <a:solidFill>
                  <a:schemeClr val="accent4"/>
                </a:solidFill>
              </a:defRPr>
            </a:lvl9pPr>
          </a:lstStyle>
          <a:p>
            <a:endParaRPr/>
          </a:p>
        </p:txBody>
      </p:sp>
      <p:sp>
        <p:nvSpPr>
          <p:cNvPr id="787" name="Google Shape;787;p14"/>
          <p:cNvSpPr txBox="1">
            <a:spLocks noGrp="1"/>
          </p:cNvSpPr>
          <p:nvPr>
            <p:ph type="subTitle" idx="1"/>
          </p:nvPr>
        </p:nvSpPr>
        <p:spPr>
          <a:xfrm>
            <a:off x="971900" y="3525650"/>
            <a:ext cx="2173500" cy="365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None/>
              <a:defRPr sz="2000" b="1">
                <a:solidFill>
                  <a:schemeClr val="accent4"/>
                </a:solidFill>
                <a:latin typeface="Montserrat"/>
                <a:ea typeface="Montserrat"/>
                <a:cs typeface="Montserrat"/>
                <a:sym typeface="Montserrat"/>
              </a:defRPr>
            </a:lvl1pPr>
            <a:lvl2pPr lvl="1" algn="ctr" rtl="0">
              <a:spcBef>
                <a:spcPts val="0"/>
              </a:spcBef>
              <a:spcAft>
                <a:spcPts val="0"/>
              </a:spcAft>
              <a:buNone/>
              <a:defRPr sz="2000" b="1">
                <a:solidFill>
                  <a:schemeClr val="accent4"/>
                </a:solidFill>
                <a:latin typeface="Montserrat"/>
                <a:ea typeface="Montserrat"/>
                <a:cs typeface="Montserrat"/>
                <a:sym typeface="Montserrat"/>
              </a:defRPr>
            </a:lvl2pPr>
            <a:lvl3pPr lvl="2" algn="ctr" rtl="0">
              <a:spcBef>
                <a:spcPts val="0"/>
              </a:spcBef>
              <a:spcAft>
                <a:spcPts val="0"/>
              </a:spcAft>
              <a:buNone/>
              <a:defRPr sz="2000" b="1">
                <a:solidFill>
                  <a:schemeClr val="accent4"/>
                </a:solidFill>
                <a:latin typeface="Montserrat"/>
                <a:ea typeface="Montserrat"/>
                <a:cs typeface="Montserrat"/>
                <a:sym typeface="Montserrat"/>
              </a:defRPr>
            </a:lvl3pPr>
            <a:lvl4pPr lvl="3" algn="ctr" rtl="0">
              <a:spcBef>
                <a:spcPts val="0"/>
              </a:spcBef>
              <a:spcAft>
                <a:spcPts val="0"/>
              </a:spcAft>
              <a:buNone/>
              <a:defRPr sz="2000" b="1">
                <a:solidFill>
                  <a:schemeClr val="accent4"/>
                </a:solidFill>
                <a:latin typeface="Montserrat"/>
                <a:ea typeface="Montserrat"/>
                <a:cs typeface="Montserrat"/>
                <a:sym typeface="Montserrat"/>
              </a:defRPr>
            </a:lvl4pPr>
            <a:lvl5pPr lvl="4" algn="ctr" rtl="0">
              <a:spcBef>
                <a:spcPts val="0"/>
              </a:spcBef>
              <a:spcAft>
                <a:spcPts val="0"/>
              </a:spcAft>
              <a:buNone/>
              <a:defRPr sz="2000" b="1">
                <a:solidFill>
                  <a:schemeClr val="accent4"/>
                </a:solidFill>
                <a:latin typeface="Montserrat"/>
                <a:ea typeface="Montserrat"/>
                <a:cs typeface="Montserrat"/>
                <a:sym typeface="Montserrat"/>
              </a:defRPr>
            </a:lvl5pPr>
            <a:lvl6pPr lvl="5" algn="ctr" rtl="0">
              <a:spcBef>
                <a:spcPts val="0"/>
              </a:spcBef>
              <a:spcAft>
                <a:spcPts val="0"/>
              </a:spcAft>
              <a:buNone/>
              <a:defRPr sz="2000" b="1">
                <a:solidFill>
                  <a:schemeClr val="accent4"/>
                </a:solidFill>
                <a:latin typeface="Montserrat"/>
                <a:ea typeface="Montserrat"/>
                <a:cs typeface="Montserrat"/>
                <a:sym typeface="Montserrat"/>
              </a:defRPr>
            </a:lvl6pPr>
            <a:lvl7pPr lvl="6" algn="ctr" rtl="0">
              <a:spcBef>
                <a:spcPts val="0"/>
              </a:spcBef>
              <a:spcAft>
                <a:spcPts val="0"/>
              </a:spcAft>
              <a:buNone/>
              <a:defRPr sz="2000" b="1">
                <a:solidFill>
                  <a:schemeClr val="accent4"/>
                </a:solidFill>
                <a:latin typeface="Montserrat"/>
                <a:ea typeface="Montserrat"/>
                <a:cs typeface="Montserrat"/>
                <a:sym typeface="Montserrat"/>
              </a:defRPr>
            </a:lvl7pPr>
            <a:lvl8pPr lvl="7" algn="ctr" rtl="0">
              <a:spcBef>
                <a:spcPts val="0"/>
              </a:spcBef>
              <a:spcAft>
                <a:spcPts val="0"/>
              </a:spcAft>
              <a:buNone/>
              <a:defRPr sz="2000" b="1">
                <a:solidFill>
                  <a:schemeClr val="accent4"/>
                </a:solidFill>
                <a:latin typeface="Montserrat"/>
                <a:ea typeface="Montserrat"/>
                <a:cs typeface="Montserrat"/>
                <a:sym typeface="Montserrat"/>
              </a:defRPr>
            </a:lvl8pPr>
            <a:lvl9pPr lvl="8" algn="ctr" rtl="0">
              <a:spcBef>
                <a:spcPts val="0"/>
              </a:spcBef>
              <a:spcAft>
                <a:spcPts val="0"/>
              </a:spcAft>
              <a:buNone/>
              <a:defRPr sz="2000" b="1">
                <a:solidFill>
                  <a:schemeClr val="accent4"/>
                </a:solidFill>
                <a:latin typeface="Montserrat"/>
                <a:ea typeface="Montserrat"/>
                <a:cs typeface="Montserrat"/>
                <a:sym typeface="Montserrat"/>
              </a:defRPr>
            </a:lvl9pPr>
          </a:lstStyle>
          <a:p>
            <a:endParaRPr/>
          </a:p>
        </p:txBody>
      </p:sp>
      <p:sp>
        <p:nvSpPr>
          <p:cNvPr id="788" name="Google Shape;788;p14"/>
          <p:cNvSpPr txBox="1">
            <a:spLocks noGrp="1"/>
          </p:cNvSpPr>
          <p:nvPr>
            <p:ph type="subTitle" idx="2"/>
          </p:nvPr>
        </p:nvSpPr>
        <p:spPr>
          <a:xfrm>
            <a:off x="971900" y="3855800"/>
            <a:ext cx="2173500" cy="6630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None/>
              <a:defRPr>
                <a:solidFill>
                  <a:schemeClr val="accent4"/>
                </a:solidFill>
              </a:defRPr>
            </a:lvl1pPr>
            <a:lvl2pPr lvl="1" algn="ctr" rtl="0">
              <a:spcBef>
                <a:spcPts val="0"/>
              </a:spcBef>
              <a:spcAft>
                <a:spcPts val="0"/>
              </a:spcAft>
              <a:buNone/>
              <a:defRPr>
                <a:solidFill>
                  <a:schemeClr val="accent4"/>
                </a:solidFill>
              </a:defRPr>
            </a:lvl2pPr>
            <a:lvl3pPr lvl="2" algn="ctr" rtl="0">
              <a:spcBef>
                <a:spcPts val="0"/>
              </a:spcBef>
              <a:spcAft>
                <a:spcPts val="0"/>
              </a:spcAft>
              <a:buNone/>
              <a:defRPr>
                <a:solidFill>
                  <a:schemeClr val="accent4"/>
                </a:solidFill>
              </a:defRPr>
            </a:lvl3pPr>
            <a:lvl4pPr lvl="3" algn="ctr" rtl="0">
              <a:spcBef>
                <a:spcPts val="0"/>
              </a:spcBef>
              <a:spcAft>
                <a:spcPts val="0"/>
              </a:spcAft>
              <a:buNone/>
              <a:defRPr>
                <a:solidFill>
                  <a:schemeClr val="accent4"/>
                </a:solidFill>
              </a:defRPr>
            </a:lvl4pPr>
            <a:lvl5pPr lvl="4" algn="ctr" rtl="0">
              <a:spcBef>
                <a:spcPts val="0"/>
              </a:spcBef>
              <a:spcAft>
                <a:spcPts val="0"/>
              </a:spcAft>
              <a:buNone/>
              <a:defRPr>
                <a:solidFill>
                  <a:schemeClr val="accent4"/>
                </a:solidFill>
              </a:defRPr>
            </a:lvl5pPr>
            <a:lvl6pPr lvl="5" algn="ctr" rtl="0">
              <a:spcBef>
                <a:spcPts val="0"/>
              </a:spcBef>
              <a:spcAft>
                <a:spcPts val="0"/>
              </a:spcAft>
              <a:buNone/>
              <a:defRPr>
                <a:solidFill>
                  <a:schemeClr val="accent4"/>
                </a:solidFill>
              </a:defRPr>
            </a:lvl6pPr>
            <a:lvl7pPr lvl="6" algn="ctr" rtl="0">
              <a:spcBef>
                <a:spcPts val="0"/>
              </a:spcBef>
              <a:spcAft>
                <a:spcPts val="0"/>
              </a:spcAft>
              <a:buNone/>
              <a:defRPr>
                <a:solidFill>
                  <a:schemeClr val="accent4"/>
                </a:solidFill>
              </a:defRPr>
            </a:lvl7pPr>
            <a:lvl8pPr lvl="7" algn="ctr" rtl="0">
              <a:spcBef>
                <a:spcPts val="0"/>
              </a:spcBef>
              <a:spcAft>
                <a:spcPts val="0"/>
              </a:spcAft>
              <a:buNone/>
              <a:defRPr>
                <a:solidFill>
                  <a:schemeClr val="accent4"/>
                </a:solidFill>
              </a:defRPr>
            </a:lvl8pPr>
            <a:lvl9pPr lvl="8" algn="ctr" rtl="0">
              <a:spcBef>
                <a:spcPts val="0"/>
              </a:spcBef>
              <a:spcAft>
                <a:spcPts val="0"/>
              </a:spcAft>
              <a:buNone/>
              <a:defRPr>
                <a:solidFill>
                  <a:schemeClr val="accent4"/>
                </a:solidFill>
              </a:defRPr>
            </a:lvl9pPr>
          </a:lstStyle>
          <a:p>
            <a:endParaRPr/>
          </a:p>
        </p:txBody>
      </p:sp>
      <p:sp>
        <p:nvSpPr>
          <p:cNvPr id="789" name="Google Shape;789;p14"/>
          <p:cNvSpPr txBox="1">
            <a:spLocks noGrp="1"/>
          </p:cNvSpPr>
          <p:nvPr>
            <p:ph type="subTitle" idx="3"/>
          </p:nvPr>
        </p:nvSpPr>
        <p:spPr>
          <a:xfrm>
            <a:off x="3485350" y="3525650"/>
            <a:ext cx="2173500" cy="365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None/>
              <a:defRPr sz="2000" b="1">
                <a:solidFill>
                  <a:schemeClr val="accent4"/>
                </a:solidFill>
                <a:latin typeface="Montserrat"/>
                <a:ea typeface="Montserrat"/>
                <a:cs typeface="Montserrat"/>
                <a:sym typeface="Montserrat"/>
              </a:defRPr>
            </a:lvl1pPr>
            <a:lvl2pPr lvl="1" algn="ctr" rtl="0">
              <a:spcBef>
                <a:spcPts val="0"/>
              </a:spcBef>
              <a:spcAft>
                <a:spcPts val="0"/>
              </a:spcAft>
              <a:buNone/>
              <a:defRPr sz="2000" b="1">
                <a:solidFill>
                  <a:schemeClr val="accent4"/>
                </a:solidFill>
                <a:latin typeface="Montserrat"/>
                <a:ea typeface="Montserrat"/>
                <a:cs typeface="Montserrat"/>
                <a:sym typeface="Montserrat"/>
              </a:defRPr>
            </a:lvl2pPr>
            <a:lvl3pPr lvl="2" algn="ctr" rtl="0">
              <a:spcBef>
                <a:spcPts val="0"/>
              </a:spcBef>
              <a:spcAft>
                <a:spcPts val="0"/>
              </a:spcAft>
              <a:buNone/>
              <a:defRPr sz="2000" b="1">
                <a:solidFill>
                  <a:schemeClr val="accent4"/>
                </a:solidFill>
                <a:latin typeface="Montserrat"/>
                <a:ea typeface="Montserrat"/>
                <a:cs typeface="Montserrat"/>
                <a:sym typeface="Montserrat"/>
              </a:defRPr>
            </a:lvl3pPr>
            <a:lvl4pPr lvl="3" algn="ctr" rtl="0">
              <a:spcBef>
                <a:spcPts val="0"/>
              </a:spcBef>
              <a:spcAft>
                <a:spcPts val="0"/>
              </a:spcAft>
              <a:buNone/>
              <a:defRPr sz="2000" b="1">
                <a:solidFill>
                  <a:schemeClr val="accent4"/>
                </a:solidFill>
                <a:latin typeface="Montserrat"/>
                <a:ea typeface="Montserrat"/>
                <a:cs typeface="Montserrat"/>
                <a:sym typeface="Montserrat"/>
              </a:defRPr>
            </a:lvl4pPr>
            <a:lvl5pPr lvl="4" algn="ctr" rtl="0">
              <a:spcBef>
                <a:spcPts val="0"/>
              </a:spcBef>
              <a:spcAft>
                <a:spcPts val="0"/>
              </a:spcAft>
              <a:buNone/>
              <a:defRPr sz="2000" b="1">
                <a:solidFill>
                  <a:schemeClr val="accent4"/>
                </a:solidFill>
                <a:latin typeface="Montserrat"/>
                <a:ea typeface="Montserrat"/>
                <a:cs typeface="Montserrat"/>
                <a:sym typeface="Montserrat"/>
              </a:defRPr>
            </a:lvl5pPr>
            <a:lvl6pPr lvl="5" algn="ctr" rtl="0">
              <a:spcBef>
                <a:spcPts val="0"/>
              </a:spcBef>
              <a:spcAft>
                <a:spcPts val="0"/>
              </a:spcAft>
              <a:buNone/>
              <a:defRPr sz="2000" b="1">
                <a:solidFill>
                  <a:schemeClr val="accent4"/>
                </a:solidFill>
                <a:latin typeface="Montserrat"/>
                <a:ea typeface="Montserrat"/>
                <a:cs typeface="Montserrat"/>
                <a:sym typeface="Montserrat"/>
              </a:defRPr>
            </a:lvl6pPr>
            <a:lvl7pPr lvl="6" algn="ctr" rtl="0">
              <a:spcBef>
                <a:spcPts val="0"/>
              </a:spcBef>
              <a:spcAft>
                <a:spcPts val="0"/>
              </a:spcAft>
              <a:buNone/>
              <a:defRPr sz="2000" b="1">
                <a:solidFill>
                  <a:schemeClr val="accent4"/>
                </a:solidFill>
                <a:latin typeface="Montserrat"/>
                <a:ea typeface="Montserrat"/>
                <a:cs typeface="Montserrat"/>
                <a:sym typeface="Montserrat"/>
              </a:defRPr>
            </a:lvl7pPr>
            <a:lvl8pPr lvl="7" algn="ctr" rtl="0">
              <a:spcBef>
                <a:spcPts val="0"/>
              </a:spcBef>
              <a:spcAft>
                <a:spcPts val="0"/>
              </a:spcAft>
              <a:buNone/>
              <a:defRPr sz="2000" b="1">
                <a:solidFill>
                  <a:schemeClr val="accent4"/>
                </a:solidFill>
                <a:latin typeface="Montserrat"/>
                <a:ea typeface="Montserrat"/>
                <a:cs typeface="Montserrat"/>
                <a:sym typeface="Montserrat"/>
              </a:defRPr>
            </a:lvl8pPr>
            <a:lvl9pPr lvl="8" algn="ctr" rtl="0">
              <a:spcBef>
                <a:spcPts val="0"/>
              </a:spcBef>
              <a:spcAft>
                <a:spcPts val="0"/>
              </a:spcAft>
              <a:buNone/>
              <a:defRPr sz="2000" b="1">
                <a:solidFill>
                  <a:schemeClr val="accent4"/>
                </a:solidFill>
                <a:latin typeface="Montserrat"/>
                <a:ea typeface="Montserrat"/>
                <a:cs typeface="Montserrat"/>
                <a:sym typeface="Montserrat"/>
              </a:defRPr>
            </a:lvl9pPr>
          </a:lstStyle>
          <a:p>
            <a:endParaRPr/>
          </a:p>
        </p:txBody>
      </p:sp>
      <p:sp>
        <p:nvSpPr>
          <p:cNvPr id="790" name="Google Shape;790;p14"/>
          <p:cNvSpPr txBox="1">
            <a:spLocks noGrp="1"/>
          </p:cNvSpPr>
          <p:nvPr>
            <p:ph type="subTitle" idx="4"/>
          </p:nvPr>
        </p:nvSpPr>
        <p:spPr>
          <a:xfrm>
            <a:off x="3485351" y="3855800"/>
            <a:ext cx="2173500" cy="6630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None/>
              <a:defRPr>
                <a:solidFill>
                  <a:schemeClr val="accent4"/>
                </a:solidFill>
              </a:defRPr>
            </a:lvl1pPr>
            <a:lvl2pPr lvl="1" algn="ctr" rtl="0">
              <a:spcBef>
                <a:spcPts val="0"/>
              </a:spcBef>
              <a:spcAft>
                <a:spcPts val="0"/>
              </a:spcAft>
              <a:buNone/>
              <a:defRPr>
                <a:solidFill>
                  <a:schemeClr val="accent4"/>
                </a:solidFill>
              </a:defRPr>
            </a:lvl2pPr>
            <a:lvl3pPr lvl="2" algn="ctr" rtl="0">
              <a:spcBef>
                <a:spcPts val="0"/>
              </a:spcBef>
              <a:spcAft>
                <a:spcPts val="0"/>
              </a:spcAft>
              <a:buNone/>
              <a:defRPr>
                <a:solidFill>
                  <a:schemeClr val="accent4"/>
                </a:solidFill>
              </a:defRPr>
            </a:lvl3pPr>
            <a:lvl4pPr lvl="3" algn="ctr" rtl="0">
              <a:spcBef>
                <a:spcPts val="0"/>
              </a:spcBef>
              <a:spcAft>
                <a:spcPts val="0"/>
              </a:spcAft>
              <a:buNone/>
              <a:defRPr>
                <a:solidFill>
                  <a:schemeClr val="accent4"/>
                </a:solidFill>
              </a:defRPr>
            </a:lvl4pPr>
            <a:lvl5pPr lvl="4" algn="ctr" rtl="0">
              <a:spcBef>
                <a:spcPts val="0"/>
              </a:spcBef>
              <a:spcAft>
                <a:spcPts val="0"/>
              </a:spcAft>
              <a:buNone/>
              <a:defRPr>
                <a:solidFill>
                  <a:schemeClr val="accent4"/>
                </a:solidFill>
              </a:defRPr>
            </a:lvl5pPr>
            <a:lvl6pPr lvl="5" algn="ctr" rtl="0">
              <a:spcBef>
                <a:spcPts val="0"/>
              </a:spcBef>
              <a:spcAft>
                <a:spcPts val="0"/>
              </a:spcAft>
              <a:buNone/>
              <a:defRPr>
                <a:solidFill>
                  <a:schemeClr val="accent4"/>
                </a:solidFill>
              </a:defRPr>
            </a:lvl6pPr>
            <a:lvl7pPr lvl="6" algn="ctr" rtl="0">
              <a:spcBef>
                <a:spcPts val="0"/>
              </a:spcBef>
              <a:spcAft>
                <a:spcPts val="0"/>
              </a:spcAft>
              <a:buNone/>
              <a:defRPr>
                <a:solidFill>
                  <a:schemeClr val="accent4"/>
                </a:solidFill>
              </a:defRPr>
            </a:lvl7pPr>
            <a:lvl8pPr lvl="7" algn="ctr" rtl="0">
              <a:spcBef>
                <a:spcPts val="0"/>
              </a:spcBef>
              <a:spcAft>
                <a:spcPts val="0"/>
              </a:spcAft>
              <a:buNone/>
              <a:defRPr>
                <a:solidFill>
                  <a:schemeClr val="accent4"/>
                </a:solidFill>
              </a:defRPr>
            </a:lvl8pPr>
            <a:lvl9pPr lvl="8" algn="ctr" rtl="0">
              <a:spcBef>
                <a:spcPts val="0"/>
              </a:spcBef>
              <a:spcAft>
                <a:spcPts val="0"/>
              </a:spcAft>
              <a:buNone/>
              <a:defRPr>
                <a:solidFill>
                  <a:schemeClr val="accent4"/>
                </a:solidFill>
              </a:defRPr>
            </a:lvl9pPr>
          </a:lstStyle>
          <a:p>
            <a:endParaRPr/>
          </a:p>
        </p:txBody>
      </p:sp>
      <p:sp>
        <p:nvSpPr>
          <p:cNvPr id="791" name="Google Shape;791;p14"/>
          <p:cNvSpPr txBox="1">
            <a:spLocks noGrp="1"/>
          </p:cNvSpPr>
          <p:nvPr>
            <p:ph type="subTitle" idx="5"/>
          </p:nvPr>
        </p:nvSpPr>
        <p:spPr>
          <a:xfrm>
            <a:off x="5998700" y="3525650"/>
            <a:ext cx="2173500" cy="365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None/>
              <a:defRPr sz="2000" b="1">
                <a:solidFill>
                  <a:schemeClr val="accent4"/>
                </a:solidFill>
                <a:latin typeface="Montserrat"/>
                <a:ea typeface="Montserrat"/>
                <a:cs typeface="Montserrat"/>
                <a:sym typeface="Montserrat"/>
              </a:defRPr>
            </a:lvl1pPr>
            <a:lvl2pPr lvl="1" algn="ctr" rtl="0">
              <a:spcBef>
                <a:spcPts val="0"/>
              </a:spcBef>
              <a:spcAft>
                <a:spcPts val="0"/>
              </a:spcAft>
              <a:buNone/>
              <a:defRPr sz="2000" b="1">
                <a:solidFill>
                  <a:schemeClr val="accent4"/>
                </a:solidFill>
                <a:latin typeface="Montserrat"/>
                <a:ea typeface="Montserrat"/>
                <a:cs typeface="Montserrat"/>
                <a:sym typeface="Montserrat"/>
              </a:defRPr>
            </a:lvl2pPr>
            <a:lvl3pPr lvl="2" algn="ctr" rtl="0">
              <a:spcBef>
                <a:spcPts val="0"/>
              </a:spcBef>
              <a:spcAft>
                <a:spcPts val="0"/>
              </a:spcAft>
              <a:buNone/>
              <a:defRPr sz="2000" b="1">
                <a:solidFill>
                  <a:schemeClr val="accent4"/>
                </a:solidFill>
                <a:latin typeface="Montserrat"/>
                <a:ea typeface="Montserrat"/>
                <a:cs typeface="Montserrat"/>
                <a:sym typeface="Montserrat"/>
              </a:defRPr>
            </a:lvl3pPr>
            <a:lvl4pPr lvl="3" algn="ctr" rtl="0">
              <a:spcBef>
                <a:spcPts val="0"/>
              </a:spcBef>
              <a:spcAft>
                <a:spcPts val="0"/>
              </a:spcAft>
              <a:buNone/>
              <a:defRPr sz="2000" b="1">
                <a:solidFill>
                  <a:schemeClr val="accent4"/>
                </a:solidFill>
                <a:latin typeface="Montserrat"/>
                <a:ea typeface="Montserrat"/>
                <a:cs typeface="Montserrat"/>
                <a:sym typeface="Montserrat"/>
              </a:defRPr>
            </a:lvl4pPr>
            <a:lvl5pPr lvl="4" algn="ctr" rtl="0">
              <a:spcBef>
                <a:spcPts val="0"/>
              </a:spcBef>
              <a:spcAft>
                <a:spcPts val="0"/>
              </a:spcAft>
              <a:buNone/>
              <a:defRPr sz="2000" b="1">
                <a:solidFill>
                  <a:schemeClr val="accent4"/>
                </a:solidFill>
                <a:latin typeface="Montserrat"/>
                <a:ea typeface="Montserrat"/>
                <a:cs typeface="Montserrat"/>
                <a:sym typeface="Montserrat"/>
              </a:defRPr>
            </a:lvl5pPr>
            <a:lvl6pPr lvl="5" algn="ctr" rtl="0">
              <a:spcBef>
                <a:spcPts val="0"/>
              </a:spcBef>
              <a:spcAft>
                <a:spcPts val="0"/>
              </a:spcAft>
              <a:buNone/>
              <a:defRPr sz="2000" b="1">
                <a:solidFill>
                  <a:schemeClr val="accent4"/>
                </a:solidFill>
                <a:latin typeface="Montserrat"/>
                <a:ea typeface="Montserrat"/>
                <a:cs typeface="Montserrat"/>
                <a:sym typeface="Montserrat"/>
              </a:defRPr>
            </a:lvl6pPr>
            <a:lvl7pPr lvl="6" algn="ctr" rtl="0">
              <a:spcBef>
                <a:spcPts val="0"/>
              </a:spcBef>
              <a:spcAft>
                <a:spcPts val="0"/>
              </a:spcAft>
              <a:buNone/>
              <a:defRPr sz="2000" b="1">
                <a:solidFill>
                  <a:schemeClr val="accent4"/>
                </a:solidFill>
                <a:latin typeface="Montserrat"/>
                <a:ea typeface="Montserrat"/>
                <a:cs typeface="Montserrat"/>
                <a:sym typeface="Montserrat"/>
              </a:defRPr>
            </a:lvl7pPr>
            <a:lvl8pPr lvl="7" algn="ctr" rtl="0">
              <a:spcBef>
                <a:spcPts val="0"/>
              </a:spcBef>
              <a:spcAft>
                <a:spcPts val="0"/>
              </a:spcAft>
              <a:buNone/>
              <a:defRPr sz="2000" b="1">
                <a:solidFill>
                  <a:schemeClr val="accent4"/>
                </a:solidFill>
                <a:latin typeface="Montserrat"/>
                <a:ea typeface="Montserrat"/>
                <a:cs typeface="Montserrat"/>
                <a:sym typeface="Montserrat"/>
              </a:defRPr>
            </a:lvl8pPr>
            <a:lvl9pPr lvl="8" algn="ctr" rtl="0">
              <a:spcBef>
                <a:spcPts val="0"/>
              </a:spcBef>
              <a:spcAft>
                <a:spcPts val="0"/>
              </a:spcAft>
              <a:buNone/>
              <a:defRPr sz="2000" b="1">
                <a:solidFill>
                  <a:schemeClr val="accent4"/>
                </a:solidFill>
                <a:latin typeface="Montserrat"/>
                <a:ea typeface="Montserrat"/>
                <a:cs typeface="Montserrat"/>
                <a:sym typeface="Montserrat"/>
              </a:defRPr>
            </a:lvl9pPr>
          </a:lstStyle>
          <a:p>
            <a:endParaRPr/>
          </a:p>
        </p:txBody>
      </p:sp>
      <p:sp>
        <p:nvSpPr>
          <p:cNvPr id="792" name="Google Shape;792;p14"/>
          <p:cNvSpPr txBox="1">
            <a:spLocks noGrp="1"/>
          </p:cNvSpPr>
          <p:nvPr>
            <p:ph type="subTitle" idx="6"/>
          </p:nvPr>
        </p:nvSpPr>
        <p:spPr>
          <a:xfrm>
            <a:off x="5998701" y="3855800"/>
            <a:ext cx="2173500" cy="6630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None/>
              <a:defRPr>
                <a:solidFill>
                  <a:schemeClr val="accent4"/>
                </a:solidFill>
              </a:defRPr>
            </a:lvl1pPr>
            <a:lvl2pPr lvl="1" algn="ctr" rtl="0">
              <a:spcBef>
                <a:spcPts val="0"/>
              </a:spcBef>
              <a:spcAft>
                <a:spcPts val="0"/>
              </a:spcAft>
              <a:buNone/>
              <a:defRPr>
                <a:solidFill>
                  <a:schemeClr val="accent4"/>
                </a:solidFill>
              </a:defRPr>
            </a:lvl2pPr>
            <a:lvl3pPr lvl="2" algn="ctr" rtl="0">
              <a:spcBef>
                <a:spcPts val="0"/>
              </a:spcBef>
              <a:spcAft>
                <a:spcPts val="0"/>
              </a:spcAft>
              <a:buNone/>
              <a:defRPr>
                <a:solidFill>
                  <a:schemeClr val="accent4"/>
                </a:solidFill>
              </a:defRPr>
            </a:lvl3pPr>
            <a:lvl4pPr lvl="3" algn="ctr" rtl="0">
              <a:spcBef>
                <a:spcPts val="0"/>
              </a:spcBef>
              <a:spcAft>
                <a:spcPts val="0"/>
              </a:spcAft>
              <a:buNone/>
              <a:defRPr>
                <a:solidFill>
                  <a:schemeClr val="accent4"/>
                </a:solidFill>
              </a:defRPr>
            </a:lvl4pPr>
            <a:lvl5pPr lvl="4" algn="ctr" rtl="0">
              <a:spcBef>
                <a:spcPts val="0"/>
              </a:spcBef>
              <a:spcAft>
                <a:spcPts val="0"/>
              </a:spcAft>
              <a:buNone/>
              <a:defRPr>
                <a:solidFill>
                  <a:schemeClr val="accent4"/>
                </a:solidFill>
              </a:defRPr>
            </a:lvl5pPr>
            <a:lvl6pPr lvl="5" algn="ctr" rtl="0">
              <a:spcBef>
                <a:spcPts val="0"/>
              </a:spcBef>
              <a:spcAft>
                <a:spcPts val="0"/>
              </a:spcAft>
              <a:buNone/>
              <a:defRPr>
                <a:solidFill>
                  <a:schemeClr val="accent4"/>
                </a:solidFill>
              </a:defRPr>
            </a:lvl6pPr>
            <a:lvl7pPr lvl="6" algn="ctr" rtl="0">
              <a:spcBef>
                <a:spcPts val="0"/>
              </a:spcBef>
              <a:spcAft>
                <a:spcPts val="0"/>
              </a:spcAft>
              <a:buNone/>
              <a:defRPr>
                <a:solidFill>
                  <a:schemeClr val="accent4"/>
                </a:solidFill>
              </a:defRPr>
            </a:lvl7pPr>
            <a:lvl8pPr lvl="7" algn="ctr" rtl="0">
              <a:spcBef>
                <a:spcPts val="0"/>
              </a:spcBef>
              <a:spcAft>
                <a:spcPts val="0"/>
              </a:spcAft>
              <a:buNone/>
              <a:defRPr>
                <a:solidFill>
                  <a:schemeClr val="accent4"/>
                </a:solidFill>
              </a:defRPr>
            </a:lvl8pPr>
            <a:lvl9pPr lvl="8" algn="ctr" rtl="0">
              <a:spcBef>
                <a:spcPts val="0"/>
              </a:spcBef>
              <a:spcAft>
                <a:spcPts val="0"/>
              </a:spcAft>
              <a:buNone/>
              <a:defRPr>
                <a:solidFill>
                  <a:schemeClr val="accent4"/>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CUSTOM_2">
    <p:bg>
      <p:bgPr>
        <a:solidFill>
          <a:schemeClr val="lt1"/>
        </a:solidFill>
        <a:effectLst/>
      </p:bgPr>
    </p:bg>
    <p:spTree>
      <p:nvGrpSpPr>
        <p:cNvPr id="1" name="Shape 793"/>
        <p:cNvGrpSpPr/>
        <p:nvPr/>
      </p:nvGrpSpPr>
      <p:grpSpPr>
        <a:xfrm>
          <a:off x="0" y="0"/>
          <a:ext cx="0" cy="0"/>
          <a:chOff x="0" y="0"/>
          <a:chExt cx="0" cy="0"/>
        </a:xfrm>
      </p:grpSpPr>
      <p:grpSp>
        <p:nvGrpSpPr>
          <p:cNvPr id="794" name="Google Shape;794;p15"/>
          <p:cNvGrpSpPr/>
          <p:nvPr/>
        </p:nvGrpSpPr>
        <p:grpSpPr>
          <a:xfrm>
            <a:off x="-100309" y="-413298"/>
            <a:ext cx="9344800" cy="5970256"/>
            <a:chOff x="1731950" y="2464950"/>
            <a:chExt cx="4224975" cy="2699275"/>
          </a:xfrm>
        </p:grpSpPr>
        <p:sp>
          <p:nvSpPr>
            <p:cNvPr id="795" name="Google Shape;795;p15"/>
            <p:cNvSpPr/>
            <p:nvPr/>
          </p:nvSpPr>
          <p:spPr>
            <a:xfrm>
              <a:off x="1731950" y="2464950"/>
              <a:ext cx="4224975" cy="2699275"/>
            </a:xfrm>
            <a:custGeom>
              <a:avLst/>
              <a:gdLst/>
              <a:ahLst/>
              <a:cxnLst/>
              <a:rect l="l" t="t" r="r" b="b"/>
              <a:pathLst>
                <a:path w="168999" h="107971" extrusionOk="0">
                  <a:moveTo>
                    <a:pt x="168698" y="276"/>
                  </a:moveTo>
                  <a:lnTo>
                    <a:pt x="168698" y="107695"/>
                  </a:lnTo>
                  <a:lnTo>
                    <a:pt x="277" y="107695"/>
                  </a:lnTo>
                  <a:lnTo>
                    <a:pt x="277" y="276"/>
                  </a:lnTo>
                  <a:close/>
                  <a:moveTo>
                    <a:pt x="1" y="0"/>
                  </a:moveTo>
                  <a:lnTo>
                    <a:pt x="1" y="107971"/>
                  </a:lnTo>
                  <a:lnTo>
                    <a:pt x="168999" y="107971"/>
                  </a:lnTo>
                  <a:lnTo>
                    <a:pt x="168999"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5"/>
            <p:cNvSpPr/>
            <p:nvPr/>
          </p:nvSpPr>
          <p:spPr>
            <a:xfrm>
              <a:off x="1735725" y="5028875"/>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5"/>
            <p:cNvSpPr/>
            <p:nvPr/>
          </p:nvSpPr>
          <p:spPr>
            <a:xfrm>
              <a:off x="1735725" y="4900425"/>
              <a:ext cx="4217450" cy="7525"/>
            </a:xfrm>
            <a:custGeom>
              <a:avLst/>
              <a:gdLst/>
              <a:ahLst/>
              <a:cxnLst/>
              <a:rect l="l" t="t" r="r" b="b"/>
              <a:pathLst>
                <a:path w="168698" h="301"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5"/>
            <p:cNvSpPr/>
            <p:nvPr/>
          </p:nvSpPr>
          <p:spPr>
            <a:xfrm>
              <a:off x="1735725" y="4772600"/>
              <a:ext cx="4217450" cy="6925"/>
            </a:xfrm>
            <a:custGeom>
              <a:avLst/>
              <a:gdLst/>
              <a:ahLst/>
              <a:cxnLst/>
              <a:rect l="l" t="t" r="r" b="b"/>
              <a:pathLst>
                <a:path w="168698" h="277"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5"/>
            <p:cNvSpPr/>
            <p:nvPr/>
          </p:nvSpPr>
          <p:spPr>
            <a:xfrm>
              <a:off x="1735725" y="4644150"/>
              <a:ext cx="4217450" cy="7550"/>
            </a:xfrm>
            <a:custGeom>
              <a:avLst/>
              <a:gdLst/>
              <a:ahLst/>
              <a:cxnLst/>
              <a:rect l="l" t="t" r="r" b="b"/>
              <a:pathLst>
                <a:path w="168698" h="302" extrusionOk="0">
                  <a:moveTo>
                    <a:pt x="0" y="1"/>
                  </a:moveTo>
                  <a:lnTo>
                    <a:pt x="0" y="301"/>
                  </a:lnTo>
                  <a:lnTo>
                    <a:pt x="168698" y="301"/>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5"/>
            <p:cNvSpPr/>
            <p:nvPr/>
          </p:nvSpPr>
          <p:spPr>
            <a:xfrm>
              <a:off x="1735725" y="4516325"/>
              <a:ext cx="4217450" cy="6925"/>
            </a:xfrm>
            <a:custGeom>
              <a:avLst/>
              <a:gdLst/>
              <a:ahLst/>
              <a:cxnLst/>
              <a:rect l="l" t="t" r="r" b="b"/>
              <a:pathLst>
                <a:path w="168698" h="277" extrusionOk="0">
                  <a:moveTo>
                    <a:pt x="0" y="1"/>
                  </a:moveTo>
                  <a:lnTo>
                    <a:pt x="0" y="276"/>
                  </a:lnTo>
                  <a:lnTo>
                    <a:pt x="168698" y="276"/>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5"/>
            <p:cNvSpPr/>
            <p:nvPr/>
          </p:nvSpPr>
          <p:spPr>
            <a:xfrm>
              <a:off x="1735725" y="4387875"/>
              <a:ext cx="4217450" cy="6925"/>
            </a:xfrm>
            <a:custGeom>
              <a:avLst/>
              <a:gdLst/>
              <a:ahLst/>
              <a:cxnLst/>
              <a:rect l="l" t="t" r="r" b="b"/>
              <a:pathLst>
                <a:path w="168698" h="277" extrusionOk="0">
                  <a:moveTo>
                    <a:pt x="0" y="1"/>
                  </a:moveTo>
                  <a:lnTo>
                    <a:pt x="0" y="277"/>
                  </a:lnTo>
                  <a:lnTo>
                    <a:pt x="168698" y="277"/>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5"/>
            <p:cNvSpPr/>
            <p:nvPr/>
          </p:nvSpPr>
          <p:spPr>
            <a:xfrm>
              <a:off x="1735725" y="4259450"/>
              <a:ext cx="4217450" cy="7525"/>
            </a:xfrm>
            <a:custGeom>
              <a:avLst/>
              <a:gdLst/>
              <a:ahLst/>
              <a:cxnLst/>
              <a:rect l="l" t="t" r="r" b="b"/>
              <a:pathLst>
                <a:path w="168698" h="301"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5"/>
            <p:cNvSpPr/>
            <p:nvPr/>
          </p:nvSpPr>
          <p:spPr>
            <a:xfrm>
              <a:off x="1735725" y="4131625"/>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5"/>
            <p:cNvSpPr/>
            <p:nvPr/>
          </p:nvSpPr>
          <p:spPr>
            <a:xfrm>
              <a:off x="1735725" y="4003175"/>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5"/>
            <p:cNvSpPr/>
            <p:nvPr/>
          </p:nvSpPr>
          <p:spPr>
            <a:xfrm>
              <a:off x="1735725" y="3874725"/>
              <a:ext cx="4217450" cy="7550"/>
            </a:xfrm>
            <a:custGeom>
              <a:avLst/>
              <a:gdLst/>
              <a:ahLst/>
              <a:cxnLst/>
              <a:rect l="l" t="t" r="r" b="b"/>
              <a:pathLst>
                <a:path w="168698" h="302"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5"/>
            <p:cNvSpPr/>
            <p:nvPr/>
          </p:nvSpPr>
          <p:spPr>
            <a:xfrm>
              <a:off x="1735725" y="3746900"/>
              <a:ext cx="4217450" cy="6925"/>
            </a:xfrm>
            <a:custGeom>
              <a:avLst/>
              <a:gdLst/>
              <a:ahLst/>
              <a:cxnLst/>
              <a:rect l="l" t="t" r="r" b="b"/>
              <a:pathLst>
                <a:path w="168698" h="277" extrusionOk="0">
                  <a:moveTo>
                    <a:pt x="0" y="1"/>
                  </a:moveTo>
                  <a:lnTo>
                    <a:pt x="0" y="276"/>
                  </a:lnTo>
                  <a:lnTo>
                    <a:pt x="168698" y="276"/>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5"/>
            <p:cNvSpPr/>
            <p:nvPr/>
          </p:nvSpPr>
          <p:spPr>
            <a:xfrm>
              <a:off x="1735725" y="3618450"/>
              <a:ext cx="4217450" cy="7550"/>
            </a:xfrm>
            <a:custGeom>
              <a:avLst/>
              <a:gdLst/>
              <a:ahLst/>
              <a:cxnLst/>
              <a:rect l="l" t="t" r="r" b="b"/>
              <a:pathLst>
                <a:path w="168698" h="302" extrusionOk="0">
                  <a:moveTo>
                    <a:pt x="0" y="1"/>
                  </a:moveTo>
                  <a:lnTo>
                    <a:pt x="0" y="302"/>
                  </a:lnTo>
                  <a:lnTo>
                    <a:pt x="168698" y="302"/>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5"/>
            <p:cNvSpPr/>
            <p:nvPr/>
          </p:nvSpPr>
          <p:spPr>
            <a:xfrm>
              <a:off x="1735725" y="3490625"/>
              <a:ext cx="4217450" cy="6925"/>
            </a:xfrm>
            <a:custGeom>
              <a:avLst/>
              <a:gdLst/>
              <a:ahLst/>
              <a:cxnLst/>
              <a:rect l="l" t="t" r="r" b="b"/>
              <a:pathLst>
                <a:path w="168698" h="277" extrusionOk="0">
                  <a:moveTo>
                    <a:pt x="0" y="1"/>
                  </a:moveTo>
                  <a:lnTo>
                    <a:pt x="0" y="277"/>
                  </a:lnTo>
                  <a:lnTo>
                    <a:pt x="168698" y="277"/>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5"/>
            <p:cNvSpPr/>
            <p:nvPr/>
          </p:nvSpPr>
          <p:spPr>
            <a:xfrm>
              <a:off x="1735725" y="3362200"/>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5"/>
            <p:cNvSpPr/>
            <p:nvPr/>
          </p:nvSpPr>
          <p:spPr>
            <a:xfrm>
              <a:off x="1735725" y="3233750"/>
              <a:ext cx="4217450" cy="7525"/>
            </a:xfrm>
            <a:custGeom>
              <a:avLst/>
              <a:gdLst/>
              <a:ahLst/>
              <a:cxnLst/>
              <a:rect l="l" t="t" r="r" b="b"/>
              <a:pathLst>
                <a:path w="168698" h="301"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5"/>
            <p:cNvSpPr/>
            <p:nvPr/>
          </p:nvSpPr>
          <p:spPr>
            <a:xfrm>
              <a:off x="1735725" y="3105925"/>
              <a:ext cx="4217450" cy="6925"/>
            </a:xfrm>
            <a:custGeom>
              <a:avLst/>
              <a:gdLst/>
              <a:ahLst/>
              <a:cxnLst/>
              <a:rect l="l" t="t" r="r" b="b"/>
              <a:pathLst>
                <a:path w="168698" h="277"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5"/>
            <p:cNvSpPr/>
            <p:nvPr/>
          </p:nvSpPr>
          <p:spPr>
            <a:xfrm>
              <a:off x="1735725" y="2977475"/>
              <a:ext cx="4217450" cy="7550"/>
            </a:xfrm>
            <a:custGeom>
              <a:avLst/>
              <a:gdLst/>
              <a:ahLst/>
              <a:cxnLst/>
              <a:rect l="l" t="t" r="r" b="b"/>
              <a:pathLst>
                <a:path w="168698" h="302" extrusionOk="0">
                  <a:moveTo>
                    <a:pt x="0" y="1"/>
                  </a:moveTo>
                  <a:lnTo>
                    <a:pt x="0" y="301"/>
                  </a:lnTo>
                  <a:lnTo>
                    <a:pt x="168698" y="301"/>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5"/>
            <p:cNvSpPr/>
            <p:nvPr/>
          </p:nvSpPr>
          <p:spPr>
            <a:xfrm>
              <a:off x="1735725" y="2849025"/>
              <a:ext cx="4217450" cy="7550"/>
            </a:xfrm>
            <a:custGeom>
              <a:avLst/>
              <a:gdLst/>
              <a:ahLst/>
              <a:cxnLst/>
              <a:rect l="l" t="t" r="r" b="b"/>
              <a:pathLst>
                <a:path w="168698" h="302" extrusionOk="0">
                  <a:moveTo>
                    <a:pt x="0" y="1"/>
                  </a:moveTo>
                  <a:lnTo>
                    <a:pt x="0" y="301"/>
                  </a:lnTo>
                  <a:lnTo>
                    <a:pt x="168698" y="301"/>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5"/>
            <p:cNvSpPr/>
            <p:nvPr/>
          </p:nvSpPr>
          <p:spPr>
            <a:xfrm>
              <a:off x="1735725" y="2721200"/>
              <a:ext cx="4217450" cy="6925"/>
            </a:xfrm>
            <a:custGeom>
              <a:avLst/>
              <a:gdLst/>
              <a:ahLst/>
              <a:cxnLst/>
              <a:rect l="l" t="t" r="r" b="b"/>
              <a:pathLst>
                <a:path w="168698" h="277" extrusionOk="0">
                  <a:moveTo>
                    <a:pt x="0" y="1"/>
                  </a:moveTo>
                  <a:lnTo>
                    <a:pt x="0" y="277"/>
                  </a:lnTo>
                  <a:lnTo>
                    <a:pt x="168698" y="277"/>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5"/>
            <p:cNvSpPr/>
            <p:nvPr/>
          </p:nvSpPr>
          <p:spPr>
            <a:xfrm>
              <a:off x="1735725" y="2592750"/>
              <a:ext cx="4217450" cy="7550"/>
            </a:xfrm>
            <a:custGeom>
              <a:avLst/>
              <a:gdLst/>
              <a:ahLst/>
              <a:cxnLst/>
              <a:rect l="l" t="t" r="r" b="b"/>
              <a:pathLst>
                <a:path w="168698" h="302" extrusionOk="0">
                  <a:moveTo>
                    <a:pt x="0" y="1"/>
                  </a:moveTo>
                  <a:lnTo>
                    <a:pt x="0" y="302"/>
                  </a:lnTo>
                  <a:lnTo>
                    <a:pt x="168698" y="302"/>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5"/>
            <p:cNvSpPr/>
            <p:nvPr/>
          </p:nvSpPr>
          <p:spPr>
            <a:xfrm>
              <a:off x="5748900"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5"/>
            <p:cNvSpPr/>
            <p:nvPr/>
          </p:nvSpPr>
          <p:spPr>
            <a:xfrm>
              <a:off x="5547750" y="2468075"/>
              <a:ext cx="7550" cy="2692400"/>
            </a:xfrm>
            <a:custGeom>
              <a:avLst/>
              <a:gdLst/>
              <a:ahLst/>
              <a:cxnLst/>
              <a:rect l="l" t="t" r="r" b="b"/>
              <a:pathLst>
                <a:path w="302" h="107696" extrusionOk="0">
                  <a:moveTo>
                    <a:pt x="1" y="0"/>
                  </a:moveTo>
                  <a:lnTo>
                    <a:pt x="1" y="107695"/>
                  </a:lnTo>
                  <a:lnTo>
                    <a:pt x="302" y="107695"/>
                  </a:lnTo>
                  <a:lnTo>
                    <a:pt x="302"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5"/>
            <p:cNvSpPr/>
            <p:nvPr/>
          </p:nvSpPr>
          <p:spPr>
            <a:xfrm>
              <a:off x="5347250" y="2468075"/>
              <a:ext cx="6925" cy="2692400"/>
            </a:xfrm>
            <a:custGeom>
              <a:avLst/>
              <a:gdLst/>
              <a:ahLst/>
              <a:cxnLst/>
              <a:rect l="l" t="t" r="r" b="b"/>
              <a:pathLst>
                <a:path w="277" h="107696" extrusionOk="0">
                  <a:moveTo>
                    <a:pt x="1" y="0"/>
                  </a:moveTo>
                  <a:lnTo>
                    <a:pt x="1" y="107695"/>
                  </a:lnTo>
                  <a:lnTo>
                    <a:pt x="277" y="107695"/>
                  </a:lnTo>
                  <a:lnTo>
                    <a:pt x="277"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5"/>
            <p:cNvSpPr/>
            <p:nvPr/>
          </p:nvSpPr>
          <p:spPr>
            <a:xfrm>
              <a:off x="5146125"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5"/>
            <p:cNvSpPr/>
            <p:nvPr/>
          </p:nvSpPr>
          <p:spPr>
            <a:xfrm>
              <a:off x="4945625"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5"/>
            <p:cNvSpPr/>
            <p:nvPr/>
          </p:nvSpPr>
          <p:spPr>
            <a:xfrm>
              <a:off x="4744500"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5"/>
            <p:cNvSpPr/>
            <p:nvPr/>
          </p:nvSpPr>
          <p:spPr>
            <a:xfrm>
              <a:off x="4543375" y="2468075"/>
              <a:ext cx="7550" cy="2692400"/>
            </a:xfrm>
            <a:custGeom>
              <a:avLst/>
              <a:gdLst/>
              <a:ahLst/>
              <a:cxnLst/>
              <a:rect l="l" t="t" r="r" b="b"/>
              <a:pathLst>
                <a:path w="302"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5"/>
            <p:cNvSpPr/>
            <p:nvPr/>
          </p:nvSpPr>
          <p:spPr>
            <a:xfrm>
              <a:off x="4342875" y="2468075"/>
              <a:ext cx="6925" cy="2692400"/>
            </a:xfrm>
            <a:custGeom>
              <a:avLst/>
              <a:gdLst/>
              <a:ahLst/>
              <a:cxnLst/>
              <a:rect l="l" t="t" r="r" b="b"/>
              <a:pathLst>
                <a:path w="277"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5"/>
            <p:cNvSpPr/>
            <p:nvPr/>
          </p:nvSpPr>
          <p:spPr>
            <a:xfrm>
              <a:off x="4141750" y="2468075"/>
              <a:ext cx="7525" cy="2692400"/>
            </a:xfrm>
            <a:custGeom>
              <a:avLst/>
              <a:gdLst/>
              <a:ahLst/>
              <a:cxnLst/>
              <a:rect l="l" t="t" r="r" b="b"/>
              <a:pathLst>
                <a:path w="301"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5"/>
            <p:cNvSpPr/>
            <p:nvPr/>
          </p:nvSpPr>
          <p:spPr>
            <a:xfrm>
              <a:off x="3941250"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5"/>
            <p:cNvSpPr/>
            <p:nvPr/>
          </p:nvSpPr>
          <p:spPr>
            <a:xfrm>
              <a:off x="3740125" y="2468075"/>
              <a:ext cx="7525" cy="2692400"/>
            </a:xfrm>
            <a:custGeom>
              <a:avLst/>
              <a:gdLst/>
              <a:ahLst/>
              <a:cxnLst/>
              <a:rect l="l" t="t" r="r" b="b"/>
              <a:pathLst>
                <a:path w="301"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5"/>
            <p:cNvSpPr/>
            <p:nvPr/>
          </p:nvSpPr>
          <p:spPr>
            <a:xfrm>
              <a:off x="3539600" y="2468075"/>
              <a:ext cx="6925" cy="2692400"/>
            </a:xfrm>
            <a:custGeom>
              <a:avLst/>
              <a:gdLst/>
              <a:ahLst/>
              <a:cxnLst/>
              <a:rect l="l" t="t" r="r" b="b"/>
              <a:pathLst>
                <a:path w="277" h="107696" extrusionOk="0">
                  <a:moveTo>
                    <a:pt x="1" y="0"/>
                  </a:moveTo>
                  <a:lnTo>
                    <a:pt x="1" y="107695"/>
                  </a:lnTo>
                  <a:lnTo>
                    <a:pt x="277" y="107695"/>
                  </a:lnTo>
                  <a:lnTo>
                    <a:pt x="277"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5"/>
            <p:cNvSpPr/>
            <p:nvPr/>
          </p:nvSpPr>
          <p:spPr>
            <a:xfrm>
              <a:off x="3338475" y="2468075"/>
              <a:ext cx="7550" cy="2692400"/>
            </a:xfrm>
            <a:custGeom>
              <a:avLst/>
              <a:gdLst/>
              <a:ahLst/>
              <a:cxnLst/>
              <a:rect l="l" t="t" r="r" b="b"/>
              <a:pathLst>
                <a:path w="302" h="107696" extrusionOk="0">
                  <a:moveTo>
                    <a:pt x="1" y="0"/>
                  </a:moveTo>
                  <a:lnTo>
                    <a:pt x="1" y="107695"/>
                  </a:lnTo>
                  <a:lnTo>
                    <a:pt x="302" y="107695"/>
                  </a:lnTo>
                  <a:lnTo>
                    <a:pt x="302"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5"/>
            <p:cNvSpPr/>
            <p:nvPr/>
          </p:nvSpPr>
          <p:spPr>
            <a:xfrm>
              <a:off x="3137975"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5"/>
            <p:cNvSpPr/>
            <p:nvPr/>
          </p:nvSpPr>
          <p:spPr>
            <a:xfrm>
              <a:off x="2936850" y="2468075"/>
              <a:ext cx="7550" cy="2692400"/>
            </a:xfrm>
            <a:custGeom>
              <a:avLst/>
              <a:gdLst/>
              <a:ahLst/>
              <a:cxnLst/>
              <a:rect l="l" t="t" r="r" b="b"/>
              <a:pathLst>
                <a:path w="302" h="107696" extrusionOk="0">
                  <a:moveTo>
                    <a:pt x="1" y="0"/>
                  </a:moveTo>
                  <a:lnTo>
                    <a:pt x="1"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5"/>
            <p:cNvSpPr/>
            <p:nvPr/>
          </p:nvSpPr>
          <p:spPr>
            <a:xfrm>
              <a:off x="2736350"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5"/>
            <p:cNvSpPr/>
            <p:nvPr/>
          </p:nvSpPr>
          <p:spPr>
            <a:xfrm>
              <a:off x="2535225" y="2468075"/>
              <a:ext cx="7550" cy="2692400"/>
            </a:xfrm>
            <a:custGeom>
              <a:avLst/>
              <a:gdLst/>
              <a:ahLst/>
              <a:cxnLst/>
              <a:rect l="l" t="t" r="r" b="b"/>
              <a:pathLst>
                <a:path w="302"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5"/>
            <p:cNvSpPr/>
            <p:nvPr/>
          </p:nvSpPr>
          <p:spPr>
            <a:xfrm>
              <a:off x="2334725"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5"/>
            <p:cNvSpPr/>
            <p:nvPr/>
          </p:nvSpPr>
          <p:spPr>
            <a:xfrm>
              <a:off x="2133600" y="2468075"/>
              <a:ext cx="7525" cy="2692400"/>
            </a:xfrm>
            <a:custGeom>
              <a:avLst/>
              <a:gdLst/>
              <a:ahLst/>
              <a:cxnLst/>
              <a:rect l="l" t="t" r="r" b="b"/>
              <a:pathLst>
                <a:path w="301"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5"/>
            <p:cNvSpPr/>
            <p:nvPr/>
          </p:nvSpPr>
          <p:spPr>
            <a:xfrm>
              <a:off x="1933100"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6" name="Google Shape;836;p15"/>
          <p:cNvSpPr/>
          <p:nvPr/>
        </p:nvSpPr>
        <p:spPr>
          <a:xfrm rot="-10799889">
            <a:off x="-44225" y="-887050"/>
            <a:ext cx="9288600" cy="6024300"/>
          </a:xfrm>
          <a:prstGeom prst="rect">
            <a:avLst/>
          </a:prstGeom>
          <a:gradFill>
            <a:gsLst>
              <a:gs pos="0">
                <a:schemeClr val="dk2"/>
              </a:gs>
              <a:gs pos="77000">
                <a:srgbClr val="1D0D24">
                  <a:alpha val="0"/>
                </a:srgbClr>
              </a:gs>
              <a:gs pos="100000">
                <a:srgbClr val="1D0D24">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5"/>
          <p:cNvSpPr/>
          <p:nvPr/>
        </p:nvSpPr>
        <p:spPr>
          <a:xfrm rot="2700000">
            <a:off x="-537199" y="-2470978"/>
            <a:ext cx="1544745" cy="4654601"/>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5"/>
          <p:cNvSpPr/>
          <p:nvPr/>
        </p:nvSpPr>
        <p:spPr>
          <a:xfrm rot="2700000">
            <a:off x="4971594" y="-1505660"/>
            <a:ext cx="1544745" cy="5550223"/>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5"/>
          <p:cNvSpPr/>
          <p:nvPr/>
        </p:nvSpPr>
        <p:spPr>
          <a:xfrm rot="-8100000">
            <a:off x="-731324" y="2033047"/>
            <a:ext cx="1544745" cy="4654601"/>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5"/>
          <p:cNvSpPr/>
          <p:nvPr/>
        </p:nvSpPr>
        <p:spPr>
          <a:xfrm rot="2700000">
            <a:off x="8502582" y="174690"/>
            <a:ext cx="1544745" cy="5550223"/>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5"/>
          <p:cNvSpPr/>
          <p:nvPr/>
        </p:nvSpPr>
        <p:spPr>
          <a:xfrm rot="-8100000">
            <a:off x="3461076" y="2639897"/>
            <a:ext cx="1544745" cy="4654601"/>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2" name="Google Shape;842;p15"/>
          <p:cNvGrpSpPr/>
          <p:nvPr/>
        </p:nvGrpSpPr>
        <p:grpSpPr>
          <a:xfrm flipH="1">
            <a:off x="8679060" y="4057483"/>
            <a:ext cx="814235" cy="814235"/>
            <a:chOff x="6094950" y="1036375"/>
            <a:chExt cx="1122000" cy="1122000"/>
          </a:xfrm>
        </p:grpSpPr>
        <p:sp>
          <p:nvSpPr>
            <p:cNvPr id="843" name="Google Shape;843;p15"/>
            <p:cNvSpPr/>
            <p:nvPr/>
          </p:nvSpPr>
          <p:spPr>
            <a:xfrm>
              <a:off x="6171150" y="1112575"/>
              <a:ext cx="1045800" cy="1045800"/>
            </a:xfrm>
            <a:prstGeom prst="donut">
              <a:avLst>
                <a:gd name="adj" fmla="val 13018"/>
              </a:avLst>
            </a:prstGeom>
            <a:gradFill>
              <a:gsLst>
                <a:gs pos="0">
                  <a:schemeClr val="lt1"/>
                </a:gs>
                <a:gs pos="100000">
                  <a:schemeClr val="dk2"/>
                </a:gs>
              </a:gsLst>
              <a:lin ang="5400012" scaled="0"/>
            </a:gradFill>
            <a:ln>
              <a:noFill/>
            </a:ln>
            <a:effectLst>
              <a:outerShdw blurRad="442913" dist="19050" dir="5400000" algn="bl" rotWithShape="0">
                <a:srgbClr val="000000">
                  <a:alpha val="3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5"/>
            <p:cNvSpPr/>
            <p:nvPr/>
          </p:nvSpPr>
          <p:spPr>
            <a:xfrm>
              <a:off x="6094950" y="1036375"/>
              <a:ext cx="1045800" cy="1045800"/>
            </a:xfrm>
            <a:prstGeom prst="donut">
              <a:avLst>
                <a:gd name="adj" fmla="val 13018"/>
              </a:avLst>
            </a:prstGeom>
            <a:gradFill>
              <a:gsLst>
                <a:gs pos="0">
                  <a:schemeClr val="dk1"/>
                </a:gs>
                <a:gs pos="3900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5" name="Google Shape;845;p15"/>
          <p:cNvSpPr txBox="1">
            <a:spLocks noGrp="1"/>
          </p:cNvSpPr>
          <p:nvPr>
            <p:ph type="ctrTitle"/>
          </p:nvPr>
        </p:nvSpPr>
        <p:spPr>
          <a:xfrm>
            <a:off x="712800" y="441350"/>
            <a:ext cx="4067400" cy="1085700"/>
          </a:xfrm>
          <a:prstGeom prst="rect">
            <a:avLst/>
          </a:prstGeom>
        </p:spPr>
        <p:txBody>
          <a:bodyPr spcFirstLastPara="1" wrap="square" lIns="91425" tIns="91425" rIns="91425" bIns="91425" anchor="t" anchorCtr="0">
            <a:noAutofit/>
          </a:bodyPr>
          <a:lstStyle>
            <a:lvl1pPr lvl="0" algn="l" rtl="0">
              <a:spcBef>
                <a:spcPts val="0"/>
              </a:spcBef>
              <a:spcAft>
                <a:spcPts val="0"/>
              </a:spcAft>
              <a:buClr>
                <a:schemeClr val="accent4"/>
              </a:buClr>
              <a:buSzPts val="7200"/>
              <a:buNone/>
              <a:defRPr sz="4500">
                <a:solidFill>
                  <a:schemeClr val="accent4"/>
                </a:solidFill>
              </a:defRPr>
            </a:lvl1pPr>
            <a:lvl2pPr lvl="1" algn="ctr" rtl="0">
              <a:lnSpc>
                <a:spcPct val="80000"/>
              </a:lnSpc>
              <a:spcBef>
                <a:spcPts val="0"/>
              </a:spcBef>
              <a:spcAft>
                <a:spcPts val="0"/>
              </a:spcAft>
              <a:buClr>
                <a:schemeClr val="accent4"/>
              </a:buClr>
              <a:buSzPts val="7200"/>
              <a:buNone/>
              <a:defRPr sz="7200">
                <a:solidFill>
                  <a:schemeClr val="accent4"/>
                </a:solidFill>
              </a:defRPr>
            </a:lvl2pPr>
            <a:lvl3pPr lvl="2" algn="ctr" rtl="0">
              <a:lnSpc>
                <a:spcPct val="80000"/>
              </a:lnSpc>
              <a:spcBef>
                <a:spcPts val="0"/>
              </a:spcBef>
              <a:spcAft>
                <a:spcPts val="0"/>
              </a:spcAft>
              <a:buClr>
                <a:schemeClr val="accent4"/>
              </a:buClr>
              <a:buSzPts val="7200"/>
              <a:buNone/>
              <a:defRPr sz="7200">
                <a:solidFill>
                  <a:schemeClr val="accent4"/>
                </a:solidFill>
              </a:defRPr>
            </a:lvl3pPr>
            <a:lvl4pPr lvl="3" algn="ctr" rtl="0">
              <a:lnSpc>
                <a:spcPct val="80000"/>
              </a:lnSpc>
              <a:spcBef>
                <a:spcPts val="0"/>
              </a:spcBef>
              <a:spcAft>
                <a:spcPts val="0"/>
              </a:spcAft>
              <a:buClr>
                <a:schemeClr val="accent4"/>
              </a:buClr>
              <a:buSzPts val="7200"/>
              <a:buNone/>
              <a:defRPr sz="7200">
                <a:solidFill>
                  <a:schemeClr val="accent4"/>
                </a:solidFill>
              </a:defRPr>
            </a:lvl4pPr>
            <a:lvl5pPr lvl="4" algn="ctr" rtl="0">
              <a:lnSpc>
                <a:spcPct val="80000"/>
              </a:lnSpc>
              <a:spcBef>
                <a:spcPts val="0"/>
              </a:spcBef>
              <a:spcAft>
                <a:spcPts val="0"/>
              </a:spcAft>
              <a:buClr>
                <a:schemeClr val="accent4"/>
              </a:buClr>
              <a:buSzPts val="7200"/>
              <a:buNone/>
              <a:defRPr sz="7200">
                <a:solidFill>
                  <a:schemeClr val="accent4"/>
                </a:solidFill>
              </a:defRPr>
            </a:lvl5pPr>
            <a:lvl6pPr lvl="5" algn="ctr" rtl="0">
              <a:lnSpc>
                <a:spcPct val="80000"/>
              </a:lnSpc>
              <a:spcBef>
                <a:spcPts val="0"/>
              </a:spcBef>
              <a:spcAft>
                <a:spcPts val="0"/>
              </a:spcAft>
              <a:buClr>
                <a:schemeClr val="accent4"/>
              </a:buClr>
              <a:buSzPts val="7200"/>
              <a:buNone/>
              <a:defRPr sz="7200">
                <a:solidFill>
                  <a:schemeClr val="accent4"/>
                </a:solidFill>
              </a:defRPr>
            </a:lvl6pPr>
            <a:lvl7pPr lvl="6" algn="ctr" rtl="0">
              <a:lnSpc>
                <a:spcPct val="80000"/>
              </a:lnSpc>
              <a:spcBef>
                <a:spcPts val="0"/>
              </a:spcBef>
              <a:spcAft>
                <a:spcPts val="0"/>
              </a:spcAft>
              <a:buClr>
                <a:schemeClr val="accent4"/>
              </a:buClr>
              <a:buSzPts val="7200"/>
              <a:buNone/>
              <a:defRPr sz="7200">
                <a:solidFill>
                  <a:schemeClr val="accent4"/>
                </a:solidFill>
              </a:defRPr>
            </a:lvl7pPr>
            <a:lvl8pPr lvl="7" algn="ctr" rtl="0">
              <a:lnSpc>
                <a:spcPct val="80000"/>
              </a:lnSpc>
              <a:spcBef>
                <a:spcPts val="0"/>
              </a:spcBef>
              <a:spcAft>
                <a:spcPts val="0"/>
              </a:spcAft>
              <a:buClr>
                <a:schemeClr val="accent4"/>
              </a:buClr>
              <a:buSzPts val="7200"/>
              <a:buNone/>
              <a:defRPr sz="7200">
                <a:solidFill>
                  <a:schemeClr val="accent4"/>
                </a:solidFill>
              </a:defRPr>
            </a:lvl8pPr>
            <a:lvl9pPr lvl="8" algn="ctr" rtl="0">
              <a:lnSpc>
                <a:spcPct val="80000"/>
              </a:lnSpc>
              <a:spcBef>
                <a:spcPts val="0"/>
              </a:spcBef>
              <a:spcAft>
                <a:spcPts val="0"/>
              </a:spcAft>
              <a:buClr>
                <a:schemeClr val="accent4"/>
              </a:buClr>
              <a:buSzPts val="7200"/>
              <a:buNone/>
              <a:defRPr sz="7200">
                <a:solidFill>
                  <a:schemeClr val="accent4"/>
                </a:solidFill>
              </a:defRPr>
            </a:lvl9pPr>
          </a:lstStyle>
          <a:p>
            <a:endParaRPr/>
          </a:p>
        </p:txBody>
      </p:sp>
      <p:sp>
        <p:nvSpPr>
          <p:cNvPr id="846" name="Google Shape;846;p15"/>
          <p:cNvSpPr txBox="1">
            <a:spLocks noGrp="1"/>
          </p:cNvSpPr>
          <p:nvPr>
            <p:ph type="subTitle" idx="1"/>
          </p:nvPr>
        </p:nvSpPr>
        <p:spPr>
          <a:xfrm>
            <a:off x="1170000" y="2000475"/>
            <a:ext cx="1975500" cy="365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None/>
              <a:defRPr sz="2000" b="1">
                <a:solidFill>
                  <a:schemeClr val="accent4"/>
                </a:solidFill>
                <a:latin typeface="Montserrat"/>
                <a:ea typeface="Montserrat"/>
                <a:cs typeface="Montserrat"/>
                <a:sym typeface="Montserrat"/>
              </a:defRPr>
            </a:lvl1pPr>
            <a:lvl2pPr lvl="1" algn="ctr" rtl="0">
              <a:spcBef>
                <a:spcPts val="0"/>
              </a:spcBef>
              <a:spcAft>
                <a:spcPts val="0"/>
              </a:spcAft>
              <a:buNone/>
              <a:defRPr sz="2000" b="1">
                <a:solidFill>
                  <a:schemeClr val="accent4"/>
                </a:solidFill>
                <a:latin typeface="Montserrat"/>
                <a:ea typeface="Montserrat"/>
                <a:cs typeface="Montserrat"/>
                <a:sym typeface="Montserrat"/>
              </a:defRPr>
            </a:lvl2pPr>
            <a:lvl3pPr lvl="2" algn="ctr" rtl="0">
              <a:spcBef>
                <a:spcPts val="0"/>
              </a:spcBef>
              <a:spcAft>
                <a:spcPts val="0"/>
              </a:spcAft>
              <a:buNone/>
              <a:defRPr sz="2000" b="1">
                <a:solidFill>
                  <a:schemeClr val="accent4"/>
                </a:solidFill>
                <a:latin typeface="Montserrat"/>
                <a:ea typeface="Montserrat"/>
                <a:cs typeface="Montserrat"/>
                <a:sym typeface="Montserrat"/>
              </a:defRPr>
            </a:lvl3pPr>
            <a:lvl4pPr lvl="3" algn="ctr" rtl="0">
              <a:spcBef>
                <a:spcPts val="0"/>
              </a:spcBef>
              <a:spcAft>
                <a:spcPts val="0"/>
              </a:spcAft>
              <a:buNone/>
              <a:defRPr sz="2000" b="1">
                <a:solidFill>
                  <a:schemeClr val="accent4"/>
                </a:solidFill>
                <a:latin typeface="Montserrat"/>
                <a:ea typeface="Montserrat"/>
                <a:cs typeface="Montserrat"/>
                <a:sym typeface="Montserrat"/>
              </a:defRPr>
            </a:lvl4pPr>
            <a:lvl5pPr lvl="4" algn="ctr" rtl="0">
              <a:spcBef>
                <a:spcPts val="0"/>
              </a:spcBef>
              <a:spcAft>
                <a:spcPts val="0"/>
              </a:spcAft>
              <a:buNone/>
              <a:defRPr sz="2000" b="1">
                <a:solidFill>
                  <a:schemeClr val="accent4"/>
                </a:solidFill>
                <a:latin typeface="Montserrat"/>
                <a:ea typeface="Montserrat"/>
                <a:cs typeface="Montserrat"/>
                <a:sym typeface="Montserrat"/>
              </a:defRPr>
            </a:lvl5pPr>
            <a:lvl6pPr lvl="5" algn="ctr" rtl="0">
              <a:spcBef>
                <a:spcPts val="0"/>
              </a:spcBef>
              <a:spcAft>
                <a:spcPts val="0"/>
              </a:spcAft>
              <a:buNone/>
              <a:defRPr sz="2000" b="1">
                <a:solidFill>
                  <a:schemeClr val="accent4"/>
                </a:solidFill>
                <a:latin typeface="Montserrat"/>
                <a:ea typeface="Montserrat"/>
                <a:cs typeface="Montserrat"/>
                <a:sym typeface="Montserrat"/>
              </a:defRPr>
            </a:lvl6pPr>
            <a:lvl7pPr lvl="6" algn="ctr" rtl="0">
              <a:spcBef>
                <a:spcPts val="0"/>
              </a:spcBef>
              <a:spcAft>
                <a:spcPts val="0"/>
              </a:spcAft>
              <a:buNone/>
              <a:defRPr sz="2000" b="1">
                <a:solidFill>
                  <a:schemeClr val="accent4"/>
                </a:solidFill>
                <a:latin typeface="Montserrat"/>
                <a:ea typeface="Montserrat"/>
                <a:cs typeface="Montserrat"/>
                <a:sym typeface="Montserrat"/>
              </a:defRPr>
            </a:lvl7pPr>
            <a:lvl8pPr lvl="7" algn="ctr" rtl="0">
              <a:spcBef>
                <a:spcPts val="0"/>
              </a:spcBef>
              <a:spcAft>
                <a:spcPts val="0"/>
              </a:spcAft>
              <a:buNone/>
              <a:defRPr sz="2000" b="1">
                <a:solidFill>
                  <a:schemeClr val="accent4"/>
                </a:solidFill>
                <a:latin typeface="Montserrat"/>
                <a:ea typeface="Montserrat"/>
                <a:cs typeface="Montserrat"/>
                <a:sym typeface="Montserrat"/>
              </a:defRPr>
            </a:lvl8pPr>
            <a:lvl9pPr lvl="8" algn="ctr" rtl="0">
              <a:spcBef>
                <a:spcPts val="0"/>
              </a:spcBef>
              <a:spcAft>
                <a:spcPts val="0"/>
              </a:spcAft>
              <a:buNone/>
              <a:defRPr sz="2000" b="1">
                <a:solidFill>
                  <a:schemeClr val="accent4"/>
                </a:solidFill>
                <a:latin typeface="Montserrat"/>
                <a:ea typeface="Montserrat"/>
                <a:cs typeface="Montserrat"/>
                <a:sym typeface="Montserrat"/>
              </a:defRPr>
            </a:lvl9pPr>
          </a:lstStyle>
          <a:p>
            <a:endParaRPr/>
          </a:p>
        </p:txBody>
      </p:sp>
      <p:sp>
        <p:nvSpPr>
          <p:cNvPr id="847" name="Google Shape;847;p15"/>
          <p:cNvSpPr txBox="1">
            <a:spLocks noGrp="1"/>
          </p:cNvSpPr>
          <p:nvPr>
            <p:ph type="subTitle" idx="2"/>
          </p:nvPr>
        </p:nvSpPr>
        <p:spPr>
          <a:xfrm>
            <a:off x="1170001" y="2254425"/>
            <a:ext cx="1975500" cy="6630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None/>
              <a:defRPr>
                <a:solidFill>
                  <a:schemeClr val="accent4"/>
                </a:solidFill>
              </a:defRPr>
            </a:lvl1pPr>
            <a:lvl2pPr lvl="1" algn="ctr" rtl="0">
              <a:spcBef>
                <a:spcPts val="0"/>
              </a:spcBef>
              <a:spcAft>
                <a:spcPts val="0"/>
              </a:spcAft>
              <a:buNone/>
              <a:defRPr>
                <a:solidFill>
                  <a:schemeClr val="accent4"/>
                </a:solidFill>
              </a:defRPr>
            </a:lvl2pPr>
            <a:lvl3pPr lvl="2" algn="ctr" rtl="0">
              <a:spcBef>
                <a:spcPts val="0"/>
              </a:spcBef>
              <a:spcAft>
                <a:spcPts val="0"/>
              </a:spcAft>
              <a:buNone/>
              <a:defRPr>
                <a:solidFill>
                  <a:schemeClr val="accent4"/>
                </a:solidFill>
              </a:defRPr>
            </a:lvl3pPr>
            <a:lvl4pPr lvl="3" algn="ctr" rtl="0">
              <a:spcBef>
                <a:spcPts val="0"/>
              </a:spcBef>
              <a:spcAft>
                <a:spcPts val="0"/>
              </a:spcAft>
              <a:buNone/>
              <a:defRPr>
                <a:solidFill>
                  <a:schemeClr val="accent4"/>
                </a:solidFill>
              </a:defRPr>
            </a:lvl4pPr>
            <a:lvl5pPr lvl="4" algn="ctr" rtl="0">
              <a:spcBef>
                <a:spcPts val="0"/>
              </a:spcBef>
              <a:spcAft>
                <a:spcPts val="0"/>
              </a:spcAft>
              <a:buNone/>
              <a:defRPr>
                <a:solidFill>
                  <a:schemeClr val="accent4"/>
                </a:solidFill>
              </a:defRPr>
            </a:lvl5pPr>
            <a:lvl6pPr lvl="5" algn="ctr" rtl="0">
              <a:spcBef>
                <a:spcPts val="0"/>
              </a:spcBef>
              <a:spcAft>
                <a:spcPts val="0"/>
              </a:spcAft>
              <a:buNone/>
              <a:defRPr>
                <a:solidFill>
                  <a:schemeClr val="accent4"/>
                </a:solidFill>
              </a:defRPr>
            </a:lvl6pPr>
            <a:lvl7pPr lvl="6" algn="ctr" rtl="0">
              <a:spcBef>
                <a:spcPts val="0"/>
              </a:spcBef>
              <a:spcAft>
                <a:spcPts val="0"/>
              </a:spcAft>
              <a:buNone/>
              <a:defRPr>
                <a:solidFill>
                  <a:schemeClr val="accent4"/>
                </a:solidFill>
              </a:defRPr>
            </a:lvl7pPr>
            <a:lvl8pPr lvl="7" algn="ctr" rtl="0">
              <a:spcBef>
                <a:spcPts val="0"/>
              </a:spcBef>
              <a:spcAft>
                <a:spcPts val="0"/>
              </a:spcAft>
              <a:buNone/>
              <a:defRPr>
                <a:solidFill>
                  <a:schemeClr val="accent4"/>
                </a:solidFill>
              </a:defRPr>
            </a:lvl8pPr>
            <a:lvl9pPr lvl="8" algn="ctr" rtl="0">
              <a:spcBef>
                <a:spcPts val="0"/>
              </a:spcBef>
              <a:spcAft>
                <a:spcPts val="0"/>
              </a:spcAft>
              <a:buNone/>
              <a:defRPr>
                <a:solidFill>
                  <a:schemeClr val="accent4"/>
                </a:solidFill>
              </a:defRPr>
            </a:lvl9pPr>
          </a:lstStyle>
          <a:p>
            <a:endParaRPr/>
          </a:p>
        </p:txBody>
      </p:sp>
      <p:sp>
        <p:nvSpPr>
          <p:cNvPr id="848" name="Google Shape;848;p15"/>
          <p:cNvSpPr txBox="1">
            <a:spLocks noGrp="1"/>
          </p:cNvSpPr>
          <p:nvPr>
            <p:ph type="subTitle" idx="3"/>
          </p:nvPr>
        </p:nvSpPr>
        <p:spPr>
          <a:xfrm>
            <a:off x="3584350" y="2000475"/>
            <a:ext cx="1975500" cy="365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None/>
              <a:defRPr sz="2000" b="1">
                <a:solidFill>
                  <a:schemeClr val="accent4"/>
                </a:solidFill>
                <a:latin typeface="Montserrat"/>
                <a:ea typeface="Montserrat"/>
                <a:cs typeface="Montserrat"/>
                <a:sym typeface="Montserrat"/>
              </a:defRPr>
            </a:lvl1pPr>
            <a:lvl2pPr lvl="1" algn="ctr" rtl="0">
              <a:spcBef>
                <a:spcPts val="0"/>
              </a:spcBef>
              <a:spcAft>
                <a:spcPts val="0"/>
              </a:spcAft>
              <a:buNone/>
              <a:defRPr sz="2000" b="1">
                <a:solidFill>
                  <a:schemeClr val="accent4"/>
                </a:solidFill>
                <a:latin typeface="Montserrat"/>
                <a:ea typeface="Montserrat"/>
                <a:cs typeface="Montserrat"/>
                <a:sym typeface="Montserrat"/>
              </a:defRPr>
            </a:lvl2pPr>
            <a:lvl3pPr lvl="2" algn="ctr" rtl="0">
              <a:spcBef>
                <a:spcPts val="0"/>
              </a:spcBef>
              <a:spcAft>
                <a:spcPts val="0"/>
              </a:spcAft>
              <a:buNone/>
              <a:defRPr sz="2000" b="1">
                <a:solidFill>
                  <a:schemeClr val="accent4"/>
                </a:solidFill>
                <a:latin typeface="Montserrat"/>
                <a:ea typeface="Montserrat"/>
                <a:cs typeface="Montserrat"/>
                <a:sym typeface="Montserrat"/>
              </a:defRPr>
            </a:lvl3pPr>
            <a:lvl4pPr lvl="3" algn="ctr" rtl="0">
              <a:spcBef>
                <a:spcPts val="0"/>
              </a:spcBef>
              <a:spcAft>
                <a:spcPts val="0"/>
              </a:spcAft>
              <a:buNone/>
              <a:defRPr sz="2000" b="1">
                <a:solidFill>
                  <a:schemeClr val="accent4"/>
                </a:solidFill>
                <a:latin typeface="Montserrat"/>
                <a:ea typeface="Montserrat"/>
                <a:cs typeface="Montserrat"/>
                <a:sym typeface="Montserrat"/>
              </a:defRPr>
            </a:lvl4pPr>
            <a:lvl5pPr lvl="4" algn="ctr" rtl="0">
              <a:spcBef>
                <a:spcPts val="0"/>
              </a:spcBef>
              <a:spcAft>
                <a:spcPts val="0"/>
              </a:spcAft>
              <a:buNone/>
              <a:defRPr sz="2000" b="1">
                <a:solidFill>
                  <a:schemeClr val="accent4"/>
                </a:solidFill>
                <a:latin typeface="Montserrat"/>
                <a:ea typeface="Montserrat"/>
                <a:cs typeface="Montserrat"/>
                <a:sym typeface="Montserrat"/>
              </a:defRPr>
            </a:lvl5pPr>
            <a:lvl6pPr lvl="5" algn="ctr" rtl="0">
              <a:spcBef>
                <a:spcPts val="0"/>
              </a:spcBef>
              <a:spcAft>
                <a:spcPts val="0"/>
              </a:spcAft>
              <a:buNone/>
              <a:defRPr sz="2000" b="1">
                <a:solidFill>
                  <a:schemeClr val="accent4"/>
                </a:solidFill>
                <a:latin typeface="Montserrat"/>
                <a:ea typeface="Montserrat"/>
                <a:cs typeface="Montserrat"/>
                <a:sym typeface="Montserrat"/>
              </a:defRPr>
            </a:lvl6pPr>
            <a:lvl7pPr lvl="6" algn="ctr" rtl="0">
              <a:spcBef>
                <a:spcPts val="0"/>
              </a:spcBef>
              <a:spcAft>
                <a:spcPts val="0"/>
              </a:spcAft>
              <a:buNone/>
              <a:defRPr sz="2000" b="1">
                <a:solidFill>
                  <a:schemeClr val="accent4"/>
                </a:solidFill>
                <a:latin typeface="Montserrat"/>
                <a:ea typeface="Montserrat"/>
                <a:cs typeface="Montserrat"/>
                <a:sym typeface="Montserrat"/>
              </a:defRPr>
            </a:lvl7pPr>
            <a:lvl8pPr lvl="7" algn="ctr" rtl="0">
              <a:spcBef>
                <a:spcPts val="0"/>
              </a:spcBef>
              <a:spcAft>
                <a:spcPts val="0"/>
              </a:spcAft>
              <a:buNone/>
              <a:defRPr sz="2000" b="1">
                <a:solidFill>
                  <a:schemeClr val="accent4"/>
                </a:solidFill>
                <a:latin typeface="Montserrat"/>
                <a:ea typeface="Montserrat"/>
                <a:cs typeface="Montserrat"/>
                <a:sym typeface="Montserrat"/>
              </a:defRPr>
            </a:lvl8pPr>
            <a:lvl9pPr lvl="8" algn="ctr" rtl="0">
              <a:spcBef>
                <a:spcPts val="0"/>
              </a:spcBef>
              <a:spcAft>
                <a:spcPts val="0"/>
              </a:spcAft>
              <a:buNone/>
              <a:defRPr sz="2000" b="1">
                <a:solidFill>
                  <a:schemeClr val="accent4"/>
                </a:solidFill>
                <a:latin typeface="Montserrat"/>
                <a:ea typeface="Montserrat"/>
                <a:cs typeface="Montserrat"/>
                <a:sym typeface="Montserrat"/>
              </a:defRPr>
            </a:lvl9pPr>
          </a:lstStyle>
          <a:p>
            <a:endParaRPr/>
          </a:p>
        </p:txBody>
      </p:sp>
      <p:sp>
        <p:nvSpPr>
          <p:cNvPr id="849" name="Google Shape;849;p15"/>
          <p:cNvSpPr txBox="1">
            <a:spLocks noGrp="1"/>
          </p:cNvSpPr>
          <p:nvPr>
            <p:ph type="subTitle" idx="4"/>
          </p:nvPr>
        </p:nvSpPr>
        <p:spPr>
          <a:xfrm>
            <a:off x="3584351" y="2254425"/>
            <a:ext cx="1975500" cy="6630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None/>
              <a:defRPr>
                <a:solidFill>
                  <a:schemeClr val="accent4"/>
                </a:solidFill>
              </a:defRPr>
            </a:lvl1pPr>
            <a:lvl2pPr lvl="1" algn="ctr" rtl="0">
              <a:spcBef>
                <a:spcPts val="0"/>
              </a:spcBef>
              <a:spcAft>
                <a:spcPts val="0"/>
              </a:spcAft>
              <a:buNone/>
              <a:defRPr>
                <a:solidFill>
                  <a:schemeClr val="accent4"/>
                </a:solidFill>
              </a:defRPr>
            </a:lvl2pPr>
            <a:lvl3pPr lvl="2" algn="ctr" rtl="0">
              <a:spcBef>
                <a:spcPts val="0"/>
              </a:spcBef>
              <a:spcAft>
                <a:spcPts val="0"/>
              </a:spcAft>
              <a:buNone/>
              <a:defRPr>
                <a:solidFill>
                  <a:schemeClr val="accent4"/>
                </a:solidFill>
              </a:defRPr>
            </a:lvl3pPr>
            <a:lvl4pPr lvl="3" algn="ctr" rtl="0">
              <a:spcBef>
                <a:spcPts val="0"/>
              </a:spcBef>
              <a:spcAft>
                <a:spcPts val="0"/>
              </a:spcAft>
              <a:buNone/>
              <a:defRPr>
                <a:solidFill>
                  <a:schemeClr val="accent4"/>
                </a:solidFill>
              </a:defRPr>
            </a:lvl4pPr>
            <a:lvl5pPr lvl="4" algn="ctr" rtl="0">
              <a:spcBef>
                <a:spcPts val="0"/>
              </a:spcBef>
              <a:spcAft>
                <a:spcPts val="0"/>
              </a:spcAft>
              <a:buNone/>
              <a:defRPr>
                <a:solidFill>
                  <a:schemeClr val="accent4"/>
                </a:solidFill>
              </a:defRPr>
            </a:lvl5pPr>
            <a:lvl6pPr lvl="5" algn="ctr" rtl="0">
              <a:spcBef>
                <a:spcPts val="0"/>
              </a:spcBef>
              <a:spcAft>
                <a:spcPts val="0"/>
              </a:spcAft>
              <a:buNone/>
              <a:defRPr>
                <a:solidFill>
                  <a:schemeClr val="accent4"/>
                </a:solidFill>
              </a:defRPr>
            </a:lvl6pPr>
            <a:lvl7pPr lvl="6" algn="ctr" rtl="0">
              <a:spcBef>
                <a:spcPts val="0"/>
              </a:spcBef>
              <a:spcAft>
                <a:spcPts val="0"/>
              </a:spcAft>
              <a:buNone/>
              <a:defRPr>
                <a:solidFill>
                  <a:schemeClr val="accent4"/>
                </a:solidFill>
              </a:defRPr>
            </a:lvl7pPr>
            <a:lvl8pPr lvl="7" algn="ctr" rtl="0">
              <a:spcBef>
                <a:spcPts val="0"/>
              </a:spcBef>
              <a:spcAft>
                <a:spcPts val="0"/>
              </a:spcAft>
              <a:buNone/>
              <a:defRPr>
                <a:solidFill>
                  <a:schemeClr val="accent4"/>
                </a:solidFill>
              </a:defRPr>
            </a:lvl8pPr>
            <a:lvl9pPr lvl="8" algn="ctr" rtl="0">
              <a:spcBef>
                <a:spcPts val="0"/>
              </a:spcBef>
              <a:spcAft>
                <a:spcPts val="0"/>
              </a:spcAft>
              <a:buNone/>
              <a:defRPr>
                <a:solidFill>
                  <a:schemeClr val="accent4"/>
                </a:solidFill>
              </a:defRPr>
            </a:lvl9pPr>
          </a:lstStyle>
          <a:p>
            <a:endParaRPr/>
          </a:p>
        </p:txBody>
      </p:sp>
      <p:sp>
        <p:nvSpPr>
          <p:cNvPr id="850" name="Google Shape;850;p15"/>
          <p:cNvSpPr txBox="1">
            <a:spLocks noGrp="1"/>
          </p:cNvSpPr>
          <p:nvPr>
            <p:ph type="subTitle" idx="5"/>
          </p:nvPr>
        </p:nvSpPr>
        <p:spPr>
          <a:xfrm>
            <a:off x="5998700" y="2000475"/>
            <a:ext cx="1975500" cy="365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None/>
              <a:defRPr sz="2000" b="1">
                <a:solidFill>
                  <a:schemeClr val="accent4"/>
                </a:solidFill>
                <a:latin typeface="Montserrat"/>
                <a:ea typeface="Montserrat"/>
                <a:cs typeface="Montserrat"/>
                <a:sym typeface="Montserrat"/>
              </a:defRPr>
            </a:lvl1pPr>
            <a:lvl2pPr lvl="1" algn="ctr" rtl="0">
              <a:spcBef>
                <a:spcPts val="0"/>
              </a:spcBef>
              <a:spcAft>
                <a:spcPts val="0"/>
              </a:spcAft>
              <a:buNone/>
              <a:defRPr sz="2000" b="1">
                <a:solidFill>
                  <a:schemeClr val="accent4"/>
                </a:solidFill>
                <a:latin typeface="Montserrat"/>
                <a:ea typeface="Montserrat"/>
                <a:cs typeface="Montserrat"/>
                <a:sym typeface="Montserrat"/>
              </a:defRPr>
            </a:lvl2pPr>
            <a:lvl3pPr lvl="2" algn="ctr" rtl="0">
              <a:spcBef>
                <a:spcPts val="0"/>
              </a:spcBef>
              <a:spcAft>
                <a:spcPts val="0"/>
              </a:spcAft>
              <a:buNone/>
              <a:defRPr sz="2000" b="1">
                <a:solidFill>
                  <a:schemeClr val="accent4"/>
                </a:solidFill>
                <a:latin typeface="Montserrat"/>
                <a:ea typeface="Montserrat"/>
                <a:cs typeface="Montserrat"/>
                <a:sym typeface="Montserrat"/>
              </a:defRPr>
            </a:lvl3pPr>
            <a:lvl4pPr lvl="3" algn="ctr" rtl="0">
              <a:spcBef>
                <a:spcPts val="0"/>
              </a:spcBef>
              <a:spcAft>
                <a:spcPts val="0"/>
              </a:spcAft>
              <a:buNone/>
              <a:defRPr sz="2000" b="1">
                <a:solidFill>
                  <a:schemeClr val="accent4"/>
                </a:solidFill>
                <a:latin typeface="Montserrat"/>
                <a:ea typeface="Montserrat"/>
                <a:cs typeface="Montserrat"/>
                <a:sym typeface="Montserrat"/>
              </a:defRPr>
            </a:lvl4pPr>
            <a:lvl5pPr lvl="4" algn="ctr" rtl="0">
              <a:spcBef>
                <a:spcPts val="0"/>
              </a:spcBef>
              <a:spcAft>
                <a:spcPts val="0"/>
              </a:spcAft>
              <a:buNone/>
              <a:defRPr sz="2000" b="1">
                <a:solidFill>
                  <a:schemeClr val="accent4"/>
                </a:solidFill>
                <a:latin typeface="Montserrat"/>
                <a:ea typeface="Montserrat"/>
                <a:cs typeface="Montserrat"/>
                <a:sym typeface="Montserrat"/>
              </a:defRPr>
            </a:lvl5pPr>
            <a:lvl6pPr lvl="5" algn="ctr" rtl="0">
              <a:spcBef>
                <a:spcPts val="0"/>
              </a:spcBef>
              <a:spcAft>
                <a:spcPts val="0"/>
              </a:spcAft>
              <a:buNone/>
              <a:defRPr sz="2000" b="1">
                <a:solidFill>
                  <a:schemeClr val="accent4"/>
                </a:solidFill>
                <a:latin typeface="Montserrat"/>
                <a:ea typeface="Montserrat"/>
                <a:cs typeface="Montserrat"/>
                <a:sym typeface="Montserrat"/>
              </a:defRPr>
            </a:lvl6pPr>
            <a:lvl7pPr lvl="6" algn="ctr" rtl="0">
              <a:spcBef>
                <a:spcPts val="0"/>
              </a:spcBef>
              <a:spcAft>
                <a:spcPts val="0"/>
              </a:spcAft>
              <a:buNone/>
              <a:defRPr sz="2000" b="1">
                <a:solidFill>
                  <a:schemeClr val="accent4"/>
                </a:solidFill>
                <a:latin typeface="Montserrat"/>
                <a:ea typeface="Montserrat"/>
                <a:cs typeface="Montserrat"/>
                <a:sym typeface="Montserrat"/>
              </a:defRPr>
            </a:lvl7pPr>
            <a:lvl8pPr lvl="7" algn="ctr" rtl="0">
              <a:spcBef>
                <a:spcPts val="0"/>
              </a:spcBef>
              <a:spcAft>
                <a:spcPts val="0"/>
              </a:spcAft>
              <a:buNone/>
              <a:defRPr sz="2000" b="1">
                <a:solidFill>
                  <a:schemeClr val="accent4"/>
                </a:solidFill>
                <a:latin typeface="Montserrat"/>
                <a:ea typeface="Montserrat"/>
                <a:cs typeface="Montserrat"/>
                <a:sym typeface="Montserrat"/>
              </a:defRPr>
            </a:lvl8pPr>
            <a:lvl9pPr lvl="8" algn="ctr" rtl="0">
              <a:spcBef>
                <a:spcPts val="0"/>
              </a:spcBef>
              <a:spcAft>
                <a:spcPts val="0"/>
              </a:spcAft>
              <a:buNone/>
              <a:defRPr sz="2000" b="1">
                <a:solidFill>
                  <a:schemeClr val="accent4"/>
                </a:solidFill>
                <a:latin typeface="Montserrat"/>
                <a:ea typeface="Montserrat"/>
                <a:cs typeface="Montserrat"/>
                <a:sym typeface="Montserrat"/>
              </a:defRPr>
            </a:lvl9pPr>
          </a:lstStyle>
          <a:p>
            <a:endParaRPr/>
          </a:p>
        </p:txBody>
      </p:sp>
      <p:sp>
        <p:nvSpPr>
          <p:cNvPr id="851" name="Google Shape;851;p15"/>
          <p:cNvSpPr txBox="1">
            <a:spLocks noGrp="1"/>
          </p:cNvSpPr>
          <p:nvPr>
            <p:ph type="subTitle" idx="6"/>
          </p:nvPr>
        </p:nvSpPr>
        <p:spPr>
          <a:xfrm>
            <a:off x="5998701" y="2254425"/>
            <a:ext cx="1975500" cy="6630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None/>
              <a:defRPr>
                <a:solidFill>
                  <a:schemeClr val="accent4"/>
                </a:solidFill>
              </a:defRPr>
            </a:lvl1pPr>
            <a:lvl2pPr lvl="1" algn="ctr" rtl="0">
              <a:spcBef>
                <a:spcPts val="0"/>
              </a:spcBef>
              <a:spcAft>
                <a:spcPts val="0"/>
              </a:spcAft>
              <a:buNone/>
              <a:defRPr>
                <a:solidFill>
                  <a:schemeClr val="accent4"/>
                </a:solidFill>
              </a:defRPr>
            </a:lvl2pPr>
            <a:lvl3pPr lvl="2" algn="ctr" rtl="0">
              <a:spcBef>
                <a:spcPts val="0"/>
              </a:spcBef>
              <a:spcAft>
                <a:spcPts val="0"/>
              </a:spcAft>
              <a:buNone/>
              <a:defRPr>
                <a:solidFill>
                  <a:schemeClr val="accent4"/>
                </a:solidFill>
              </a:defRPr>
            </a:lvl3pPr>
            <a:lvl4pPr lvl="3" algn="ctr" rtl="0">
              <a:spcBef>
                <a:spcPts val="0"/>
              </a:spcBef>
              <a:spcAft>
                <a:spcPts val="0"/>
              </a:spcAft>
              <a:buNone/>
              <a:defRPr>
                <a:solidFill>
                  <a:schemeClr val="accent4"/>
                </a:solidFill>
              </a:defRPr>
            </a:lvl4pPr>
            <a:lvl5pPr lvl="4" algn="ctr" rtl="0">
              <a:spcBef>
                <a:spcPts val="0"/>
              </a:spcBef>
              <a:spcAft>
                <a:spcPts val="0"/>
              </a:spcAft>
              <a:buNone/>
              <a:defRPr>
                <a:solidFill>
                  <a:schemeClr val="accent4"/>
                </a:solidFill>
              </a:defRPr>
            </a:lvl5pPr>
            <a:lvl6pPr lvl="5" algn="ctr" rtl="0">
              <a:spcBef>
                <a:spcPts val="0"/>
              </a:spcBef>
              <a:spcAft>
                <a:spcPts val="0"/>
              </a:spcAft>
              <a:buNone/>
              <a:defRPr>
                <a:solidFill>
                  <a:schemeClr val="accent4"/>
                </a:solidFill>
              </a:defRPr>
            </a:lvl6pPr>
            <a:lvl7pPr lvl="6" algn="ctr" rtl="0">
              <a:spcBef>
                <a:spcPts val="0"/>
              </a:spcBef>
              <a:spcAft>
                <a:spcPts val="0"/>
              </a:spcAft>
              <a:buNone/>
              <a:defRPr>
                <a:solidFill>
                  <a:schemeClr val="accent4"/>
                </a:solidFill>
              </a:defRPr>
            </a:lvl7pPr>
            <a:lvl8pPr lvl="7" algn="ctr" rtl="0">
              <a:spcBef>
                <a:spcPts val="0"/>
              </a:spcBef>
              <a:spcAft>
                <a:spcPts val="0"/>
              </a:spcAft>
              <a:buNone/>
              <a:defRPr>
                <a:solidFill>
                  <a:schemeClr val="accent4"/>
                </a:solidFill>
              </a:defRPr>
            </a:lvl8pPr>
            <a:lvl9pPr lvl="8" algn="ctr" rtl="0">
              <a:spcBef>
                <a:spcPts val="0"/>
              </a:spcBef>
              <a:spcAft>
                <a:spcPts val="0"/>
              </a:spcAft>
              <a:buNone/>
              <a:defRPr>
                <a:solidFill>
                  <a:schemeClr val="accent4"/>
                </a:solidFill>
              </a:defRPr>
            </a:lvl9pPr>
          </a:lstStyle>
          <a:p>
            <a:endParaRPr/>
          </a:p>
        </p:txBody>
      </p:sp>
      <p:sp>
        <p:nvSpPr>
          <p:cNvPr id="852" name="Google Shape;852;p15"/>
          <p:cNvSpPr txBox="1">
            <a:spLocks noGrp="1"/>
          </p:cNvSpPr>
          <p:nvPr>
            <p:ph type="subTitle" idx="7"/>
          </p:nvPr>
        </p:nvSpPr>
        <p:spPr>
          <a:xfrm>
            <a:off x="1170000" y="3237038"/>
            <a:ext cx="1975500" cy="365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None/>
              <a:defRPr sz="2000" b="1">
                <a:solidFill>
                  <a:schemeClr val="accent4"/>
                </a:solidFill>
                <a:latin typeface="Montserrat"/>
                <a:ea typeface="Montserrat"/>
                <a:cs typeface="Montserrat"/>
                <a:sym typeface="Montserrat"/>
              </a:defRPr>
            </a:lvl1pPr>
            <a:lvl2pPr lvl="1" algn="ctr" rtl="0">
              <a:spcBef>
                <a:spcPts val="0"/>
              </a:spcBef>
              <a:spcAft>
                <a:spcPts val="0"/>
              </a:spcAft>
              <a:buNone/>
              <a:defRPr sz="2000" b="1">
                <a:solidFill>
                  <a:schemeClr val="accent4"/>
                </a:solidFill>
                <a:latin typeface="Montserrat"/>
                <a:ea typeface="Montserrat"/>
                <a:cs typeface="Montserrat"/>
                <a:sym typeface="Montserrat"/>
              </a:defRPr>
            </a:lvl2pPr>
            <a:lvl3pPr lvl="2" algn="ctr" rtl="0">
              <a:spcBef>
                <a:spcPts val="0"/>
              </a:spcBef>
              <a:spcAft>
                <a:spcPts val="0"/>
              </a:spcAft>
              <a:buNone/>
              <a:defRPr sz="2000" b="1">
                <a:solidFill>
                  <a:schemeClr val="accent4"/>
                </a:solidFill>
                <a:latin typeface="Montserrat"/>
                <a:ea typeface="Montserrat"/>
                <a:cs typeface="Montserrat"/>
                <a:sym typeface="Montserrat"/>
              </a:defRPr>
            </a:lvl3pPr>
            <a:lvl4pPr lvl="3" algn="ctr" rtl="0">
              <a:spcBef>
                <a:spcPts val="0"/>
              </a:spcBef>
              <a:spcAft>
                <a:spcPts val="0"/>
              </a:spcAft>
              <a:buNone/>
              <a:defRPr sz="2000" b="1">
                <a:solidFill>
                  <a:schemeClr val="accent4"/>
                </a:solidFill>
                <a:latin typeface="Montserrat"/>
                <a:ea typeface="Montserrat"/>
                <a:cs typeface="Montserrat"/>
                <a:sym typeface="Montserrat"/>
              </a:defRPr>
            </a:lvl4pPr>
            <a:lvl5pPr lvl="4" algn="ctr" rtl="0">
              <a:spcBef>
                <a:spcPts val="0"/>
              </a:spcBef>
              <a:spcAft>
                <a:spcPts val="0"/>
              </a:spcAft>
              <a:buNone/>
              <a:defRPr sz="2000" b="1">
                <a:solidFill>
                  <a:schemeClr val="accent4"/>
                </a:solidFill>
                <a:latin typeface="Montserrat"/>
                <a:ea typeface="Montserrat"/>
                <a:cs typeface="Montserrat"/>
                <a:sym typeface="Montserrat"/>
              </a:defRPr>
            </a:lvl5pPr>
            <a:lvl6pPr lvl="5" algn="ctr" rtl="0">
              <a:spcBef>
                <a:spcPts val="0"/>
              </a:spcBef>
              <a:spcAft>
                <a:spcPts val="0"/>
              </a:spcAft>
              <a:buNone/>
              <a:defRPr sz="2000" b="1">
                <a:solidFill>
                  <a:schemeClr val="accent4"/>
                </a:solidFill>
                <a:latin typeface="Montserrat"/>
                <a:ea typeface="Montserrat"/>
                <a:cs typeface="Montserrat"/>
                <a:sym typeface="Montserrat"/>
              </a:defRPr>
            </a:lvl6pPr>
            <a:lvl7pPr lvl="6" algn="ctr" rtl="0">
              <a:spcBef>
                <a:spcPts val="0"/>
              </a:spcBef>
              <a:spcAft>
                <a:spcPts val="0"/>
              </a:spcAft>
              <a:buNone/>
              <a:defRPr sz="2000" b="1">
                <a:solidFill>
                  <a:schemeClr val="accent4"/>
                </a:solidFill>
                <a:latin typeface="Montserrat"/>
                <a:ea typeface="Montserrat"/>
                <a:cs typeface="Montserrat"/>
                <a:sym typeface="Montserrat"/>
              </a:defRPr>
            </a:lvl7pPr>
            <a:lvl8pPr lvl="7" algn="ctr" rtl="0">
              <a:spcBef>
                <a:spcPts val="0"/>
              </a:spcBef>
              <a:spcAft>
                <a:spcPts val="0"/>
              </a:spcAft>
              <a:buNone/>
              <a:defRPr sz="2000" b="1">
                <a:solidFill>
                  <a:schemeClr val="accent4"/>
                </a:solidFill>
                <a:latin typeface="Montserrat"/>
                <a:ea typeface="Montserrat"/>
                <a:cs typeface="Montserrat"/>
                <a:sym typeface="Montserrat"/>
              </a:defRPr>
            </a:lvl8pPr>
            <a:lvl9pPr lvl="8" algn="ctr" rtl="0">
              <a:spcBef>
                <a:spcPts val="0"/>
              </a:spcBef>
              <a:spcAft>
                <a:spcPts val="0"/>
              </a:spcAft>
              <a:buNone/>
              <a:defRPr sz="2000" b="1">
                <a:solidFill>
                  <a:schemeClr val="accent4"/>
                </a:solidFill>
                <a:latin typeface="Montserrat"/>
                <a:ea typeface="Montserrat"/>
                <a:cs typeface="Montserrat"/>
                <a:sym typeface="Montserrat"/>
              </a:defRPr>
            </a:lvl9pPr>
          </a:lstStyle>
          <a:p>
            <a:endParaRPr/>
          </a:p>
        </p:txBody>
      </p:sp>
      <p:sp>
        <p:nvSpPr>
          <p:cNvPr id="853" name="Google Shape;853;p15"/>
          <p:cNvSpPr txBox="1">
            <a:spLocks noGrp="1"/>
          </p:cNvSpPr>
          <p:nvPr>
            <p:ph type="subTitle" idx="8"/>
          </p:nvPr>
        </p:nvSpPr>
        <p:spPr>
          <a:xfrm>
            <a:off x="1170001" y="3490987"/>
            <a:ext cx="1975500" cy="6630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None/>
              <a:defRPr>
                <a:solidFill>
                  <a:schemeClr val="accent4"/>
                </a:solidFill>
              </a:defRPr>
            </a:lvl1pPr>
            <a:lvl2pPr lvl="1" algn="ctr" rtl="0">
              <a:spcBef>
                <a:spcPts val="0"/>
              </a:spcBef>
              <a:spcAft>
                <a:spcPts val="0"/>
              </a:spcAft>
              <a:buNone/>
              <a:defRPr>
                <a:solidFill>
                  <a:schemeClr val="accent4"/>
                </a:solidFill>
              </a:defRPr>
            </a:lvl2pPr>
            <a:lvl3pPr lvl="2" algn="ctr" rtl="0">
              <a:spcBef>
                <a:spcPts val="0"/>
              </a:spcBef>
              <a:spcAft>
                <a:spcPts val="0"/>
              </a:spcAft>
              <a:buNone/>
              <a:defRPr>
                <a:solidFill>
                  <a:schemeClr val="accent4"/>
                </a:solidFill>
              </a:defRPr>
            </a:lvl3pPr>
            <a:lvl4pPr lvl="3" algn="ctr" rtl="0">
              <a:spcBef>
                <a:spcPts val="0"/>
              </a:spcBef>
              <a:spcAft>
                <a:spcPts val="0"/>
              </a:spcAft>
              <a:buNone/>
              <a:defRPr>
                <a:solidFill>
                  <a:schemeClr val="accent4"/>
                </a:solidFill>
              </a:defRPr>
            </a:lvl4pPr>
            <a:lvl5pPr lvl="4" algn="ctr" rtl="0">
              <a:spcBef>
                <a:spcPts val="0"/>
              </a:spcBef>
              <a:spcAft>
                <a:spcPts val="0"/>
              </a:spcAft>
              <a:buNone/>
              <a:defRPr>
                <a:solidFill>
                  <a:schemeClr val="accent4"/>
                </a:solidFill>
              </a:defRPr>
            </a:lvl5pPr>
            <a:lvl6pPr lvl="5" algn="ctr" rtl="0">
              <a:spcBef>
                <a:spcPts val="0"/>
              </a:spcBef>
              <a:spcAft>
                <a:spcPts val="0"/>
              </a:spcAft>
              <a:buNone/>
              <a:defRPr>
                <a:solidFill>
                  <a:schemeClr val="accent4"/>
                </a:solidFill>
              </a:defRPr>
            </a:lvl6pPr>
            <a:lvl7pPr lvl="6" algn="ctr" rtl="0">
              <a:spcBef>
                <a:spcPts val="0"/>
              </a:spcBef>
              <a:spcAft>
                <a:spcPts val="0"/>
              </a:spcAft>
              <a:buNone/>
              <a:defRPr>
                <a:solidFill>
                  <a:schemeClr val="accent4"/>
                </a:solidFill>
              </a:defRPr>
            </a:lvl7pPr>
            <a:lvl8pPr lvl="7" algn="ctr" rtl="0">
              <a:spcBef>
                <a:spcPts val="0"/>
              </a:spcBef>
              <a:spcAft>
                <a:spcPts val="0"/>
              </a:spcAft>
              <a:buNone/>
              <a:defRPr>
                <a:solidFill>
                  <a:schemeClr val="accent4"/>
                </a:solidFill>
              </a:defRPr>
            </a:lvl8pPr>
            <a:lvl9pPr lvl="8" algn="ctr" rtl="0">
              <a:spcBef>
                <a:spcPts val="0"/>
              </a:spcBef>
              <a:spcAft>
                <a:spcPts val="0"/>
              </a:spcAft>
              <a:buNone/>
              <a:defRPr>
                <a:solidFill>
                  <a:schemeClr val="accent4"/>
                </a:solidFill>
              </a:defRPr>
            </a:lvl9pPr>
          </a:lstStyle>
          <a:p>
            <a:endParaRPr/>
          </a:p>
        </p:txBody>
      </p:sp>
      <p:sp>
        <p:nvSpPr>
          <p:cNvPr id="854" name="Google Shape;854;p15"/>
          <p:cNvSpPr txBox="1">
            <a:spLocks noGrp="1"/>
          </p:cNvSpPr>
          <p:nvPr>
            <p:ph type="subTitle" idx="9"/>
          </p:nvPr>
        </p:nvSpPr>
        <p:spPr>
          <a:xfrm>
            <a:off x="3584350" y="3237038"/>
            <a:ext cx="1975500" cy="365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None/>
              <a:defRPr sz="2000" b="1">
                <a:solidFill>
                  <a:schemeClr val="accent4"/>
                </a:solidFill>
                <a:latin typeface="Montserrat"/>
                <a:ea typeface="Montserrat"/>
                <a:cs typeface="Montserrat"/>
                <a:sym typeface="Montserrat"/>
              </a:defRPr>
            </a:lvl1pPr>
            <a:lvl2pPr lvl="1" algn="ctr" rtl="0">
              <a:spcBef>
                <a:spcPts val="0"/>
              </a:spcBef>
              <a:spcAft>
                <a:spcPts val="0"/>
              </a:spcAft>
              <a:buNone/>
              <a:defRPr sz="2000" b="1">
                <a:solidFill>
                  <a:schemeClr val="accent4"/>
                </a:solidFill>
                <a:latin typeface="Montserrat"/>
                <a:ea typeface="Montserrat"/>
                <a:cs typeface="Montserrat"/>
                <a:sym typeface="Montserrat"/>
              </a:defRPr>
            </a:lvl2pPr>
            <a:lvl3pPr lvl="2" algn="ctr" rtl="0">
              <a:spcBef>
                <a:spcPts val="0"/>
              </a:spcBef>
              <a:spcAft>
                <a:spcPts val="0"/>
              </a:spcAft>
              <a:buNone/>
              <a:defRPr sz="2000" b="1">
                <a:solidFill>
                  <a:schemeClr val="accent4"/>
                </a:solidFill>
                <a:latin typeface="Montserrat"/>
                <a:ea typeface="Montserrat"/>
                <a:cs typeface="Montserrat"/>
                <a:sym typeface="Montserrat"/>
              </a:defRPr>
            </a:lvl3pPr>
            <a:lvl4pPr lvl="3" algn="ctr" rtl="0">
              <a:spcBef>
                <a:spcPts val="0"/>
              </a:spcBef>
              <a:spcAft>
                <a:spcPts val="0"/>
              </a:spcAft>
              <a:buNone/>
              <a:defRPr sz="2000" b="1">
                <a:solidFill>
                  <a:schemeClr val="accent4"/>
                </a:solidFill>
                <a:latin typeface="Montserrat"/>
                <a:ea typeface="Montserrat"/>
                <a:cs typeface="Montserrat"/>
                <a:sym typeface="Montserrat"/>
              </a:defRPr>
            </a:lvl4pPr>
            <a:lvl5pPr lvl="4" algn="ctr" rtl="0">
              <a:spcBef>
                <a:spcPts val="0"/>
              </a:spcBef>
              <a:spcAft>
                <a:spcPts val="0"/>
              </a:spcAft>
              <a:buNone/>
              <a:defRPr sz="2000" b="1">
                <a:solidFill>
                  <a:schemeClr val="accent4"/>
                </a:solidFill>
                <a:latin typeface="Montserrat"/>
                <a:ea typeface="Montserrat"/>
                <a:cs typeface="Montserrat"/>
                <a:sym typeface="Montserrat"/>
              </a:defRPr>
            </a:lvl5pPr>
            <a:lvl6pPr lvl="5" algn="ctr" rtl="0">
              <a:spcBef>
                <a:spcPts val="0"/>
              </a:spcBef>
              <a:spcAft>
                <a:spcPts val="0"/>
              </a:spcAft>
              <a:buNone/>
              <a:defRPr sz="2000" b="1">
                <a:solidFill>
                  <a:schemeClr val="accent4"/>
                </a:solidFill>
                <a:latin typeface="Montserrat"/>
                <a:ea typeface="Montserrat"/>
                <a:cs typeface="Montserrat"/>
                <a:sym typeface="Montserrat"/>
              </a:defRPr>
            </a:lvl6pPr>
            <a:lvl7pPr lvl="6" algn="ctr" rtl="0">
              <a:spcBef>
                <a:spcPts val="0"/>
              </a:spcBef>
              <a:spcAft>
                <a:spcPts val="0"/>
              </a:spcAft>
              <a:buNone/>
              <a:defRPr sz="2000" b="1">
                <a:solidFill>
                  <a:schemeClr val="accent4"/>
                </a:solidFill>
                <a:latin typeface="Montserrat"/>
                <a:ea typeface="Montserrat"/>
                <a:cs typeface="Montserrat"/>
                <a:sym typeface="Montserrat"/>
              </a:defRPr>
            </a:lvl7pPr>
            <a:lvl8pPr lvl="7" algn="ctr" rtl="0">
              <a:spcBef>
                <a:spcPts val="0"/>
              </a:spcBef>
              <a:spcAft>
                <a:spcPts val="0"/>
              </a:spcAft>
              <a:buNone/>
              <a:defRPr sz="2000" b="1">
                <a:solidFill>
                  <a:schemeClr val="accent4"/>
                </a:solidFill>
                <a:latin typeface="Montserrat"/>
                <a:ea typeface="Montserrat"/>
                <a:cs typeface="Montserrat"/>
                <a:sym typeface="Montserrat"/>
              </a:defRPr>
            </a:lvl8pPr>
            <a:lvl9pPr lvl="8" algn="ctr" rtl="0">
              <a:spcBef>
                <a:spcPts val="0"/>
              </a:spcBef>
              <a:spcAft>
                <a:spcPts val="0"/>
              </a:spcAft>
              <a:buNone/>
              <a:defRPr sz="2000" b="1">
                <a:solidFill>
                  <a:schemeClr val="accent4"/>
                </a:solidFill>
                <a:latin typeface="Montserrat"/>
                <a:ea typeface="Montserrat"/>
                <a:cs typeface="Montserrat"/>
                <a:sym typeface="Montserrat"/>
              </a:defRPr>
            </a:lvl9pPr>
          </a:lstStyle>
          <a:p>
            <a:endParaRPr/>
          </a:p>
        </p:txBody>
      </p:sp>
      <p:sp>
        <p:nvSpPr>
          <p:cNvPr id="855" name="Google Shape;855;p15"/>
          <p:cNvSpPr txBox="1">
            <a:spLocks noGrp="1"/>
          </p:cNvSpPr>
          <p:nvPr>
            <p:ph type="subTitle" idx="13"/>
          </p:nvPr>
        </p:nvSpPr>
        <p:spPr>
          <a:xfrm>
            <a:off x="3584351" y="3490987"/>
            <a:ext cx="1975500" cy="6630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None/>
              <a:defRPr>
                <a:solidFill>
                  <a:schemeClr val="accent4"/>
                </a:solidFill>
              </a:defRPr>
            </a:lvl1pPr>
            <a:lvl2pPr lvl="1" algn="ctr" rtl="0">
              <a:spcBef>
                <a:spcPts val="0"/>
              </a:spcBef>
              <a:spcAft>
                <a:spcPts val="0"/>
              </a:spcAft>
              <a:buNone/>
              <a:defRPr>
                <a:solidFill>
                  <a:schemeClr val="accent4"/>
                </a:solidFill>
              </a:defRPr>
            </a:lvl2pPr>
            <a:lvl3pPr lvl="2" algn="ctr" rtl="0">
              <a:spcBef>
                <a:spcPts val="0"/>
              </a:spcBef>
              <a:spcAft>
                <a:spcPts val="0"/>
              </a:spcAft>
              <a:buNone/>
              <a:defRPr>
                <a:solidFill>
                  <a:schemeClr val="accent4"/>
                </a:solidFill>
              </a:defRPr>
            </a:lvl3pPr>
            <a:lvl4pPr lvl="3" algn="ctr" rtl="0">
              <a:spcBef>
                <a:spcPts val="0"/>
              </a:spcBef>
              <a:spcAft>
                <a:spcPts val="0"/>
              </a:spcAft>
              <a:buNone/>
              <a:defRPr>
                <a:solidFill>
                  <a:schemeClr val="accent4"/>
                </a:solidFill>
              </a:defRPr>
            </a:lvl4pPr>
            <a:lvl5pPr lvl="4" algn="ctr" rtl="0">
              <a:spcBef>
                <a:spcPts val="0"/>
              </a:spcBef>
              <a:spcAft>
                <a:spcPts val="0"/>
              </a:spcAft>
              <a:buNone/>
              <a:defRPr>
                <a:solidFill>
                  <a:schemeClr val="accent4"/>
                </a:solidFill>
              </a:defRPr>
            </a:lvl5pPr>
            <a:lvl6pPr lvl="5" algn="ctr" rtl="0">
              <a:spcBef>
                <a:spcPts val="0"/>
              </a:spcBef>
              <a:spcAft>
                <a:spcPts val="0"/>
              </a:spcAft>
              <a:buNone/>
              <a:defRPr>
                <a:solidFill>
                  <a:schemeClr val="accent4"/>
                </a:solidFill>
              </a:defRPr>
            </a:lvl6pPr>
            <a:lvl7pPr lvl="6" algn="ctr" rtl="0">
              <a:spcBef>
                <a:spcPts val="0"/>
              </a:spcBef>
              <a:spcAft>
                <a:spcPts val="0"/>
              </a:spcAft>
              <a:buNone/>
              <a:defRPr>
                <a:solidFill>
                  <a:schemeClr val="accent4"/>
                </a:solidFill>
              </a:defRPr>
            </a:lvl7pPr>
            <a:lvl8pPr lvl="7" algn="ctr" rtl="0">
              <a:spcBef>
                <a:spcPts val="0"/>
              </a:spcBef>
              <a:spcAft>
                <a:spcPts val="0"/>
              </a:spcAft>
              <a:buNone/>
              <a:defRPr>
                <a:solidFill>
                  <a:schemeClr val="accent4"/>
                </a:solidFill>
              </a:defRPr>
            </a:lvl8pPr>
            <a:lvl9pPr lvl="8" algn="ctr" rtl="0">
              <a:spcBef>
                <a:spcPts val="0"/>
              </a:spcBef>
              <a:spcAft>
                <a:spcPts val="0"/>
              </a:spcAft>
              <a:buNone/>
              <a:defRPr>
                <a:solidFill>
                  <a:schemeClr val="accent4"/>
                </a:solidFill>
              </a:defRPr>
            </a:lvl9pPr>
          </a:lstStyle>
          <a:p>
            <a:endParaRPr/>
          </a:p>
        </p:txBody>
      </p:sp>
      <p:sp>
        <p:nvSpPr>
          <p:cNvPr id="856" name="Google Shape;856;p15"/>
          <p:cNvSpPr txBox="1">
            <a:spLocks noGrp="1"/>
          </p:cNvSpPr>
          <p:nvPr>
            <p:ph type="subTitle" idx="14"/>
          </p:nvPr>
        </p:nvSpPr>
        <p:spPr>
          <a:xfrm>
            <a:off x="5998700" y="3237038"/>
            <a:ext cx="1975500" cy="365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None/>
              <a:defRPr sz="2000" b="1">
                <a:solidFill>
                  <a:schemeClr val="accent4"/>
                </a:solidFill>
                <a:latin typeface="Montserrat"/>
                <a:ea typeface="Montserrat"/>
                <a:cs typeface="Montserrat"/>
                <a:sym typeface="Montserrat"/>
              </a:defRPr>
            </a:lvl1pPr>
            <a:lvl2pPr lvl="1" algn="ctr" rtl="0">
              <a:spcBef>
                <a:spcPts val="0"/>
              </a:spcBef>
              <a:spcAft>
                <a:spcPts val="0"/>
              </a:spcAft>
              <a:buNone/>
              <a:defRPr sz="2000" b="1">
                <a:solidFill>
                  <a:schemeClr val="accent4"/>
                </a:solidFill>
                <a:latin typeface="Montserrat"/>
                <a:ea typeface="Montserrat"/>
                <a:cs typeface="Montserrat"/>
                <a:sym typeface="Montserrat"/>
              </a:defRPr>
            </a:lvl2pPr>
            <a:lvl3pPr lvl="2" algn="ctr" rtl="0">
              <a:spcBef>
                <a:spcPts val="0"/>
              </a:spcBef>
              <a:spcAft>
                <a:spcPts val="0"/>
              </a:spcAft>
              <a:buNone/>
              <a:defRPr sz="2000" b="1">
                <a:solidFill>
                  <a:schemeClr val="accent4"/>
                </a:solidFill>
                <a:latin typeface="Montserrat"/>
                <a:ea typeface="Montserrat"/>
                <a:cs typeface="Montserrat"/>
                <a:sym typeface="Montserrat"/>
              </a:defRPr>
            </a:lvl3pPr>
            <a:lvl4pPr lvl="3" algn="ctr" rtl="0">
              <a:spcBef>
                <a:spcPts val="0"/>
              </a:spcBef>
              <a:spcAft>
                <a:spcPts val="0"/>
              </a:spcAft>
              <a:buNone/>
              <a:defRPr sz="2000" b="1">
                <a:solidFill>
                  <a:schemeClr val="accent4"/>
                </a:solidFill>
                <a:latin typeface="Montserrat"/>
                <a:ea typeface="Montserrat"/>
                <a:cs typeface="Montserrat"/>
                <a:sym typeface="Montserrat"/>
              </a:defRPr>
            </a:lvl4pPr>
            <a:lvl5pPr lvl="4" algn="ctr" rtl="0">
              <a:spcBef>
                <a:spcPts val="0"/>
              </a:spcBef>
              <a:spcAft>
                <a:spcPts val="0"/>
              </a:spcAft>
              <a:buNone/>
              <a:defRPr sz="2000" b="1">
                <a:solidFill>
                  <a:schemeClr val="accent4"/>
                </a:solidFill>
                <a:latin typeface="Montserrat"/>
                <a:ea typeface="Montserrat"/>
                <a:cs typeface="Montserrat"/>
                <a:sym typeface="Montserrat"/>
              </a:defRPr>
            </a:lvl5pPr>
            <a:lvl6pPr lvl="5" algn="ctr" rtl="0">
              <a:spcBef>
                <a:spcPts val="0"/>
              </a:spcBef>
              <a:spcAft>
                <a:spcPts val="0"/>
              </a:spcAft>
              <a:buNone/>
              <a:defRPr sz="2000" b="1">
                <a:solidFill>
                  <a:schemeClr val="accent4"/>
                </a:solidFill>
                <a:latin typeface="Montserrat"/>
                <a:ea typeface="Montserrat"/>
                <a:cs typeface="Montserrat"/>
                <a:sym typeface="Montserrat"/>
              </a:defRPr>
            </a:lvl6pPr>
            <a:lvl7pPr lvl="6" algn="ctr" rtl="0">
              <a:spcBef>
                <a:spcPts val="0"/>
              </a:spcBef>
              <a:spcAft>
                <a:spcPts val="0"/>
              </a:spcAft>
              <a:buNone/>
              <a:defRPr sz="2000" b="1">
                <a:solidFill>
                  <a:schemeClr val="accent4"/>
                </a:solidFill>
                <a:latin typeface="Montserrat"/>
                <a:ea typeface="Montserrat"/>
                <a:cs typeface="Montserrat"/>
                <a:sym typeface="Montserrat"/>
              </a:defRPr>
            </a:lvl7pPr>
            <a:lvl8pPr lvl="7" algn="ctr" rtl="0">
              <a:spcBef>
                <a:spcPts val="0"/>
              </a:spcBef>
              <a:spcAft>
                <a:spcPts val="0"/>
              </a:spcAft>
              <a:buNone/>
              <a:defRPr sz="2000" b="1">
                <a:solidFill>
                  <a:schemeClr val="accent4"/>
                </a:solidFill>
                <a:latin typeface="Montserrat"/>
                <a:ea typeface="Montserrat"/>
                <a:cs typeface="Montserrat"/>
                <a:sym typeface="Montserrat"/>
              </a:defRPr>
            </a:lvl8pPr>
            <a:lvl9pPr lvl="8" algn="ctr" rtl="0">
              <a:spcBef>
                <a:spcPts val="0"/>
              </a:spcBef>
              <a:spcAft>
                <a:spcPts val="0"/>
              </a:spcAft>
              <a:buNone/>
              <a:defRPr sz="2000" b="1">
                <a:solidFill>
                  <a:schemeClr val="accent4"/>
                </a:solidFill>
                <a:latin typeface="Montserrat"/>
                <a:ea typeface="Montserrat"/>
                <a:cs typeface="Montserrat"/>
                <a:sym typeface="Montserrat"/>
              </a:defRPr>
            </a:lvl9pPr>
          </a:lstStyle>
          <a:p>
            <a:endParaRPr/>
          </a:p>
        </p:txBody>
      </p:sp>
      <p:sp>
        <p:nvSpPr>
          <p:cNvPr id="857" name="Google Shape;857;p15"/>
          <p:cNvSpPr txBox="1">
            <a:spLocks noGrp="1"/>
          </p:cNvSpPr>
          <p:nvPr>
            <p:ph type="subTitle" idx="15"/>
          </p:nvPr>
        </p:nvSpPr>
        <p:spPr>
          <a:xfrm>
            <a:off x="5998701" y="3490987"/>
            <a:ext cx="1975500" cy="6630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None/>
              <a:defRPr>
                <a:solidFill>
                  <a:schemeClr val="accent4"/>
                </a:solidFill>
              </a:defRPr>
            </a:lvl1pPr>
            <a:lvl2pPr lvl="1" algn="ctr" rtl="0">
              <a:spcBef>
                <a:spcPts val="0"/>
              </a:spcBef>
              <a:spcAft>
                <a:spcPts val="0"/>
              </a:spcAft>
              <a:buNone/>
              <a:defRPr>
                <a:solidFill>
                  <a:schemeClr val="accent4"/>
                </a:solidFill>
              </a:defRPr>
            </a:lvl2pPr>
            <a:lvl3pPr lvl="2" algn="ctr" rtl="0">
              <a:spcBef>
                <a:spcPts val="0"/>
              </a:spcBef>
              <a:spcAft>
                <a:spcPts val="0"/>
              </a:spcAft>
              <a:buNone/>
              <a:defRPr>
                <a:solidFill>
                  <a:schemeClr val="accent4"/>
                </a:solidFill>
              </a:defRPr>
            </a:lvl3pPr>
            <a:lvl4pPr lvl="3" algn="ctr" rtl="0">
              <a:spcBef>
                <a:spcPts val="0"/>
              </a:spcBef>
              <a:spcAft>
                <a:spcPts val="0"/>
              </a:spcAft>
              <a:buNone/>
              <a:defRPr>
                <a:solidFill>
                  <a:schemeClr val="accent4"/>
                </a:solidFill>
              </a:defRPr>
            </a:lvl4pPr>
            <a:lvl5pPr lvl="4" algn="ctr" rtl="0">
              <a:spcBef>
                <a:spcPts val="0"/>
              </a:spcBef>
              <a:spcAft>
                <a:spcPts val="0"/>
              </a:spcAft>
              <a:buNone/>
              <a:defRPr>
                <a:solidFill>
                  <a:schemeClr val="accent4"/>
                </a:solidFill>
              </a:defRPr>
            </a:lvl5pPr>
            <a:lvl6pPr lvl="5" algn="ctr" rtl="0">
              <a:spcBef>
                <a:spcPts val="0"/>
              </a:spcBef>
              <a:spcAft>
                <a:spcPts val="0"/>
              </a:spcAft>
              <a:buNone/>
              <a:defRPr>
                <a:solidFill>
                  <a:schemeClr val="accent4"/>
                </a:solidFill>
              </a:defRPr>
            </a:lvl6pPr>
            <a:lvl7pPr lvl="6" algn="ctr" rtl="0">
              <a:spcBef>
                <a:spcPts val="0"/>
              </a:spcBef>
              <a:spcAft>
                <a:spcPts val="0"/>
              </a:spcAft>
              <a:buNone/>
              <a:defRPr>
                <a:solidFill>
                  <a:schemeClr val="accent4"/>
                </a:solidFill>
              </a:defRPr>
            </a:lvl7pPr>
            <a:lvl8pPr lvl="7" algn="ctr" rtl="0">
              <a:spcBef>
                <a:spcPts val="0"/>
              </a:spcBef>
              <a:spcAft>
                <a:spcPts val="0"/>
              </a:spcAft>
              <a:buNone/>
              <a:defRPr>
                <a:solidFill>
                  <a:schemeClr val="accent4"/>
                </a:solidFill>
              </a:defRPr>
            </a:lvl8pPr>
            <a:lvl9pPr lvl="8" algn="ctr" rtl="0">
              <a:spcBef>
                <a:spcPts val="0"/>
              </a:spcBef>
              <a:spcAft>
                <a:spcPts val="0"/>
              </a:spcAft>
              <a:buNone/>
              <a:defRPr>
                <a:solidFill>
                  <a:schemeClr val="accent4"/>
                </a:solidFill>
              </a:defRPr>
            </a:lvl9pPr>
          </a:lstStyle>
          <a:p>
            <a:endParaRPr/>
          </a:p>
        </p:txBody>
      </p:sp>
      <p:grpSp>
        <p:nvGrpSpPr>
          <p:cNvPr id="858" name="Google Shape;858;p15"/>
          <p:cNvGrpSpPr/>
          <p:nvPr/>
        </p:nvGrpSpPr>
        <p:grpSpPr>
          <a:xfrm flipH="1">
            <a:off x="7756485" y="290220"/>
            <a:ext cx="814235" cy="814235"/>
            <a:chOff x="6094950" y="1036375"/>
            <a:chExt cx="1122000" cy="1122000"/>
          </a:xfrm>
        </p:grpSpPr>
        <p:sp>
          <p:nvSpPr>
            <p:cNvPr id="859" name="Google Shape;859;p15"/>
            <p:cNvSpPr/>
            <p:nvPr/>
          </p:nvSpPr>
          <p:spPr>
            <a:xfrm>
              <a:off x="6171150" y="1112575"/>
              <a:ext cx="1045800" cy="1045800"/>
            </a:xfrm>
            <a:prstGeom prst="donut">
              <a:avLst>
                <a:gd name="adj" fmla="val 13018"/>
              </a:avLst>
            </a:prstGeom>
            <a:gradFill>
              <a:gsLst>
                <a:gs pos="0">
                  <a:schemeClr val="lt1"/>
                </a:gs>
                <a:gs pos="100000">
                  <a:schemeClr val="dk2"/>
                </a:gs>
              </a:gsLst>
              <a:lin ang="5400012" scaled="0"/>
            </a:gradFill>
            <a:ln>
              <a:noFill/>
            </a:ln>
            <a:effectLst>
              <a:outerShdw blurRad="442913" dist="19050" dir="5400000" algn="bl" rotWithShape="0">
                <a:srgbClr val="000000">
                  <a:alpha val="3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5"/>
            <p:cNvSpPr/>
            <p:nvPr/>
          </p:nvSpPr>
          <p:spPr>
            <a:xfrm>
              <a:off x="6094950" y="1036375"/>
              <a:ext cx="1045800" cy="1045800"/>
            </a:xfrm>
            <a:prstGeom prst="donut">
              <a:avLst>
                <a:gd name="adj" fmla="val 13018"/>
              </a:avLst>
            </a:prstGeom>
            <a:gradFill>
              <a:gsLst>
                <a:gs pos="0">
                  <a:schemeClr val="dk1"/>
                </a:gs>
                <a:gs pos="3900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1" name="Google Shape;861;p15"/>
          <p:cNvSpPr/>
          <p:nvPr/>
        </p:nvSpPr>
        <p:spPr>
          <a:xfrm rot="-8100000">
            <a:off x="6273799" y="-510347"/>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5"/>
          <p:cNvSpPr/>
          <p:nvPr/>
        </p:nvSpPr>
        <p:spPr>
          <a:xfrm rot="-8100000">
            <a:off x="-185426" y="3214153"/>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5"/>
          <p:cNvSpPr/>
          <p:nvPr/>
        </p:nvSpPr>
        <p:spPr>
          <a:xfrm rot="-8100000">
            <a:off x="9095549" y="313641"/>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5"/>
          <p:cNvSpPr/>
          <p:nvPr/>
        </p:nvSpPr>
        <p:spPr>
          <a:xfrm rot="-8100000">
            <a:off x="5882349" y="4336441"/>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5" name="Google Shape;865;p15"/>
          <p:cNvGrpSpPr/>
          <p:nvPr/>
        </p:nvGrpSpPr>
        <p:grpSpPr>
          <a:xfrm flipH="1">
            <a:off x="-430028" y="2000483"/>
            <a:ext cx="814235" cy="814235"/>
            <a:chOff x="6094950" y="1036375"/>
            <a:chExt cx="1122000" cy="1122000"/>
          </a:xfrm>
        </p:grpSpPr>
        <p:sp>
          <p:nvSpPr>
            <p:cNvPr id="866" name="Google Shape;866;p15"/>
            <p:cNvSpPr/>
            <p:nvPr/>
          </p:nvSpPr>
          <p:spPr>
            <a:xfrm>
              <a:off x="6171150" y="1112575"/>
              <a:ext cx="1045800" cy="1045800"/>
            </a:xfrm>
            <a:prstGeom prst="donut">
              <a:avLst>
                <a:gd name="adj" fmla="val 13018"/>
              </a:avLst>
            </a:prstGeom>
            <a:gradFill>
              <a:gsLst>
                <a:gs pos="0">
                  <a:schemeClr val="lt1"/>
                </a:gs>
                <a:gs pos="100000">
                  <a:schemeClr val="dk2"/>
                </a:gs>
              </a:gsLst>
              <a:lin ang="5400012" scaled="0"/>
            </a:gradFill>
            <a:ln>
              <a:noFill/>
            </a:ln>
            <a:effectLst>
              <a:outerShdw blurRad="442913" dist="19050" dir="5400000" algn="bl" rotWithShape="0">
                <a:srgbClr val="000000">
                  <a:alpha val="3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5"/>
            <p:cNvSpPr/>
            <p:nvPr/>
          </p:nvSpPr>
          <p:spPr>
            <a:xfrm>
              <a:off x="6094950" y="1036375"/>
              <a:ext cx="1045800" cy="1045800"/>
            </a:xfrm>
            <a:prstGeom prst="donut">
              <a:avLst>
                <a:gd name="adj" fmla="val 13018"/>
              </a:avLst>
            </a:prstGeom>
            <a:gradFill>
              <a:gsLst>
                <a:gs pos="0">
                  <a:schemeClr val="dk1"/>
                </a:gs>
                <a:gs pos="3900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p:cSld name="CUSTOM_8">
    <p:bg>
      <p:bgPr>
        <a:solidFill>
          <a:schemeClr val="lt1"/>
        </a:solidFill>
        <a:effectLst/>
      </p:bgPr>
    </p:bg>
    <p:spTree>
      <p:nvGrpSpPr>
        <p:cNvPr id="1" name="Shape 868"/>
        <p:cNvGrpSpPr/>
        <p:nvPr/>
      </p:nvGrpSpPr>
      <p:grpSpPr>
        <a:xfrm>
          <a:off x="0" y="0"/>
          <a:ext cx="0" cy="0"/>
          <a:chOff x="0" y="0"/>
          <a:chExt cx="0" cy="0"/>
        </a:xfrm>
      </p:grpSpPr>
      <p:grpSp>
        <p:nvGrpSpPr>
          <p:cNvPr id="869" name="Google Shape;869;p16"/>
          <p:cNvGrpSpPr/>
          <p:nvPr/>
        </p:nvGrpSpPr>
        <p:grpSpPr>
          <a:xfrm>
            <a:off x="-100309" y="-413298"/>
            <a:ext cx="9344800" cy="5970256"/>
            <a:chOff x="1731950" y="2464950"/>
            <a:chExt cx="4224975" cy="2699275"/>
          </a:xfrm>
        </p:grpSpPr>
        <p:sp>
          <p:nvSpPr>
            <p:cNvPr id="870" name="Google Shape;870;p16"/>
            <p:cNvSpPr/>
            <p:nvPr/>
          </p:nvSpPr>
          <p:spPr>
            <a:xfrm>
              <a:off x="1731950" y="2464950"/>
              <a:ext cx="4224975" cy="2699275"/>
            </a:xfrm>
            <a:custGeom>
              <a:avLst/>
              <a:gdLst/>
              <a:ahLst/>
              <a:cxnLst/>
              <a:rect l="l" t="t" r="r" b="b"/>
              <a:pathLst>
                <a:path w="168999" h="107971" extrusionOk="0">
                  <a:moveTo>
                    <a:pt x="168698" y="276"/>
                  </a:moveTo>
                  <a:lnTo>
                    <a:pt x="168698" y="107695"/>
                  </a:lnTo>
                  <a:lnTo>
                    <a:pt x="277" y="107695"/>
                  </a:lnTo>
                  <a:lnTo>
                    <a:pt x="277" y="276"/>
                  </a:lnTo>
                  <a:close/>
                  <a:moveTo>
                    <a:pt x="1" y="0"/>
                  </a:moveTo>
                  <a:lnTo>
                    <a:pt x="1" y="107971"/>
                  </a:lnTo>
                  <a:lnTo>
                    <a:pt x="168999" y="107971"/>
                  </a:lnTo>
                  <a:lnTo>
                    <a:pt x="168999"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6"/>
            <p:cNvSpPr/>
            <p:nvPr/>
          </p:nvSpPr>
          <p:spPr>
            <a:xfrm>
              <a:off x="1735725" y="5028875"/>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6"/>
            <p:cNvSpPr/>
            <p:nvPr/>
          </p:nvSpPr>
          <p:spPr>
            <a:xfrm>
              <a:off x="1735725" y="4900425"/>
              <a:ext cx="4217450" cy="7525"/>
            </a:xfrm>
            <a:custGeom>
              <a:avLst/>
              <a:gdLst/>
              <a:ahLst/>
              <a:cxnLst/>
              <a:rect l="l" t="t" r="r" b="b"/>
              <a:pathLst>
                <a:path w="168698" h="301"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6"/>
            <p:cNvSpPr/>
            <p:nvPr/>
          </p:nvSpPr>
          <p:spPr>
            <a:xfrm>
              <a:off x="1735725" y="4772600"/>
              <a:ext cx="4217450" cy="6925"/>
            </a:xfrm>
            <a:custGeom>
              <a:avLst/>
              <a:gdLst/>
              <a:ahLst/>
              <a:cxnLst/>
              <a:rect l="l" t="t" r="r" b="b"/>
              <a:pathLst>
                <a:path w="168698" h="277"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6"/>
            <p:cNvSpPr/>
            <p:nvPr/>
          </p:nvSpPr>
          <p:spPr>
            <a:xfrm>
              <a:off x="1735725" y="4644150"/>
              <a:ext cx="4217450" cy="7550"/>
            </a:xfrm>
            <a:custGeom>
              <a:avLst/>
              <a:gdLst/>
              <a:ahLst/>
              <a:cxnLst/>
              <a:rect l="l" t="t" r="r" b="b"/>
              <a:pathLst>
                <a:path w="168698" h="302" extrusionOk="0">
                  <a:moveTo>
                    <a:pt x="0" y="1"/>
                  </a:moveTo>
                  <a:lnTo>
                    <a:pt x="0" y="301"/>
                  </a:lnTo>
                  <a:lnTo>
                    <a:pt x="168698" y="301"/>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6"/>
            <p:cNvSpPr/>
            <p:nvPr/>
          </p:nvSpPr>
          <p:spPr>
            <a:xfrm>
              <a:off x="1735725" y="4516325"/>
              <a:ext cx="4217450" cy="6925"/>
            </a:xfrm>
            <a:custGeom>
              <a:avLst/>
              <a:gdLst/>
              <a:ahLst/>
              <a:cxnLst/>
              <a:rect l="l" t="t" r="r" b="b"/>
              <a:pathLst>
                <a:path w="168698" h="277" extrusionOk="0">
                  <a:moveTo>
                    <a:pt x="0" y="1"/>
                  </a:moveTo>
                  <a:lnTo>
                    <a:pt x="0" y="276"/>
                  </a:lnTo>
                  <a:lnTo>
                    <a:pt x="168698" y="276"/>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6"/>
            <p:cNvSpPr/>
            <p:nvPr/>
          </p:nvSpPr>
          <p:spPr>
            <a:xfrm>
              <a:off x="1735725" y="4387875"/>
              <a:ext cx="4217450" cy="6925"/>
            </a:xfrm>
            <a:custGeom>
              <a:avLst/>
              <a:gdLst/>
              <a:ahLst/>
              <a:cxnLst/>
              <a:rect l="l" t="t" r="r" b="b"/>
              <a:pathLst>
                <a:path w="168698" h="277" extrusionOk="0">
                  <a:moveTo>
                    <a:pt x="0" y="1"/>
                  </a:moveTo>
                  <a:lnTo>
                    <a:pt x="0" y="277"/>
                  </a:lnTo>
                  <a:lnTo>
                    <a:pt x="168698" y="277"/>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6"/>
            <p:cNvSpPr/>
            <p:nvPr/>
          </p:nvSpPr>
          <p:spPr>
            <a:xfrm>
              <a:off x="1735725" y="4259450"/>
              <a:ext cx="4217450" cy="7525"/>
            </a:xfrm>
            <a:custGeom>
              <a:avLst/>
              <a:gdLst/>
              <a:ahLst/>
              <a:cxnLst/>
              <a:rect l="l" t="t" r="r" b="b"/>
              <a:pathLst>
                <a:path w="168698" h="301"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6"/>
            <p:cNvSpPr/>
            <p:nvPr/>
          </p:nvSpPr>
          <p:spPr>
            <a:xfrm>
              <a:off x="1735725" y="4131625"/>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6"/>
            <p:cNvSpPr/>
            <p:nvPr/>
          </p:nvSpPr>
          <p:spPr>
            <a:xfrm>
              <a:off x="1735725" y="4003175"/>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6"/>
            <p:cNvSpPr/>
            <p:nvPr/>
          </p:nvSpPr>
          <p:spPr>
            <a:xfrm>
              <a:off x="1735725" y="3874725"/>
              <a:ext cx="4217450" cy="7550"/>
            </a:xfrm>
            <a:custGeom>
              <a:avLst/>
              <a:gdLst/>
              <a:ahLst/>
              <a:cxnLst/>
              <a:rect l="l" t="t" r="r" b="b"/>
              <a:pathLst>
                <a:path w="168698" h="302"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6"/>
            <p:cNvSpPr/>
            <p:nvPr/>
          </p:nvSpPr>
          <p:spPr>
            <a:xfrm>
              <a:off x="1735725" y="3746900"/>
              <a:ext cx="4217450" cy="6925"/>
            </a:xfrm>
            <a:custGeom>
              <a:avLst/>
              <a:gdLst/>
              <a:ahLst/>
              <a:cxnLst/>
              <a:rect l="l" t="t" r="r" b="b"/>
              <a:pathLst>
                <a:path w="168698" h="277" extrusionOk="0">
                  <a:moveTo>
                    <a:pt x="0" y="1"/>
                  </a:moveTo>
                  <a:lnTo>
                    <a:pt x="0" y="276"/>
                  </a:lnTo>
                  <a:lnTo>
                    <a:pt x="168698" y="276"/>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6"/>
            <p:cNvSpPr/>
            <p:nvPr/>
          </p:nvSpPr>
          <p:spPr>
            <a:xfrm>
              <a:off x="1735725" y="3618450"/>
              <a:ext cx="4217450" cy="7550"/>
            </a:xfrm>
            <a:custGeom>
              <a:avLst/>
              <a:gdLst/>
              <a:ahLst/>
              <a:cxnLst/>
              <a:rect l="l" t="t" r="r" b="b"/>
              <a:pathLst>
                <a:path w="168698" h="302" extrusionOk="0">
                  <a:moveTo>
                    <a:pt x="0" y="1"/>
                  </a:moveTo>
                  <a:lnTo>
                    <a:pt x="0" y="302"/>
                  </a:lnTo>
                  <a:lnTo>
                    <a:pt x="168698" y="302"/>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6"/>
            <p:cNvSpPr/>
            <p:nvPr/>
          </p:nvSpPr>
          <p:spPr>
            <a:xfrm>
              <a:off x="1735725" y="3490625"/>
              <a:ext cx="4217450" cy="6925"/>
            </a:xfrm>
            <a:custGeom>
              <a:avLst/>
              <a:gdLst/>
              <a:ahLst/>
              <a:cxnLst/>
              <a:rect l="l" t="t" r="r" b="b"/>
              <a:pathLst>
                <a:path w="168698" h="277" extrusionOk="0">
                  <a:moveTo>
                    <a:pt x="0" y="1"/>
                  </a:moveTo>
                  <a:lnTo>
                    <a:pt x="0" y="277"/>
                  </a:lnTo>
                  <a:lnTo>
                    <a:pt x="168698" y="277"/>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6"/>
            <p:cNvSpPr/>
            <p:nvPr/>
          </p:nvSpPr>
          <p:spPr>
            <a:xfrm>
              <a:off x="1735725" y="3362200"/>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6"/>
            <p:cNvSpPr/>
            <p:nvPr/>
          </p:nvSpPr>
          <p:spPr>
            <a:xfrm>
              <a:off x="1735725" y="3233750"/>
              <a:ext cx="4217450" cy="7525"/>
            </a:xfrm>
            <a:custGeom>
              <a:avLst/>
              <a:gdLst/>
              <a:ahLst/>
              <a:cxnLst/>
              <a:rect l="l" t="t" r="r" b="b"/>
              <a:pathLst>
                <a:path w="168698" h="301"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6"/>
            <p:cNvSpPr/>
            <p:nvPr/>
          </p:nvSpPr>
          <p:spPr>
            <a:xfrm>
              <a:off x="1735725" y="3105925"/>
              <a:ext cx="4217450" cy="6925"/>
            </a:xfrm>
            <a:custGeom>
              <a:avLst/>
              <a:gdLst/>
              <a:ahLst/>
              <a:cxnLst/>
              <a:rect l="l" t="t" r="r" b="b"/>
              <a:pathLst>
                <a:path w="168698" h="277"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6"/>
            <p:cNvSpPr/>
            <p:nvPr/>
          </p:nvSpPr>
          <p:spPr>
            <a:xfrm>
              <a:off x="1735725" y="2977475"/>
              <a:ext cx="4217450" cy="7550"/>
            </a:xfrm>
            <a:custGeom>
              <a:avLst/>
              <a:gdLst/>
              <a:ahLst/>
              <a:cxnLst/>
              <a:rect l="l" t="t" r="r" b="b"/>
              <a:pathLst>
                <a:path w="168698" h="302" extrusionOk="0">
                  <a:moveTo>
                    <a:pt x="0" y="1"/>
                  </a:moveTo>
                  <a:lnTo>
                    <a:pt x="0" y="301"/>
                  </a:lnTo>
                  <a:lnTo>
                    <a:pt x="168698" y="301"/>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6"/>
            <p:cNvSpPr/>
            <p:nvPr/>
          </p:nvSpPr>
          <p:spPr>
            <a:xfrm>
              <a:off x="1735725" y="2849025"/>
              <a:ext cx="4217450" cy="7550"/>
            </a:xfrm>
            <a:custGeom>
              <a:avLst/>
              <a:gdLst/>
              <a:ahLst/>
              <a:cxnLst/>
              <a:rect l="l" t="t" r="r" b="b"/>
              <a:pathLst>
                <a:path w="168698" h="302" extrusionOk="0">
                  <a:moveTo>
                    <a:pt x="0" y="1"/>
                  </a:moveTo>
                  <a:lnTo>
                    <a:pt x="0" y="301"/>
                  </a:lnTo>
                  <a:lnTo>
                    <a:pt x="168698" y="301"/>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6"/>
            <p:cNvSpPr/>
            <p:nvPr/>
          </p:nvSpPr>
          <p:spPr>
            <a:xfrm>
              <a:off x="1735725" y="2721200"/>
              <a:ext cx="4217450" cy="6925"/>
            </a:xfrm>
            <a:custGeom>
              <a:avLst/>
              <a:gdLst/>
              <a:ahLst/>
              <a:cxnLst/>
              <a:rect l="l" t="t" r="r" b="b"/>
              <a:pathLst>
                <a:path w="168698" h="277" extrusionOk="0">
                  <a:moveTo>
                    <a:pt x="0" y="1"/>
                  </a:moveTo>
                  <a:lnTo>
                    <a:pt x="0" y="277"/>
                  </a:lnTo>
                  <a:lnTo>
                    <a:pt x="168698" y="277"/>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6"/>
            <p:cNvSpPr/>
            <p:nvPr/>
          </p:nvSpPr>
          <p:spPr>
            <a:xfrm>
              <a:off x="1735725" y="2592750"/>
              <a:ext cx="4217450" cy="7550"/>
            </a:xfrm>
            <a:custGeom>
              <a:avLst/>
              <a:gdLst/>
              <a:ahLst/>
              <a:cxnLst/>
              <a:rect l="l" t="t" r="r" b="b"/>
              <a:pathLst>
                <a:path w="168698" h="302" extrusionOk="0">
                  <a:moveTo>
                    <a:pt x="0" y="1"/>
                  </a:moveTo>
                  <a:lnTo>
                    <a:pt x="0" y="302"/>
                  </a:lnTo>
                  <a:lnTo>
                    <a:pt x="168698" y="302"/>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6"/>
            <p:cNvSpPr/>
            <p:nvPr/>
          </p:nvSpPr>
          <p:spPr>
            <a:xfrm>
              <a:off x="5748900"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6"/>
            <p:cNvSpPr/>
            <p:nvPr/>
          </p:nvSpPr>
          <p:spPr>
            <a:xfrm>
              <a:off x="5547750" y="2468075"/>
              <a:ext cx="7550" cy="2692400"/>
            </a:xfrm>
            <a:custGeom>
              <a:avLst/>
              <a:gdLst/>
              <a:ahLst/>
              <a:cxnLst/>
              <a:rect l="l" t="t" r="r" b="b"/>
              <a:pathLst>
                <a:path w="302" h="107696" extrusionOk="0">
                  <a:moveTo>
                    <a:pt x="1" y="0"/>
                  </a:moveTo>
                  <a:lnTo>
                    <a:pt x="1" y="107695"/>
                  </a:lnTo>
                  <a:lnTo>
                    <a:pt x="302" y="107695"/>
                  </a:lnTo>
                  <a:lnTo>
                    <a:pt x="302"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6"/>
            <p:cNvSpPr/>
            <p:nvPr/>
          </p:nvSpPr>
          <p:spPr>
            <a:xfrm>
              <a:off x="5347250" y="2468075"/>
              <a:ext cx="6925" cy="2692400"/>
            </a:xfrm>
            <a:custGeom>
              <a:avLst/>
              <a:gdLst/>
              <a:ahLst/>
              <a:cxnLst/>
              <a:rect l="l" t="t" r="r" b="b"/>
              <a:pathLst>
                <a:path w="277" h="107696" extrusionOk="0">
                  <a:moveTo>
                    <a:pt x="1" y="0"/>
                  </a:moveTo>
                  <a:lnTo>
                    <a:pt x="1" y="107695"/>
                  </a:lnTo>
                  <a:lnTo>
                    <a:pt x="277" y="107695"/>
                  </a:lnTo>
                  <a:lnTo>
                    <a:pt x="277"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6"/>
            <p:cNvSpPr/>
            <p:nvPr/>
          </p:nvSpPr>
          <p:spPr>
            <a:xfrm>
              <a:off x="5146125"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6"/>
            <p:cNvSpPr/>
            <p:nvPr/>
          </p:nvSpPr>
          <p:spPr>
            <a:xfrm>
              <a:off x="4945625"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6"/>
            <p:cNvSpPr/>
            <p:nvPr/>
          </p:nvSpPr>
          <p:spPr>
            <a:xfrm>
              <a:off x="4744500"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6"/>
            <p:cNvSpPr/>
            <p:nvPr/>
          </p:nvSpPr>
          <p:spPr>
            <a:xfrm>
              <a:off x="4543375" y="2468075"/>
              <a:ext cx="7550" cy="2692400"/>
            </a:xfrm>
            <a:custGeom>
              <a:avLst/>
              <a:gdLst/>
              <a:ahLst/>
              <a:cxnLst/>
              <a:rect l="l" t="t" r="r" b="b"/>
              <a:pathLst>
                <a:path w="302"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6"/>
            <p:cNvSpPr/>
            <p:nvPr/>
          </p:nvSpPr>
          <p:spPr>
            <a:xfrm>
              <a:off x="4342875" y="2468075"/>
              <a:ext cx="6925" cy="2692400"/>
            </a:xfrm>
            <a:custGeom>
              <a:avLst/>
              <a:gdLst/>
              <a:ahLst/>
              <a:cxnLst/>
              <a:rect l="l" t="t" r="r" b="b"/>
              <a:pathLst>
                <a:path w="277"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6"/>
            <p:cNvSpPr/>
            <p:nvPr/>
          </p:nvSpPr>
          <p:spPr>
            <a:xfrm>
              <a:off x="4141750" y="2468075"/>
              <a:ext cx="7525" cy="2692400"/>
            </a:xfrm>
            <a:custGeom>
              <a:avLst/>
              <a:gdLst/>
              <a:ahLst/>
              <a:cxnLst/>
              <a:rect l="l" t="t" r="r" b="b"/>
              <a:pathLst>
                <a:path w="301"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6"/>
            <p:cNvSpPr/>
            <p:nvPr/>
          </p:nvSpPr>
          <p:spPr>
            <a:xfrm>
              <a:off x="3941250"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6"/>
            <p:cNvSpPr/>
            <p:nvPr/>
          </p:nvSpPr>
          <p:spPr>
            <a:xfrm>
              <a:off x="3740125" y="2468075"/>
              <a:ext cx="7525" cy="2692400"/>
            </a:xfrm>
            <a:custGeom>
              <a:avLst/>
              <a:gdLst/>
              <a:ahLst/>
              <a:cxnLst/>
              <a:rect l="l" t="t" r="r" b="b"/>
              <a:pathLst>
                <a:path w="301"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6"/>
            <p:cNvSpPr/>
            <p:nvPr/>
          </p:nvSpPr>
          <p:spPr>
            <a:xfrm>
              <a:off x="3539600" y="2468075"/>
              <a:ext cx="6925" cy="2692400"/>
            </a:xfrm>
            <a:custGeom>
              <a:avLst/>
              <a:gdLst/>
              <a:ahLst/>
              <a:cxnLst/>
              <a:rect l="l" t="t" r="r" b="b"/>
              <a:pathLst>
                <a:path w="277" h="107696" extrusionOk="0">
                  <a:moveTo>
                    <a:pt x="1" y="0"/>
                  </a:moveTo>
                  <a:lnTo>
                    <a:pt x="1" y="107695"/>
                  </a:lnTo>
                  <a:lnTo>
                    <a:pt x="277" y="107695"/>
                  </a:lnTo>
                  <a:lnTo>
                    <a:pt x="277"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6"/>
            <p:cNvSpPr/>
            <p:nvPr/>
          </p:nvSpPr>
          <p:spPr>
            <a:xfrm>
              <a:off x="3338475" y="2468075"/>
              <a:ext cx="7550" cy="2692400"/>
            </a:xfrm>
            <a:custGeom>
              <a:avLst/>
              <a:gdLst/>
              <a:ahLst/>
              <a:cxnLst/>
              <a:rect l="l" t="t" r="r" b="b"/>
              <a:pathLst>
                <a:path w="302" h="107696" extrusionOk="0">
                  <a:moveTo>
                    <a:pt x="1" y="0"/>
                  </a:moveTo>
                  <a:lnTo>
                    <a:pt x="1" y="107695"/>
                  </a:lnTo>
                  <a:lnTo>
                    <a:pt x="302" y="107695"/>
                  </a:lnTo>
                  <a:lnTo>
                    <a:pt x="302"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6"/>
            <p:cNvSpPr/>
            <p:nvPr/>
          </p:nvSpPr>
          <p:spPr>
            <a:xfrm>
              <a:off x="3137975"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6"/>
            <p:cNvSpPr/>
            <p:nvPr/>
          </p:nvSpPr>
          <p:spPr>
            <a:xfrm>
              <a:off x="2936850" y="2468075"/>
              <a:ext cx="7550" cy="2692400"/>
            </a:xfrm>
            <a:custGeom>
              <a:avLst/>
              <a:gdLst/>
              <a:ahLst/>
              <a:cxnLst/>
              <a:rect l="l" t="t" r="r" b="b"/>
              <a:pathLst>
                <a:path w="302" h="107696" extrusionOk="0">
                  <a:moveTo>
                    <a:pt x="1" y="0"/>
                  </a:moveTo>
                  <a:lnTo>
                    <a:pt x="1"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6"/>
            <p:cNvSpPr/>
            <p:nvPr/>
          </p:nvSpPr>
          <p:spPr>
            <a:xfrm>
              <a:off x="2736350"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6"/>
            <p:cNvSpPr/>
            <p:nvPr/>
          </p:nvSpPr>
          <p:spPr>
            <a:xfrm>
              <a:off x="2535225" y="2468075"/>
              <a:ext cx="7550" cy="2692400"/>
            </a:xfrm>
            <a:custGeom>
              <a:avLst/>
              <a:gdLst/>
              <a:ahLst/>
              <a:cxnLst/>
              <a:rect l="l" t="t" r="r" b="b"/>
              <a:pathLst>
                <a:path w="302"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6"/>
            <p:cNvSpPr/>
            <p:nvPr/>
          </p:nvSpPr>
          <p:spPr>
            <a:xfrm>
              <a:off x="2334725"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6"/>
            <p:cNvSpPr/>
            <p:nvPr/>
          </p:nvSpPr>
          <p:spPr>
            <a:xfrm>
              <a:off x="2133600" y="2468075"/>
              <a:ext cx="7525" cy="2692400"/>
            </a:xfrm>
            <a:custGeom>
              <a:avLst/>
              <a:gdLst/>
              <a:ahLst/>
              <a:cxnLst/>
              <a:rect l="l" t="t" r="r" b="b"/>
              <a:pathLst>
                <a:path w="301"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6"/>
            <p:cNvSpPr/>
            <p:nvPr/>
          </p:nvSpPr>
          <p:spPr>
            <a:xfrm>
              <a:off x="1933100"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1" name="Google Shape;911;p16"/>
          <p:cNvSpPr/>
          <p:nvPr/>
        </p:nvSpPr>
        <p:spPr>
          <a:xfrm rot="-10799889">
            <a:off x="-44225" y="-887050"/>
            <a:ext cx="9288600" cy="6024300"/>
          </a:xfrm>
          <a:prstGeom prst="rect">
            <a:avLst/>
          </a:prstGeom>
          <a:gradFill>
            <a:gsLst>
              <a:gs pos="0">
                <a:schemeClr val="dk2"/>
              </a:gs>
              <a:gs pos="77000">
                <a:srgbClr val="1D0D24">
                  <a:alpha val="0"/>
                </a:srgbClr>
              </a:gs>
              <a:gs pos="100000">
                <a:srgbClr val="1D0D24">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6"/>
          <p:cNvSpPr/>
          <p:nvPr/>
        </p:nvSpPr>
        <p:spPr>
          <a:xfrm rot="-2700000" flipH="1">
            <a:off x="-275499" y="244460"/>
            <a:ext cx="1544745" cy="4654601"/>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6"/>
          <p:cNvSpPr/>
          <p:nvPr/>
        </p:nvSpPr>
        <p:spPr>
          <a:xfrm rot="-2700000" flipH="1">
            <a:off x="3827700" y="-1792824"/>
            <a:ext cx="1544745" cy="5651197"/>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6"/>
          <p:cNvSpPr/>
          <p:nvPr/>
        </p:nvSpPr>
        <p:spPr>
          <a:xfrm rot="8100000" flipH="1">
            <a:off x="4007976" y="1737047"/>
            <a:ext cx="1544745" cy="4654601"/>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6"/>
          <p:cNvSpPr/>
          <p:nvPr/>
        </p:nvSpPr>
        <p:spPr>
          <a:xfrm rot="8100000" flipH="1">
            <a:off x="9392001" y="1944247"/>
            <a:ext cx="1544745" cy="4654601"/>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16"/>
          <p:cNvSpPr/>
          <p:nvPr/>
        </p:nvSpPr>
        <p:spPr>
          <a:xfrm rot="-2700000" flipH="1">
            <a:off x="9018425" y="-1792824"/>
            <a:ext cx="1544745" cy="5651197"/>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6"/>
          <p:cNvSpPr/>
          <p:nvPr/>
        </p:nvSpPr>
        <p:spPr>
          <a:xfrm rot="8100000" flipH="1">
            <a:off x="6762186" y="-878759"/>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16"/>
          <p:cNvSpPr/>
          <p:nvPr/>
        </p:nvSpPr>
        <p:spPr>
          <a:xfrm rot="8100000" flipH="1">
            <a:off x="8853361" y="3101016"/>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6"/>
          <p:cNvSpPr/>
          <p:nvPr/>
        </p:nvSpPr>
        <p:spPr>
          <a:xfrm rot="8100000" flipH="1">
            <a:off x="155649" y="2905028"/>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16"/>
          <p:cNvSpPr/>
          <p:nvPr/>
        </p:nvSpPr>
        <p:spPr>
          <a:xfrm rot="8100000" flipH="1">
            <a:off x="1349486" y="-347734"/>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1" name="Google Shape;921;p16"/>
          <p:cNvGrpSpPr/>
          <p:nvPr/>
        </p:nvGrpSpPr>
        <p:grpSpPr>
          <a:xfrm rot="5959196">
            <a:off x="-753178" y="678514"/>
            <a:ext cx="1860670" cy="2064234"/>
            <a:chOff x="4468825" y="-91400"/>
            <a:chExt cx="1134100" cy="1258175"/>
          </a:xfrm>
        </p:grpSpPr>
        <p:sp>
          <p:nvSpPr>
            <p:cNvPr id="922" name="Google Shape;922;p16"/>
            <p:cNvSpPr/>
            <p:nvPr/>
          </p:nvSpPr>
          <p:spPr>
            <a:xfrm>
              <a:off x="4468825" y="-91400"/>
              <a:ext cx="1134100" cy="1258175"/>
            </a:xfrm>
            <a:custGeom>
              <a:avLst/>
              <a:gdLst/>
              <a:ahLst/>
              <a:cxnLst/>
              <a:rect l="l" t="t" r="r" b="b"/>
              <a:pathLst>
                <a:path w="45364" h="50327" extrusionOk="0">
                  <a:moveTo>
                    <a:pt x="45364" y="1"/>
                  </a:moveTo>
                  <a:lnTo>
                    <a:pt x="0" y="22106"/>
                  </a:lnTo>
                  <a:lnTo>
                    <a:pt x="41830" y="50327"/>
                  </a:lnTo>
                  <a:close/>
                </a:path>
              </a:pathLst>
            </a:custGeom>
            <a:solidFill>
              <a:schemeClr val="lt2"/>
            </a:solidFill>
            <a:ln>
              <a:noFill/>
            </a:ln>
            <a:effectLst>
              <a:outerShdw blurRad="585788" dist="19050" dir="5400000" algn="bl" rotWithShape="0">
                <a:schemeClr val="dk2">
                  <a:alpha val="6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6"/>
            <p:cNvSpPr/>
            <p:nvPr/>
          </p:nvSpPr>
          <p:spPr>
            <a:xfrm>
              <a:off x="4468825" y="461250"/>
              <a:ext cx="1045775" cy="705525"/>
            </a:xfrm>
            <a:custGeom>
              <a:avLst/>
              <a:gdLst/>
              <a:ahLst/>
              <a:cxnLst/>
              <a:rect l="l" t="t" r="r" b="b"/>
              <a:pathLst>
                <a:path w="41831" h="28221" extrusionOk="0">
                  <a:moveTo>
                    <a:pt x="0" y="0"/>
                  </a:moveTo>
                  <a:lnTo>
                    <a:pt x="29048" y="2557"/>
                  </a:lnTo>
                  <a:lnTo>
                    <a:pt x="41830" y="28221"/>
                  </a:lnTo>
                  <a:close/>
                </a:path>
              </a:pathLst>
            </a:custGeom>
            <a:gradFill>
              <a:gsLst>
                <a:gs pos="0">
                  <a:schemeClr val="dk1"/>
                </a:gs>
                <a:gs pos="39000">
                  <a:schemeClr val="dk1"/>
                </a:gs>
                <a:gs pos="100000">
                  <a:schemeClr val="accent3"/>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6"/>
            <p:cNvSpPr/>
            <p:nvPr/>
          </p:nvSpPr>
          <p:spPr>
            <a:xfrm>
              <a:off x="5195025" y="-91400"/>
              <a:ext cx="407900" cy="1258175"/>
            </a:xfrm>
            <a:custGeom>
              <a:avLst/>
              <a:gdLst/>
              <a:ahLst/>
              <a:cxnLst/>
              <a:rect l="l" t="t" r="r" b="b"/>
              <a:pathLst>
                <a:path w="16316" h="50327" extrusionOk="0">
                  <a:moveTo>
                    <a:pt x="0" y="24663"/>
                  </a:moveTo>
                  <a:lnTo>
                    <a:pt x="16316" y="1"/>
                  </a:lnTo>
                  <a:lnTo>
                    <a:pt x="12782" y="50327"/>
                  </a:lnTo>
                  <a:close/>
                </a:path>
              </a:pathLst>
            </a:custGeom>
            <a:gradFill>
              <a:gsLst>
                <a:gs pos="0">
                  <a:schemeClr val="dk1"/>
                </a:gs>
                <a:gs pos="39000">
                  <a:schemeClr val="dk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5" name="Google Shape;925;p16"/>
          <p:cNvGrpSpPr/>
          <p:nvPr/>
        </p:nvGrpSpPr>
        <p:grpSpPr>
          <a:xfrm>
            <a:off x="8676817" y="657083"/>
            <a:ext cx="814235" cy="814235"/>
            <a:chOff x="6094950" y="1036375"/>
            <a:chExt cx="1122000" cy="1122000"/>
          </a:xfrm>
        </p:grpSpPr>
        <p:sp>
          <p:nvSpPr>
            <p:cNvPr id="926" name="Google Shape;926;p16"/>
            <p:cNvSpPr/>
            <p:nvPr/>
          </p:nvSpPr>
          <p:spPr>
            <a:xfrm>
              <a:off x="6171150" y="1112575"/>
              <a:ext cx="1045800" cy="1045800"/>
            </a:xfrm>
            <a:prstGeom prst="donut">
              <a:avLst>
                <a:gd name="adj" fmla="val 13018"/>
              </a:avLst>
            </a:prstGeom>
            <a:gradFill>
              <a:gsLst>
                <a:gs pos="0">
                  <a:schemeClr val="lt1"/>
                </a:gs>
                <a:gs pos="100000">
                  <a:schemeClr val="dk2"/>
                </a:gs>
              </a:gsLst>
              <a:lin ang="5400012" scaled="0"/>
            </a:gradFill>
            <a:ln>
              <a:noFill/>
            </a:ln>
            <a:effectLst>
              <a:outerShdw blurRad="442913" dist="19050" dir="5400000" algn="bl" rotWithShape="0">
                <a:srgbClr val="000000">
                  <a:alpha val="3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6"/>
            <p:cNvSpPr/>
            <p:nvPr/>
          </p:nvSpPr>
          <p:spPr>
            <a:xfrm>
              <a:off x="6094950" y="1036375"/>
              <a:ext cx="1045800" cy="1045800"/>
            </a:xfrm>
            <a:prstGeom prst="donut">
              <a:avLst>
                <a:gd name="adj" fmla="val 13018"/>
              </a:avLst>
            </a:prstGeom>
            <a:gradFill>
              <a:gsLst>
                <a:gs pos="0">
                  <a:schemeClr val="dk1"/>
                </a:gs>
                <a:gs pos="3900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8" name="Google Shape;928;p16"/>
          <p:cNvGrpSpPr/>
          <p:nvPr/>
        </p:nvGrpSpPr>
        <p:grpSpPr>
          <a:xfrm>
            <a:off x="1680930" y="4707295"/>
            <a:ext cx="814235" cy="814235"/>
            <a:chOff x="6094950" y="1036375"/>
            <a:chExt cx="1122000" cy="1122000"/>
          </a:xfrm>
        </p:grpSpPr>
        <p:sp>
          <p:nvSpPr>
            <p:cNvPr id="929" name="Google Shape;929;p16"/>
            <p:cNvSpPr/>
            <p:nvPr/>
          </p:nvSpPr>
          <p:spPr>
            <a:xfrm>
              <a:off x="6171150" y="1112575"/>
              <a:ext cx="1045800" cy="1045800"/>
            </a:xfrm>
            <a:prstGeom prst="donut">
              <a:avLst>
                <a:gd name="adj" fmla="val 13018"/>
              </a:avLst>
            </a:prstGeom>
            <a:gradFill>
              <a:gsLst>
                <a:gs pos="0">
                  <a:schemeClr val="lt1"/>
                </a:gs>
                <a:gs pos="100000">
                  <a:schemeClr val="dk2"/>
                </a:gs>
              </a:gsLst>
              <a:lin ang="5400012" scaled="0"/>
            </a:gradFill>
            <a:ln>
              <a:noFill/>
            </a:ln>
            <a:effectLst>
              <a:outerShdw blurRad="442913" dist="19050" dir="5400000" algn="bl" rotWithShape="0">
                <a:srgbClr val="000000">
                  <a:alpha val="3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6"/>
            <p:cNvSpPr/>
            <p:nvPr/>
          </p:nvSpPr>
          <p:spPr>
            <a:xfrm>
              <a:off x="6094950" y="1036375"/>
              <a:ext cx="1045800" cy="1045800"/>
            </a:xfrm>
            <a:prstGeom prst="donut">
              <a:avLst>
                <a:gd name="adj" fmla="val 13018"/>
              </a:avLst>
            </a:prstGeom>
            <a:gradFill>
              <a:gsLst>
                <a:gs pos="0">
                  <a:schemeClr val="dk1"/>
                </a:gs>
                <a:gs pos="3900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1" name="Google Shape;931;p16"/>
          <p:cNvGrpSpPr/>
          <p:nvPr/>
        </p:nvGrpSpPr>
        <p:grpSpPr>
          <a:xfrm>
            <a:off x="7223742" y="4531933"/>
            <a:ext cx="814235" cy="814235"/>
            <a:chOff x="6094950" y="1036375"/>
            <a:chExt cx="1122000" cy="1122000"/>
          </a:xfrm>
        </p:grpSpPr>
        <p:sp>
          <p:nvSpPr>
            <p:cNvPr id="932" name="Google Shape;932;p16"/>
            <p:cNvSpPr/>
            <p:nvPr/>
          </p:nvSpPr>
          <p:spPr>
            <a:xfrm>
              <a:off x="6171150" y="1112575"/>
              <a:ext cx="1045800" cy="1045800"/>
            </a:xfrm>
            <a:prstGeom prst="donut">
              <a:avLst>
                <a:gd name="adj" fmla="val 13018"/>
              </a:avLst>
            </a:prstGeom>
            <a:gradFill>
              <a:gsLst>
                <a:gs pos="0">
                  <a:schemeClr val="lt1"/>
                </a:gs>
                <a:gs pos="100000">
                  <a:schemeClr val="dk2"/>
                </a:gs>
              </a:gsLst>
              <a:lin ang="5400012" scaled="0"/>
            </a:gradFill>
            <a:ln>
              <a:noFill/>
            </a:ln>
            <a:effectLst>
              <a:outerShdw blurRad="442913" dist="19050" dir="5400000" algn="bl" rotWithShape="0">
                <a:srgbClr val="000000">
                  <a:alpha val="3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6"/>
            <p:cNvSpPr/>
            <p:nvPr/>
          </p:nvSpPr>
          <p:spPr>
            <a:xfrm>
              <a:off x="6094950" y="1036375"/>
              <a:ext cx="1045800" cy="1045800"/>
            </a:xfrm>
            <a:prstGeom prst="donut">
              <a:avLst>
                <a:gd name="adj" fmla="val 13018"/>
              </a:avLst>
            </a:prstGeom>
            <a:gradFill>
              <a:gsLst>
                <a:gs pos="0">
                  <a:schemeClr val="dk1"/>
                </a:gs>
                <a:gs pos="3900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4" name="Google Shape;934;p16"/>
          <p:cNvSpPr txBox="1">
            <a:spLocks noGrp="1"/>
          </p:cNvSpPr>
          <p:nvPr>
            <p:ph type="subTitle" idx="1"/>
          </p:nvPr>
        </p:nvSpPr>
        <p:spPr>
          <a:xfrm>
            <a:off x="3501350" y="1790825"/>
            <a:ext cx="2141400" cy="446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800"/>
              <a:buNone/>
              <a:defRPr>
                <a:solidFill>
                  <a:schemeClr val="accent4"/>
                </a:solidFill>
              </a:defRPr>
            </a:lvl1pPr>
            <a:lvl2pPr lvl="1" algn="ctr" rtl="0">
              <a:lnSpc>
                <a:spcPct val="100000"/>
              </a:lnSpc>
              <a:spcBef>
                <a:spcPts val="0"/>
              </a:spcBef>
              <a:spcAft>
                <a:spcPts val="0"/>
              </a:spcAft>
              <a:buClr>
                <a:schemeClr val="accent1"/>
              </a:buClr>
              <a:buSzPts val="1800"/>
              <a:buNone/>
              <a:defRPr sz="1800">
                <a:solidFill>
                  <a:schemeClr val="accent1"/>
                </a:solidFill>
              </a:defRPr>
            </a:lvl2pPr>
            <a:lvl3pPr lvl="2" algn="ctr" rtl="0">
              <a:lnSpc>
                <a:spcPct val="100000"/>
              </a:lnSpc>
              <a:spcBef>
                <a:spcPts val="0"/>
              </a:spcBef>
              <a:spcAft>
                <a:spcPts val="0"/>
              </a:spcAft>
              <a:buClr>
                <a:schemeClr val="accent1"/>
              </a:buClr>
              <a:buSzPts val="1800"/>
              <a:buNone/>
              <a:defRPr sz="1800">
                <a:solidFill>
                  <a:schemeClr val="accent1"/>
                </a:solidFill>
              </a:defRPr>
            </a:lvl3pPr>
            <a:lvl4pPr lvl="3" algn="ctr" rtl="0">
              <a:lnSpc>
                <a:spcPct val="100000"/>
              </a:lnSpc>
              <a:spcBef>
                <a:spcPts val="0"/>
              </a:spcBef>
              <a:spcAft>
                <a:spcPts val="0"/>
              </a:spcAft>
              <a:buClr>
                <a:schemeClr val="accent1"/>
              </a:buClr>
              <a:buSzPts val="1800"/>
              <a:buNone/>
              <a:defRPr sz="1800">
                <a:solidFill>
                  <a:schemeClr val="accent1"/>
                </a:solidFill>
              </a:defRPr>
            </a:lvl4pPr>
            <a:lvl5pPr lvl="4" algn="ctr" rtl="0">
              <a:lnSpc>
                <a:spcPct val="100000"/>
              </a:lnSpc>
              <a:spcBef>
                <a:spcPts val="0"/>
              </a:spcBef>
              <a:spcAft>
                <a:spcPts val="0"/>
              </a:spcAft>
              <a:buClr>
                <a:schemeClr val="accent1"/>
              </a:buClr>
              <a:buSzPts val="1800"/>
              <a:buNone/>
              <a:defRPr sz="1800">
                <a:solidFill>
                  <a:schemeClr val="accent1"/>
                </a:solidFill>
              </a:defRPr>
            </a:lvl5pPr>
            <a:lvl6pPr lvl="5" algn="ctr" rtl="0">
              <a:lnSpc>
                <a:spcPct val="100000"/>
              </a:lnSpc>
              <a:spcBef>
                <a:spcPts val="0"/>
              </a:spcBef>
              <a:spcAft>
                <a:spcPts val="0"/>
              </a:spcAft>
              <a:buClr>
                <a:schemeClr val="accent1"/>
              </a:buClr>
              <a:buSzPts val="1800"/>
              <a:buNone/>
              <a:defRPr sz="1800">
                <a:solidFill>
                  <a:schemeClr val="accent1"/>
                </a:solidFill>
              </a:defRPr>
            </a:lvl6pPr>
            <a:lvl7pPr lvl="6" algn="ctr" rtl="0">
              <a:lnSpc>
                <a:spcPct val="100000"/>
              </a:lnSpc>
              <a:spcBef>
                <a:spcPts val="0"/>
              </a:spcBef>
              <a:spcAft>
                <a:spcPts val="0"/>
              </a:spcAft>
              <a:buClr>
                <a:schemeClr val="accent1"/>
              </a:buClr>
              <a:buSzPts val="1800"/>
              <a:buNone/>
              <a:defRPr sz="1800">
                <a:solidFill>
                  <a:schemeClr val="accent1"/>
                </a:solidFill>
              </a:defRPr>
            </a:lvl7pPr>
            <a:lvl8pPr lvl="7" algn="ctr" rtl="0">
              <a:lnSpc>
                <a:spcPct val="100000"/>
              </a:lnSpc>
              <a:spcBef>
                <a:spcPts val="0"/>
              </a:spcBef>
              <a:spcAft>
                <a:spcPts val="0"/>
              </a:spcAft>
              <a:buClr>
                <a:schemeClr val="accent1"/>
              </a:buClr>
              <a:buSzPts val="1800"/>
              <a:buNone/>
              <a:defRPr sz="1800">
                <a:solidFill>
                  <a:schemeClr val="accent1"/>
                </a:solidFill>
              </a:defRPr>
            </a:lvl8pPr>
            <a:lvl9pPr lvl="8" algn="ctr" rtl="0">
              <a:lnSpc>
                <a:spcPct val="100000"/>
              </a:lnSpc>
              <a:spcBef>
                <a:spcPts val="0"/>
              </a:spcBef>
              <a:spcAft>
                <a:spcPts val="0"/>
              </a:spcAft>
              <a:buClr>
                <a:schemeClr val="accent1"/>
              </a:buClr>
              <a:buSzPts val="1800"/>
              <a:buNone/>
              <a:defRPr sz="1800">
                <a:solidFill>
                  <a:schemeClr val="accent1"/>
                </a:solidFill>
              </a:defRPr>
            </a:lvl9pPr>
          </a:lstStyle>
          <a:p>
            <a:endParaRPr/>
          </a:p>
        </p:txBody>
      </p:sp>
      <p:sp>
        <p:nvSpPr>
          <p:cNvPr id="935" name="Google Shape;935;p16"/>
          <p:cNvSpPr txBox="1">
            <a:spLocks noGrp="1"/>
          </p:cNvSpPr>
          <p:nvPr>
            <p:ph type="title" hasCustomPrompt="1"/>
          </p:nvPr>
        </p:nvSpPr>
        <p:spPr>
          <a:xfrm>
            <a:off x="1217550" y="608826"/>
            <a:ext cx="6708900" cy="923700"/>
          </a:xfrm>
          <a:prstGeom prst="rect">
            <a:avLst/>
          </a:prstGeom>
          <a:noFill/>
        </p:spPr>
        <p:txBody>
          <a:bodyPr spcFirstLastPara="1" wrap="square" lIns="91425" tIns="91425" rIns="91425" bIns="91425" anchor="b" anchorCtr="0">
            <a:noAutofit/>
          </a:bodyPr>
          <a:lstStyle>
            <a:lvl1pPr lvl="0" rtl="0">
              <a:lnSpc>
                <a:spcPct val="100000"/>
              </a:lnSpc>
              <a:spcBef>
                <a:spcPts val="0"/>
              </a:spcBef>
              <a:spcAft>
                <a:spcPts val="0"/>
              </a:spcAft>
              <a:buClr>
                <a:schemeClr val="accent4"/>
              </a:buClr>
              <a:buSzPts val="3000"/>
              <a:buNone/>
              <a:defRPr sz="6000">
                <a:solidFill>
                  <a:schemeClr val="accent4"/>
                </a:solidFill>
              </a:defRPr>
            </a:lvl1pPr>
            <a:lvl2pPr lvl="1" algn="r" rtl="0">
              <a:spcBef>
                <a:spcPts val="0"/>
              </a:spcBef>
              <a:spcAft>
                <a:spcPts val="0"/>
              </a:spcAft>
              <a:buClr>
                <a:schemeClr val="accent4"/>
              </a:buClr>
              <a:buSzPts val="3000"/>
              <a:buNone/>
              <a:defRPr sz="3000">
                <a:solidFill>
                  <a:schemeClr val="accent4"/>
                </a:solidFill>
              </a:defRPr>
            </a:lvl2pPr>
            <a:lvl3pPr lvl="2" algn="r" rtl="0">
              <a:spcBef>
                <a:spcPts val="0"/>
              </a:spcBef>
              <a:spcAft>
                <a:spcPts val="0"/>
              </a:spcAft>
              <a:buClr>
                <a:schemeClr val="accent4"/>
              </a:buClr>
              <a:buSzPts val="3000"/>
              <a:buNone/>
              <a:defRPr sz="3000">
                <a:solidFill>
                  <a:schemeClr val="accent4"/>
                </a:solidFill>
              </a:defRPr>
            </a:lvl3pPr>
            <a:lvl4pPr lvl="3" algn="r" rtl="0">
              <a:spcBef>
                <a:spcPts val="0"/>
              </a:spcBef>
              <a:spcAft>
                <a:spcPts val="0"/>
              </a:spcAft>
              <a:buClr>
                <a:schemeClr val="accent4"/>
              </a:buClr>
              <a:buSzPts val="3000"/>
              <a:buNone/>
              <a:defRPr sz="3000">
                <a:solidFill>
                  <a:schemeClr val="accent4"/>
                </a:solidFill>
              </a:defRPr>
            </a:lvl4pPr>
            <a:lvl5pPr lvl="4" algn="r" rtl="0">
              <a:spcBef>
                <a:spcPts val="0"/>
              </a:spcBef>
              <a:spcAft>
                <a:spcPts val="0"/>
              </a:spcAft>
              <a:buClr>
                <a:schemeClr val="accent4"/>
              </a:buClr>
              <a:buSzPts val="3000"/>
              <a:buNone/>
              <a:defRPr sz="3000">
                <a:solidFill>
                  <a:schemeClr val="accent4"/>
                </a:solidFill>
              </a:defRPr>
            </a:lvl5pPr>
            <a:lvl6pPr lvl="5" algn="r" rtl="0">
              <a:spcBef>
                <a:spcPts val="0"/>
              </a:spcBef>
              <a:spcAft>
                <a:spcPts val="0"/>
              </a:spcAft>
              <a:buClr>
                <a:schemeClr val="accent4"/>
              </a:buClr>
              <a:buSzPts val="3000"/>
              <a:buNone/>
              <a:defRPr sz="3000">
                <a:solidFill>
                  <a:schemeClr val="accent4"/>
                </a:solidFill>
              </a:defRPr>
            </a:lvl6pPr>
            <a:lvl7pPr lvl="6" algn="r" rtl="0">
              <a:spcBef>
                <a:spcPts val="0"/>
              </a:spcBef>
              <a:spcAft>
                <a:spcPts val="0"/>
              </a:spcAft>
              <a:buClr>
                <a:schemeClr val="accent4"/>
              </a:buClr>
              <a:buSzPts val="3000"/>
              <a:buNone/>
              <a:defRPr sz="3000">
                <a:solidFill>
                  <a:schemeClr val="accent4"/>
                </a:solidFill>
              </a:defRPr>
            </a:lvl7pPr>
            <a:lvl8pPr lvl="7" algn="r" rtl="0">
              <a:spcBef>
                <a:spcPts val="0"/>
              </a:spcBef>
              <a:spcAft>
                <a:spcPts val="0"/>
              </a:spcAft>
              <a:buClr>
                <a:schemeClr val="accent4"/>
              </a:buClr>
              <a:buSzPts val="3000"/>
              <a:buNone/>
              <a:defRPr sz="3000">
                <a:solidFill>
                  <a:schemeClr val="accent4"/>
                </a:solidFill>
              </a:defRPr>
            </a:lvl8pPr>
            <a:lvl9pPr lvl="8" algn="r" rtl="0">
              <a:spcBef>
                <a:spcPts val="0"/>
              </a:spcBef>
              <a:spcAft>
                <a:spcPts val="0"/>
              </a:spcAft>
              <a:buClr>
                <a:schemeClr val="accent4"/>
              </a:buClr>
              <a:buSzPts val="3000"/>
              <a:buNone/>
              <a:defRPr sz="3000">
                <a:solidFill>
                  <a:schemeClr val="accent4"/>
                </a:solidFill>
              </a:defRPr>
            </a:lvl9pPr>
          </a:lstStyle>
          <a:p>
            <a:r>
              <a:t>xx%</a:t>
            </a:r>
          </a:p>
        </p:txBody>
      </p:sp>
      <p:sp>
        <p:nvSpPr>
          <p:cNvPr id="936" name="Google Shape;936;p16"/>
          <p:cNvSpPr txBox="1">
            <a:spLocks noGrp="1"/>
          </p:cNvSpPr>
          <p:nvPr>
            <p:ph type="subTitle" idx="2"/>
          </p:nvPr>
        </p:nvSpPr>
        <p:spPr>
          <a:xfrm>
            <a:off x="3501300" y="3873125"/>
            <a:ext cx="2141400" cy="446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800"/>
              <a:buNone/>
              <a:defRPr>
                <a:solidFill>
                  <a:schemeClr val="accent4"/>
                </a:solidFill>
              </a:defRPr>
            </a:lvl1pPr>
            <a:lvl2pPr lvl="1" algn="ctr" rtl="0">
              <a:lnSpc>
                <a:spcPct val="100000"/>
              </a:lnSpc>
              <a:spcBef>
                <a:spcPts val="0"/>
              </a:spcBef>
              <a:spcAft>
                <a:spcPts val="0"/>
              </a:spcAft>
              <a:buClr>
                <a:schemeClr val="accent1"/>
              </a:buClr>
              <a:buSzPts val="1800"/>
              <a:buNone/>
              <a:defRPr sz="1800">
                <a:solidFill>
                  <a:schemeClr val="accent1"/>
                </a:solidFill>
              </a:defRPr>
            </a:lvl2pPr>
            <a:lvl3pPr lvl="2" algn="ctr" rtl="0">
              <a:lnSpc>
                <a:spcPct val="100000"/>
              </a:lnSpc>
              <a:spcBef>
                <a:spcPts val="0"/>
              </a:spcBef>
              <a:spcAft>
                <a:spcPts val="0"/>
              </a:spcAft>
              <a:buClr>
                <a:schemeClr val="accent1"/>
              </a:buClr>
              <a:buSzPts val="1800"/>
              <a:buNone/>
              <a:defRPr sz="1800">
                <a:solidFill>
                  <a:schemeClr val="accent1"/>
                </a:solidFill>
              </a:defRPr>
            </a:lvl3pPr>
            <a:lvl4pPr lvl="3" algn="ctr" rtl="0">
              <a:lnSpc>
                <a:spcPct val="100000"/>
              </a:lnSpc>
              <a:spcBef>
                <a:spcPts val="0"/>
              </a:spcBef>
              <a:spcAft>
                <a:spcPts val="0"/>
              </a:spcAft>
              <a:buClr>
                <a:schemeClr val="accent1"/>
              </a:buClr>
              <a:buSzPts val="1800"/>
              <a:buNone/>
              <a:defRPr sz="1800">
                <a:solidFill>
                  <a:schemeClr val="accent1"/>
                </a:solidFill>
              </a:defRPr>
            </a:lvl4pPr>
            <a:lvl5pPr lvl="4" algn="ctr" rtl="0">
              <a:lnSpc>
                <a:spcPct val="100000"/>
              </a:lnSpc>
              <a:spcBef>
                <a:spcPts val="0"/>
              </a:spcBef>
              <a:spcAft>
                <a:spcPts val="0"/>
              </a:spcAft>
              <a:buClr>
                <a:schemeClr val="accent1"/>
              </a:buClr>
              <a:buSzPts val="1800"/>
              <a:buNone/>
              <a:defRPr sz="1800">
                <a:solidFill>
                  <a:schemeClr val="accent1"/>
                </a:solidFill>
              </a:defRPr>
            </a:lvl5pPr>
            <a:lvl6pPr lvl="5" algn="ctr" rtl="0">
              <a:lnSpc>
                <a:spcPct val="100000"/>
              </a:lnSpc>
              <a:spcBef>
                <a:spcPts val="0"/>
              </a:spcBef>
              <a:spcAft>
                <a:spcPts val="0"/>
              </a:spcAft>
              <a:buClr>
                <a:schemeClr val="accent1"/>
              </a:buClr>
              <a:buSzPts val="1800"/>
              <a:buNone/>
              <a:defRPr sz="1800">
                <a:solidFill>
                  <a:schemeClr val="accent1"/>
                </a:solidFill>
              </a:defRPr>
            </a:lvl6pPr>
            <a:lvl7pPr lvl="6" algn="ctr" rtl="0">
              <a:lnSpc>
                <a:spcPct val="100000"/>
              </a:lnSpc>
              <a:spcBef>
                <a:spcPts val="0"/>
              </a:spcBef>
              <a:spcAft>
                <a:spcPts val="0"/>
              </a:spcAft>
              <a:buClr>
                <a:schemeClr val="accent1"/>
              </a:buClr>
              <a:buSzPts val="1800"/>
              <a:buNone/>
              <a:defRPr sz="1800">
                <a:solidFill>
                  <a:schemeClr val="accent1"/>
                </a:solidFill>
              </a:defRPr>
            </a:lvl7pPr>
            <a:lvl8pPr lvl="7" algn="ctr" rtl="0">
              <a:lnSpc>
                <a:spcPct val="100000"/>
              </a:lnSpc>
              <a:spcBef>
                <a:spcPts val="0"/>
              </a:spcBef>
              <a:spcAft>
                <a:spcPts val="0"/>
              </a:spcAft>
              <a:buClr>
                <a:schemeClr val="accent1"/>
              </a:buClr>
              <a:buSzPts val="1800"/>
              <a:buNone/>
              <a:defRPr sz="1800">
                <a:solidFill>
                  <a:schemeClr val="accent1"/>
                </a:solidFill>
              </a:defRPr>
            </a:lvl8pPr>
            <a:lvl9pPr lvl="8" algn="ctr" rtl="0">
              <a:lnSpc>
                <a:spcPct val="100000"/>
              </a:lnSpc>
              <a:spcBef>
                <a:spcPts val="0"/>
              </a:spcBef>
              <a:spcAft>
                <a:spcPts val="0"/>
              </a:spcAft>
              <a:buClr>
                <a:schemeClr val="accent1"/>
              </a:buClr>
              <a:buSzPts val="1800"/>
              <a:buNone/>
              <a:defRPr sz="1800">
                <a:solidFill>
                  <a:schemeClr val="accent1"/>
                </a:solidFill>
              </a:defRPr>
            </a:lvl9pPr>
          </a:lstStyle>
          <a:p>
            <a:endParaRPr/>
          </a:p>
        </p:txBody>
      </p:sp>
      <p:sp>
        <p:nvSpPr>
          <p:cNvPr id="937" name="Google Shape;937;p16"/>
          <p:cNvSpPr txBox="1">
            <a:spLocks noGrp="1"/>
          </p:cNvSpPr>
          <p:nvPr>
            <p:ph type="title" idx="3" hasCustomPrompt="1"/>
          </p:nvPr>
        </p:nvSpPr>
        <p:spPr>
          <a:xfrm>
            <a:off x="1217550" y="2691076"/>
            <a:ext cx="6708900" cy="923700"/>
          </a:xfrm>
          <a:prstGeom prst="rect">
            <a:avLst/>
          </a:prstGeom>
          <a:noFill/>
        </p:spPr>
        <p:txBody>
          <a:bodyPr spcFirstLastPara="1" wrap="square" lIns="91425" tIns="91425" rIns="91425" bIns="91425" anchor="b" anchorCtr="0">
            <a:noAutofit/>
          </a:bodyPr>
          <a:lstStyle>
            <a:lvl1pPr lvl="0" rtl="0">
              <a:lnSpc>
                <a:spcPct val="100000"/>
              </a:lnSpc>
              <a:spcBef>
                <a:spcPts val="0"/>
              </a:spcBef>
              <a:spcAft>
                <a:spcPts val="0"/>
              </a:spcAft>
              <a:buClr>
                <a:schemeClr val="accent4"/>
              </a:buClr>
              <a:buSzPts val="3000"/>
              <a:buNone/>
              <a:defRPr sz="6000">
                <a:solidFill>
                  <a:schemeClr val="accent4"/>
                </a:solidFill>
              </a:defRPr>
            </a:lvl1pPr>
            <a:lvl2pPr lvl="1" algn="r" rtl="0">
              <a:spcBef>
                <a:spcPts val="0"/>
              </a:spcBef>
              <a:spcAft>
                <a:spcPts val="0"/>
              </a:spcAft>
              <a:buClr>
                <a:schemeClr val="accent4"/>
              </a:buClr>
              <a:buSzPts val="3000"/>
              <a:buNone/>
              <a:defRPr sz="3000">
                <a:solidFill>
                  <a:schemeClr val="accent4"/>
                </a:solidFill>
              </a:defRPr>
            </a:lvl2pPr>
            <a:lvl3pPr lvl="2" algn="r" rtl="0">
              <a:spcBef>
                <a:spcPts val="0"/>
              </a:spcBef>
              <a:spcAft>
                <a:spcPts val="0"/>
              </a:spcAft>
              <a:buClr>
                <a:schemeClr val="accent4"/>
              </a:buClr>
              <a:buSzPts val="3000"/>
              <a:buNone/>
              <a:defRPr sz="3000">
                <a:solidFill>
                  <a:schemeClr val="accent4"/>
                </a:solidFill>
              </a:defRPr>
            </a:lvl3pPr>
            <a:lvl4pPr lvl="3" algn="r" rtl="0">
              <a:spcBef>
                <a:spcPts val="0"/>
              </a:spcBef>
              <a:spcAft>
                <a:spcPts val="0"/>
              </a:spcAft>
              <a:buClr>
                <a:schemeClr val="accent4"/>
              </a:buClr>
              <a:buSzPts val="3000"/>
              <a:buNone/>
              <a:defRPr sz="3000">
                <a:solidFill>
                  <a:schemeClr val="accent4"/>
                </a:solidFill>
              </a:defRPr>
            </a:lvl4pPr>
            <a:lvl5pPr lvl="4" algn="r" rtl="0">
              <a:spcBef>
                <a:spcPts val="0"/>
              </a:spcBef>
              <a:spcAft>
                <a:spcPts val="0"/>
              </a:spcAft>
              <a:buClr>
                <a:schemeClr val="accent4"/>
              </a:buClr>
              <a:buSzPts val="3000"/>
              <a:buNone/>
              <a:defRPr sz="3000">
                <a:solidFill>
                  <a:schemeClr val="accent4"/>
                </a:solidFill>
              </a:defRPr>
            </a:lvl5pPr>
            <a:lvl6pPr lvl="5" algn="r" rtl="0">
              <a:spcBef>
                <a:spcPts val="0"/>
              </a:spcBef>
              <a:spcAft>
                <a:spcPts val="0"/>
              </a:spcAft>
              <a:buClr>
                <a:schemeClr val="accent4"/>
              </a:buClr>
              <a:buSzPts val="3000"/>
              <a:buNone/>
              <a:defRPr sz="3000">
                <a:solidFill>
                  <a:schemeClr val="accent4"/>
                </a:solidFill>
              </a:defRPr>
            </a:lvl6pPr>
            <a:lvl7pPr lvl="6" algn="r" rtl="0">
              <a:spcBef>
                <a:spcPts val="0"/>
              </a:spcBef>
              <a:spcAft>
                <a:spcPts val="0"/>
              </a:spcAft>
              <a:buClr>
                <a:schemeClr val="accent4"/>
              </a:buClr>
              <a:buSzPts val="3000"/>
              <a:buNone/>
              <a:defRPr sz="3000">
                <a:solidFill>
                  <a:schemeClr val="accent4"/>
                </a:solidFill>
              </a:defRPr>
            </a:lvl7pPr>
            <a:lvl8pPr lvl="7" algn="r" rtl="0">
              <a:spcBef>
                <a:spcPts val="0"/>
              </a:spcBef>
              <a:spcAft>
                <a:spcPts val="0"/>
              </a:spcAft>
              <a:buClr>
                <a:schemeClr val="accent4"/>
              </a:buClr>
              <a:buSzPts val="3000"/>
              <a:buNone/>
              <a:defRPr sz="3000">
                <a:solidFill>
                  <a:schemeClr val="accent4"/>
                </a:solidFill>
              </a:defRPr>
            </a:lvl8pPr>
            <a:lvl9pPr lvl="8" algn="r" rtl="0">
              <a:spcBef>
                <a:spcPts val="0"/>
              </a:spcBef>
              <a:spcAft>
                <a:spcPts val="0"/>
              </a:spcAft>
              <a:buClr>
                <a:schemeClr val="accent4"/>
              </a:buClr>
              <a:buSzPts val="3000"/>
              <a:buNone/>
              <a:defRPr sz="3000">
                <a:solidFill>
                  <a:schemeClr val="accent4"/>
                </a:solidFill>
              </a:defRPr>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nd text 1">
  <p:cSld name="CUSTOM_8_1">
    <p:bg>
      <p:bgPr>
        <a:solidFill>
          <a:schemeClr val="lt1"/>
        </a:solidFill>
        <a:effectLst/>
      </p:bgPr>
    </p:bg>
    <p:spTree>
      <p:nvGrpSpPr>
        <p:cNvPr id="1" name="Shape 938"/>
        <p:cNvGrpSpPr/>
        <p:nvPr/>
      </p:nvGrpSpPr>
      <p:grpSpPr>
        <a:xfrm>
          <a:off x="0" y="0"/>
          <a:ext cx="0" cy="0"/>
          <a:chOff x="0" y="0"/>
          <a:chExt cx="0" cy="0"/>
        </a:xfrm>
      </p:grpSpPr>
      <p:grpSp>
        <p:nvGrpSpPr>
          <p:cNvPr id="939" name="Google Shape;939;p17"/>
          <p:cNvGrpSpPr/>
          <p:nvPr/>
        </p:nvGrpSpPr>
        <p:grpSpPr>
          <a:xfrm>
            <a:off x="-100309" y="-413298"/>
            <a:ext cx="9344800" cy="5970256"/>
            <a:chOff x="1731950" y="2464950"/>
            <a:chExt cx="4224975" cy="2699275"/>
          </a:xfrm>
        </p:grpSpPr>
        <p:sp>
          <p:nvSpPr>
            <p:cNvPr id="940" name="Google Shape;940;p17"/>
            <p:cNvSpPr/>
            <p:nvPr/>
          </p:nvSpPr>
          <p:spPr>
            <a:xfrm>
              <a:off x="1731950" y="2464950"/>
              <a:ext cx="4224975" cy="2699275"/>
            </a:xfrm>
            <a:custGeom>
              <a:avLst/>
              <a:gdLst/>
              <a:ahLst/>
              <a:cxnLst/>
              <a:rect l="l" t="t" r="r" b="b"/>
              <a:pathLst>
                <a:path w="168999" h="107971" extrusionOk="0">
                  <a:moveTo>
                    <a:pt x="168698" y="276"/>
                  </a:moveTo>
                  <a:lnTo>
                    <a:pt x="168698" y="107695"/>
                  </a:lnTo>
                  <a:lnTo>
                    <a:pt x="277" y="107695"/>
                  </a:lnTo>
                  <a:lnTo>
                    <a:pt x="277" y="276"/>
                  </a:lnTo>
                  <a:close/>
                  <a:moveTo>
                    <a:pt x="1" y="0"/>
                  </a:moveTo>
                  <a:lnTo>
                    <a:pt x="1" y="107971"/>
                  </a:lnTo>
                  <a:lnTo>
                    <a:pt x="168999" y="107971"/>
                  </a:lnTo>
                  <a:lnTo>
                    <a:pt x="168999"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7"/>
            <p:cNvSpPr/>
            <p:nvPr/>
          </p:nvSpPr>
          <p:spPr>
            <a:xfrm>
              <a:off x="1735725" y="5028875"/>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7"/>
            <p:cNvSpPr/>
            <p:nvPr/>
          </p:nvSpPr>
          <p:spPr>
            <a:xfrm>
              <a:off x="1735725" y="4900425"/>
              <a:ext cx="4217450" cy="7525"/>
            </a:xfrm>
            <a:custGeom>
              <a:avLst/>
              <a:gdLst/>
              <a:ahLst/>
              <a:cxnLst/>
              <a:rect l="l" t="t" r="r" b="b"/>
              <a:pathLst>
                <a:path w="168698" h="301"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7"/>
            <p:cNvSpPr/>
            <p:nvPr/>
          </p:nvSpPr>
          <p:spPr>
            <a:xfrm>
              <a:off x="1735725" y="4772600"/>
              <a:ext cx="4217450" cy="6925"/>
            </a:xfrm>
            <a:custGeom>
              <a:avLst/>
              <a:gdLst/>
              <a:ahLst/>
              <a:cxnLst/>
              <a:rect l="l" t="t" r="r" b="b"/>
              <a:pathLst>
                <a:path w="168698" h="277"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7"/>
            <p:cNvSpPr/>
            <p:nvPr/>
          </p:nvSpPr>
          <p:spPr>
            <a:xfrm>
              <a:off x="1735725" y="4644150"/>
              <a:ext cx="4217450" cy="7550"/>
            </a:xfrm>
            <a:custGeom>
              <a:avLst/>
              <a:gdLst/>
              <a:ahLst/>
              <a:cxnLst/>
              <a:rect l="l" t="t" r="r" b="b"/>
              <a:pathLst>
                <a:path w="168698" h="302" extrusionOk="0">
                  <a:moveTo>
                    <a:pt x="0" y="1"/>
                  </a:moveTo>
                  <a:lnTo>
                    <a:pt x="0" y="301"/>
                  </a:lnTo>
                  <a:lnTo>
                    <a:pt x="168698" y="301"/>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7"/>
            <p:cNvSpPr/>
            <p:nvPr/>
          </p:nvSpPr>
          <p:spPr>
            <a:xfrm>
              <a:off x="1735725" y="4516325"/>
              <a:ext cx="4217450" cy="6925"/>
            </a:xfrm>
            <a:custGeom>
              <a:avLst/>
              <a:gdLst/>
              <a:ahLst/>
              <a:cxnLst/>
              <a:rect l="l" t="t" r="r" b="b"/>
              <a:pathLst>
                <a:path w="168698" h="277" extrusionOk="0">
                  <a:moveTo>
                    <a:pt x="0" y="1"/>
                  </a:moveTo>
                  <a:lnTo>
                    <a:pt x="0" y="276"/>
                  </a:lnTo>
                  <a:lnTo>
                    <a:pt x="168698" y="276"/>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7"/>
            <p:cNvSpPr/>
            <p:nvPr/>
          </p:nvSpPr>
          <p:spPr>
            <a:xfrm>
              <a:off x="1735725" y="4387875"/>
              <a:ext cx="4217450" cy="6925"/>
            </a:xfrm>
            <a:custGeom>
              <a:avLst/>
              <a:gdLst/>
              <a:ahLst/>
              <a:cxnLst/>
              <a:rect l="l" t="t" r="r" b="b"/>
              <a:pathLst>
                <a:path w="168698" h="277" extrusionOk="0">
                  <a:moveTo>
                    <a:pt x="0" y="1"/>
                  </a:moveTo>
                  <a:lnTo>
                    <a:pt x="0" y="277"/>
                  </a:lnTo>
                  <a:lnTo>
                    <a:pt x="168698" y="277"/>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7"/>
            <p:cNvSpPr/>
            <p:nvPr/>
          </p:nvSpPr>
          <p:spPr>
            <a:xfrm>
              <a:off x="1735725" y="4259450"/>
              <a:ext cx="4217450" cy="7525"/>
            </a:xfrm>
            <a:custGeom>
              <a:avLst/>
              <a:gdLst/>
              <a:ahLst/>
              <a:cxnLst/>
              <a:rect l="l" t="t" r="r" b="b"/>
              <a:pathLst>
                <a:path w="168698" h="301"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7"/>
            <p:cNvSpPr/>
            <p:nvPr/>
          </p:nvSpPr>
          <p:spPr>
            <a:xfrm>
              <a:off x="1735725" y="4131625"/>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7"/>
            <p:cNvSpPr/>
            <p:nvPr/>
          </p:nvSpPr>
          <p:spPr>
            <a:xfrm>
              <a:off x="1735725" y="4003175"/>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7"/>
            <p:cNvSpPr/>
            <p:nvPr/>
          </p:nvSpPr>
          <p:spPr>
            <a:xfrm>
              <a:off x="1735725" y="3874725"/>
              <a:ext cx="4217450" cy="7550"/>
            </a:xfrm>
            <a:custGeom>
              <a:avLst/>
              <a:gdLst/>
              <a:ahLst/>
              <a:cxnLst/>
              <a:rect l="l" t="t" r="r" b="b"/>
              <a:pathLst>
                <a:path w="168698" h="302"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7"/>
            <p:cNvSpPr/>
            <p:nvPr/>
          </p:nvSpPr>
          <p:spPr>
            <a:xfrm>
              <a:off x="1735725" y="3746900"/>
              <a:ext cx="4217450" cy="6925"/>
            </a:xfrm>
            <a:custGeom>
              <a:avLst/>
              <a:gdLst/>
              <a:ahLst/>
              <a:cxnLst/>
              <a:rect l="l" t="t" r="r" b="b"/>
              <a:pathLst>
                <a:path w="168698" h="277" extrusionOk="0">
                  <a:moveTo>
                    <a:pt x="0" y="1"/>
                  </a:moveTo>
                  <a:lnTo>
                    <a:pt x="0" y="276"/>
                  </a:lnTo>
                  <a:lnTo>
                    <a:pt x="168698" y="276"/>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7"/>
            <p:cNvSpPr/>
            <p:nvPr/>
          </p:nvSpPr>
          <p:spPr>
            <a:xfrm>
              <a:off x="1735725" y="3618450"/>
              <a:ext cx="4217450" cy="7550"/>
            </a:xfrm>
            <a:custGeom>
              <a:avLst/>
              <a:gdLst/>
              <a:ahLst/>
              <a:cxnLst/>
              <a:rect l="l" t="t" r="r" b="b"/>
              <a:pathLst>
                <a:path w="168698" h="302" extrusionOk="0">
                  <a:moveTo>
                    <a:pt x="0" y="1"/>
                  </a:moveTo>
                  <a:lnTo>
                    <a:pt x="0" y="302"/>
                  </a:lnTo>
                  <a:lnTo>
                    <a:pt x="168698" y="302"/>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7"/>
            <p:cNvSpPr/>
            <p:nvPr/>
          </p:nvSpPr>
          <p:spPr>
            <a:xfrm>
              <a:off x="1735725" y="3490625"/>
              <a:ext cx="4217450" cy="6925"/>
            </a:xfrm>
            <a:custGeom>
              <a:avLst/>
              <a:gdLst/>
              <a:ahLst/>
              <a:cxnLst/>
              <a:rect l="l" t="t" r="r" b="b"/>
              <a:pathLst>
                <a:path w="168698" h="277" extrusionOk="0">
                  <a:moveTo>
                    <a:pt x="0" y="1"/>
                  </a:moveTo>
                  <a:lnTo>
                    <a:pt x="0" y="277"/>
                  </a:lnTo>
                  <a:lnTo>
                    <a:pt x="168698" y="277"/>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7"/>
            <p:cNvSpPr/>
            <p:nvPr/>
          </p:nvSpPr>
          <p:spPr>
            <a:xfrm>
              <a:off x="1735725" y="3362200"/>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7"/>
            <p:cNvSpPr/>
            <p:nvPr/>
          </p:nvSpPr>
          <p:spPr>
            <a:xfrm>
              <a:off x="1735725" y="3233750"/>
              <a:ext cx="4217450" cy="7525"/>
            </a:xfrm>
            <a:custGeom>
              <a:avLst/>
              <a:gdLst/>
              <a:ahLst/>
              <a:cxnLst/>
              <a:rect l="l" t="t" r="r" b="b"/>
              <a:pathLst>
                <a:path w="168698" h="301"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7"/>
            <p:cNvSpPr/>
            <p:nvPr/>
          </p:nvSpPr>
          <p:spPr>
            <a:xfrm>
              <a:off x="1735725" y="3105925"/>
              <a:ext cx="4217450" cy="6925"/>
            </a:xfrm>
            <a:custGeom>
              <a:avLst/>
              <a:gdLst/>
              <a:ahLst/>
              <a:cxnLst/>
              <a:rect l="l" t="t" r="r" b="b"/>
              <a:pathLst>
                <a:path w="168698" h="277"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7"/>
            <p:cNvSpPr/>
            <p:nvPr/>
          </p:nvSpPr>
          <p:spPr>
            <a:xfrm>
              <a:off x="1735725" y="2977475"/>
              <a:ext cx="4217450" cy="7550"/>
            </a:xfrm>
            <a:custGeom>
              <a:avLst/>
              <a:gdLst/>
              <a:ahLst/>
              <a:cxnLst/>
              <a:rect l="l" t="t" r="r" b="b"/>
              <a:pathLst>
                <a:path w="168698" h="302" extrusionOk="0">
                  <a:moveTo>
                    <a:pt x="0" y="1"/>
                  </a:moveTo>
                  <a:lnTo>
                    <a:pt x="0" y="301"/>
                  </a:lnTo>
                  <a:lnTo>
                    <a:pt x="168698" y="301"/>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7"/>
            <p:cNvSpPr/>
            <p:nvPr/>
          </p:nvSpPr>
          <p:spPr>
            <a:xfrm>
              <a:off x="1735725" y="2849025"/>
              <a:ext cx="4217450" cy="7550"/>
            </a:xfrm>
            <a:custGeom>
              <a:avLst/>
              <a:gdLst/>
              <a:ahLst/>
              <a:cxnLst/>
              <a:rect l="l" t="t" r="r" b="b"/>
              <a:pathLst>
                <a:path w="168698" h="302" extrusionOk="0">
                  <a:moveTo>
                    <a:pt x="0" y="1"/>
                  </a:moveTo>
                  <a:lnTo>
                    <a:pt x="0" y="301"/>
                  </a:lnTo>
                  <a:lnTo>
                    <a:pt x="168698" y="301"/>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7"/>
            <p:cNvSpPr/>
            <p:nvPr/>
          </p:nvSpPr>
          <p:spPr>
            <a:xfrm>
              <a:off x="1735725" y="2721200"/>
              <a:ext cx="4217450" cy="6925"/>
            </a:xfrm>
            <a:custGeom>
              <a:avLst/>
              <a:gdLst/>
              <a:ahLst/>
              <a:cxnLst/>
              <a:rect l="l" t="t" r="r" b="b"/>
              <a:pathLst>
                <a:path w="168698" h="277" extrusionOk="0">
                  <a:moveTo>
                    <a:pt x="0" y="1"/>
                  </a:moveTo>
                  <a:lnTo>
                    <a:pt x="0" y="277"/>
                  </a:lnTo>
                  <a:lnTo>
                    <a:pt x="168698" y="277"/>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7"/>
            <p:cNvSpPr/>
            <p:nvPr/>
          </p:nvSpPr>
          <p:spPr>
            <a:xfrm>
              <a:off x="1735725" y="2592750"/>
              <a:ext cx="4217450" cy="7550"/>
            </a:xfrm>
            <a:custGeom>
              <a:avLst/>
              <a:gdLst/>
              <a:ahLst/>
              <a:cxnLst/>
              <a:rect l="l" t="t" r="r" b="b"/>
              <a:pathLst>
                <a:path w="168698" h="302" extrusionOk="0">
                  <a:moveTo>
                    <a:pt x="0" y="1"/>
                  </a:moveTo>
                  <a:lnTo>
                    <a:pt x="0" y="302"/>
                  </a:lnTo>
                  <a:lnTo>
                    <a:pt x="168698" y="302"/>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7"/>
            <p:cNvSpPr/>
            <p:nvPr/>
          </p:nvSpPr>
          <p:spPr>
            <a:xfrm>
              <a:off x="5748900"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7"/>
            <p:cNvSpPr/>
            <p:nvPr/>
          </p:nvSpPr>
          <p:spPr>
            <a:xfrm>
              <a:off x="5547750" y="2468075"/>
              <a:ext cx="7550" cy="2692400"/>
            </a:xfrm>
            <a:custGeom>
              <a:avLst/>
              <a:gdLst/>
              <a:ahLst/>
              <a:cxnLst/>
              <a:rect l="l" t="t" r="r" b="b"/>
              <a:pathLst>
                <a:path w="302" h="107696" extrusionOk="0">
                  <a:moveTo>
                    <a:pt x="1" y="0"/>
                  </a:moveTo>
                  <a:lnTo>
                    <a:pt x="1" y="107695"/>
                  </a:lnTo>
                  <a:lnTo>
                    <a:pt x="302" y="107695"/>
                  </a:lnTo>
                  <a:lnTo>
                    <a:pt x="302"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7"/>
            <p:cNvSpPr/>
            <p:nvPr/>
          </p:nvSpPr>
          <p:spPr>
            <a:xfrm>
              <a:off x="5347250" y="2468075"/>
              <a:ext cx="6925" cy="2692400"/>
            </a:xfrm>
            <a:custGeom>
              <a:avLst/>
              <a:gdLst/>
              <a:ahLst/>
              <a:cxnLst/>
              <a:rect l="l" t="t" r="r" b="b"/>
              <a:pathLst>
                <a:path w="277" h="107696" extrusionOk="0">
                  <a:moveTo>
                    <a:pt x="1" y="0"/>
                  </a:moveTo>
                  <a:lnTo>
                    <a:pt x="1" y="107695"/>
                  </a:lnTo>
                  <a:lnTo>
                    <a:pt x="277" y="107695"/>
                  </a:lnTo>
                  <a:lnTo>
                    <a:pt x="277"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7"/>
            <p:cNvSpPr/>
            <p:nvPr/>
          </p:nvSpPr>
          <p:spPr>
            <a:xfrm>
              <a:off x="5146125"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7"/>
            <p:cNvSpPr/>
            <p:nvPr/>
          </p:nvSpPr>
          <p:spPr>
            <a:xfrm>
              <a:off x="4945625"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7"/>
            <p:cNvSpPr/>
            <p:nvPr/>
          </p:nvSpPr>
          <p:spPr>
            <a:xfrm>
              <a:off x="4744500"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7"/>
            <p:cNvSpPr/>
            <p:nvPr/>
          </p:nvSpPr>
          <p:spPr>
            <a:xfrm>
              <a:off x="4543375" y="2468075"/>
              <a:ext cx="7550" cy="2692400"/>
            </a:xfrm>
            <a:custGeom>
              <a:avLst/>
              <a:gdLst/>
              <a:ahLst/>
              <a:cxnLst/>
              <a:rect l="l" t="t" r="r" b="b"/>
              <a:pathLst>
                <a:path w="302"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7"/>
            <p:cNvSpPr/>
            <p:nvPr/>
          </p:nvSpPr>
          <p:spPr>
            <a:xfrm>
              <a:off x="4342875" y="2468075"/>
              <a:ext cx="6925" cy="2692400"/>
            </a:xfrm>
            <a:custGeom>
              <a:avLst/>
              <a:gdLst/>
              <a:ahLst/>
              <a:cxnLst/>
              <a:rect l="l" t="t" r="r" b="b"/>
              <a:pathLst>
                <a:path w="277"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7"/>
            <p:cNvSpPr/>
            <p:nvPr/>
          </p:nvSpPr>
          <p:spPr>
            <a:xfrm>
              <a:off x="4141750" y="2468075"/>
              <a:ext cx="7525" cy="2692400"/>
            </a:xfrm>
            <a:custGeom>
              <a:avLst/>
              <a:gdLst/>
              <a:ahLst/>
              <a:cxnLst/>
              <a:rect l="l" t="t" r="r" b="b"/>
              <a:pathLst>
                <a:path w="301"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7"/>
            <p:cNvSpPr/>
            <p:nvPr/>
          </p:nvSpPr>
          <p:spPr>
            <a:xfrm>
              <a:off x="3941250"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7"/>
            <p:cNvSpPr/>
            <p:nvPr/>
          </p:nvSpPr>
          <p:spPr>
            <a:xfrm>
              <a:off x="3740125" y="2468075"/>
              <a:ext cx="7525" cy="2692400"/>
            </a:xfrm>
            <a:custGeom>
              <a:avLst/>
              <a:gdLst/>
              <a:ahLst/>
              <a:cxnLst/>
              <a:rect l="l" t="t" r="r" b="b"/>
              <a:pathLst>
                <a:path w="301"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7"/>
            <p:cNvSpPr/>
            <p:nvPr/>
          </p:nvSpPr>
          <p:spPr>
            <a:xfrm>
              <a:off x="3539600" y="2468075"/>
              <a:ext cx="6925" cy="2692400"/>
            </a:xfrm>
            <a:custGeom>
              <a:avLst/>
              <a:gdLst/>
              <a:ahLst/>
              <a:cxnLst/>
              <a:rect l="l" t="t" r="r" b="b"/>
              <a:pathLst>
                <a:path w="277" h="107696" extrusionOk="0">
                  <a:moveTo>
                    <a:pt x="1" y="0"/>
                  </a:moveTo>
                  <a:lnTo>
                    <a:pt x="1" y="107695"/>
                  </a:lnTo>
                  <a:lnTo>
                    <a:pt x="277" y="107695"/>
                  </a:lnTo>
                  <a:lnTo>
                    <a:pt x="277"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17"/>
            <p:cNvSpPr/>
            <p:nvPr/>
          </p:nvSpPr>
          <p:spPr>
            <a:xfrm>
              <a:off x="3338475" y="2468075"/>
              <a:ext cx="7550" cy="2692400"/>
            </a:xfrm>
            <a:custGeom>
              <a:avLst/>
              <a:gdLst/>
              <a:ahLst/>
              <a:cxnLst/>
              <a:rect l="l" t="t" r="r" b="b"/>
              <a:pathLst>
                <a:path w="302" h="107696" extrusionOk="0">
                  <a:moveTo>
                    <a:pt x="1" y="0"/>
                  </a:moveTo>
                  <a:lnTo>
                    <a:pt x="1" y="107695"/>
                  </a:lnTo>
                  <a:lnTo>
                    <a:pt x="302" y="107695"/>
                  </a:lnTo>
                  <a:lnTo>
                    <a:pt x="302"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7"/>
            <p:cNvSpPr/>
            <p:nvPr/>
          </p:nvSpPr>
          <p:spPr>
            <a:xfrm>
              <a:off x="3137975"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7"/>
            <p:cNvSpPr/>
            <p:nvPr/>
          </p:nvSpPr>
          <p:spPr>
            <a:xfrm>
              <a:off x="2936850" y="2468075"/>
              <a:ext cx="7550" cy="2692400"/>
            </a:xfrm>
            <a:custGeom>
              <a:avLst/>
              <a:gdLst/>
              <a:ahLst/>
              <a:cxnLst/>
              <a:rect l="l" t="t" r="r" b="b"/>
              <a:pathLst>
                <a:path w="302" h="107696" extrusionOk="0">
                  <a:moveTo>
                    <a:pt x="1" y="0"/>
                  </a:moveTo>
                  <a:lnTo>
                    <a:pt x="1"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7"/>
            <p:cNvSpPr/>
            <p:nvPr/>
          </p:nvSpPr>
          <p:spPr>
            <a:xfrm>
              <a:off x="2736350"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17"/>
            <p:cNvSpPr/>
            <p:nvPr/>
          </p:nvSpPr>
          <p:spPr>
            <a:xfrm>
              <a:off x="2535225" y="2468075"/>
              <a:ext cx="7550" cy="2692400"/>
            </a:xfrm>
            <a:custGeom>
              <a:avLst/>
              <a:gdLst/>
              <a:ahLst/>
              <a:cxnLst/>
              <a:rect l="l" t="t" r="r" b="b"/>
              <a:pathLst>
                <a:path w="302"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7"/>
            <p:cNvSpPr/>
            <p:nvPr/>
          </p:nvSpPr>
          <p:spPr>
            <a:xfrm>
              <a:off x="2334725"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7"/>
            <p:cNvSpPr/>
            <p:nvPr/>
          </p:nvSpPr>
          <p:spPr>
            <a:xfrm>
              <a:off x="2133600" y="2468075"/>
              <a:ext cx="7525" cy="2692400"/>
            </a:xfrm>
            <a:custGeom>
              <a:avLst/>
              <a:gdLst/>
              <a:ahLst/>
              <a:cxnLst/>
              <a:rect l="l" t="t" r="r" b="b"/>
              <a:pathLst>
                <a:path w="301"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7"/>
            <p:cNvSpPr/>
            <p:nvPr/>
          </p:nvSpPr>
          <p:spPr>
            <a:xfrm>
              <a:off x="1933100"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1" name="Google Shape;981;p17"/>
          <p:cNvSpPr/>
          <p:nvPr/>
        </p:nvSpPr>
        <p:spPr>
          <a:xfrm rot="-10799889">
            <a:off x="-44225" y="-887050"/>
            <a:ext cx="9288600" cy="6024300"/>
          </a:xfrm>
          <a:prstGeom prst="rect">
            <a:avLst/>
          </a:prstGeom>
          <a:gradFill>
            <a:gsLst>
              <a:gs pos="0">
                <a:schemeClr val="dk2"/>
              </a:gs>
              <a:gs pos="77000">
                <a:srgbClr val="1D0D24">
                  <a:alpha val="0"/>
                </a:srgbClr>
              </a:gs>
              <a:gs pos="100000">
                <a:srgbClr val="1D0D24">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7"/>
          <p:cNvSpPr/>
          <p:nvPr/>
        </p:nvSpPr>
        <p:spPr>
          <a:xfrm rot="2700000">
            <a:off x="-537199" y="-2470978"/>
            <a:ext cx="1544745" cy="4654601"/>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7"/>
          <p:cNvSpPr/>
          <p:nvPr/>
        </p:nvSpPr>
        <p:spPr>
          <a:xfrm rot="2700000">
            <a:off x="4971594" y="-1505660"/>
            <a:ext cx="1544745" cy="5550223"/>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7"/>
          <p:cNvSpPr/>
          <p:nvPr/>
        </p:nvSpPr>
        <p:spPr>
          <a:xfrm rot="-8100000">
            <a:off x="-731324" y="2033047"/>
            <a:ext cx="1544745" cy="4654601"/>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17"/>
          <p:cNvSpPr/>
          <p:nvPr/>
        </p:nvSpPr>
        <p:spPr>
          <a:xfrm rot="2700000">
            <a:off x="8502582" y="174615"/>
            <a:ext cx="1544745" cy="5550223"/>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17"/>
          <p:cNvSpPr/>
          <p:nvPr/>
        </p:nvSpPr>
        <p:spPr>
          <a:xfrm rot="-8100000">
            <a:off x="3461076" y="2639897"/>
            <a:ext cx="1544745" cy="4654601"/>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7"/>
          <p:cNvSpPr/>
          <p:nvPr/>
        </p:nvSpPr>
        <p:spPr>
          <a:xfrm rot="-8100000">
            <a:off x="8885799" y="-256197"/>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8" name="Google Shape;988;p17"/>
          <p:cNvGrpSpPr/>
          <p:nvPr/>
        </p:nvGrpSpPr>
        <p:grpSpPr>
          <a:xfrm flipH="1">
            <a:off x="-208578" y="3802995"/>
            <a:ext cx="814235" cy="814235"/>
            <a:chOff x="6094950" y="1036375"/>
            <a:chExt cx="1122000" cy="1122000"/>
          </a:xfrm>
        </p:grpSpPr>
        <p:sp>
          <p:nvSpPr>
            <p:cNvPr id="989" name="Google Shape;989;p17"/>
            <p:cNvSpPr/>
            <p:nvPr/>
          </p:nvSpPr>
          <p:spPr>
            <a:xfrm>
              <a:off x="6171150" y="1112575"/>
              <a:ext cx="1045800" cy="1045800"/>
            </a:xfrm>
            <a:prstGeom prst="donut">
              <a:avLst>
                <a:gd name="adj" fmla="val 13018"/>
              </a:avLst>
            </a:prstGeom>
            <a:gradFill>
              <a:gsLst>
                <a:gs pos="0">
                  <a:schemeClr val="lt1"/>
                </a:gs>
                <a:gs pos="100000">
                  <a:schemeClr val="dk2"/>
                </a:gs>
              </a:gsLst>
              <a:lin ang="5400012" scaled="0"/>
            </a:gradFill>
            <a:ln>
              <a:noFill/>
            </a:ln>
            <a:effectLst>
              <a:outerShdw blurRad="442913" dist="19050" dir="5400000" algn="bl" rotWithShape="0">
                <a:srgbClr val="000000">
                  <a:alpha val="3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17"/>
            <p:cNvSpPr/>
            <p:nvPr/>
          </p:nvSpPr>
          <p:spPr>
            <a:xfrm>
              <a:off x="6094950" y="1036375"/>
              <a:ext cx="1045800" cy="1045800"/>
            </a:xfrm>
            <a:prstGeom prst="donut">
              <a:avLst>
                <a:gd name="adj" fmla="val 13018"/>
              </a:avLst>
            </a:prstGeom>
            <a:gradFill>
              <a:gsLst>
                <a:gs pos="0">
                  <a:schemeClr val="dk1"/>
                </a:gs>
                <a:gs pos="3900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1" name="Google Shape;991;p17"/>
          <p:cNvGrpSpPr/>
          <p:nvPr/>
        </p:nvGrpSpPr>
        <p:grpSpPr>
          <a:xfrm flipH="1">
            <a:off x="8047597" y="4707308"/>
            <a:ext cx="814235" cy="814235"/>
            <a:chOff x="6094950" y="1036375"/>
            <a:chExt cx="1122000" cy="1122000"/>
          </a:xfrm>
        </p:grpSpPr>
        <p:sp>
          <p:nvSpPr>
            <p:cNvPr id="992" name="Google Shape;992;p17"/>
            <p:cNvSpPr/>
            <p:nvPr/>
          </p:nvSpPr>
          <p:spPr>
            <a:xfrm>
              <a:off x="6171150" y="1112575"/>
              <a:ext cx="1045800" cy="1045800"/>
            </a:xfrm>
            <a:prstGeom prst="donut">
              <a:avLst>
                <a:gd name="adj" fmla="val 13018"/>
              </a:avLst>
            </a:prstGeom>
            <a:gradFill>
              <a:gsLst>
                <a:gs pos="0">
                  <a:schemeClr val="lt1"/>
                </a:gs>
                <a:gs pos="100000">
                  <a:schemeClr val="dk2"/>
                </a:gs>
              </a:gsLst>
              <a:lin ang="5400012" scaled="0"/>
            </a:gradFill>
            <a:ln>
              <a:noFill/>
            </a:ln>
            <a:effectLst>
              <a:outerShdw blurRad="442913" dist="19050" dir="5400000" algn="bl" rotWithShape="0">
                <a:srgbClr val="000000">
                  <a:alpha val="3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7"/>
            <p:cNvSpPr/>
            <p:nvPr/>
          </p:nvSpPr>
          <p:spPr>
            <a:xfrm>
              <a:off x="6094950" y="1036375"/>
              <a:ext cx="1045800" cy="1045800"/>
            </a:xfrm>
            <a:prstGeom prst="donut">
              <a:avLst>
                <a:gd name="adj" fmla="val 13018"/>
              </a:avLst>
            </a:prstGeom>
            <a:gradFill>
              <a:gsLst>
                <a:gs pos="0">
                  <a:schemeClr val="dk1"/>
                </a:gs>
                <a:gs pos="3900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4" name="Google Shape;994;p17"/>
          <p:cNvGrpSpPr/>
          <p:nvPr/>
        </p:nvGrpSpPr>
        <p:grpSpPr>
          <a:xfrm flipH="1">
            <a:off x="4974960" y="-254155"/>
            <a:ext cx="814235" cy="814235"/>
            <a:chOff x="6094950" y="1036375"/>
            <a:chExt cx="1122000" cy="1122000"/>
          </a:xfrm>
        </p:grpSpPr>
        <p:sp>
          <p:nvSpPr>
            <p:cNvPr id="995" name="Google Shape;995;p17"/>
            <p:cNvSpPr/>
            <p:nvPr/>
          </p:nvSpPr>
          <p:spPr>
            <a:xfrm>
              <a:off x="6171150" y="1112575"/>
              <a:ext cx="1045800" cy="1045800"/>
            </a:xfrm>
            <a:prstGeom prst="donut">
              <a:avLst>
                <a:gd name="adj" fmla="val 13018"/>
              </a:avLst>
            </a:prstGeom>
            <a:gradFill>
              <a:gsLst>
                <a:gs pos="0">
                  <a:schemeClr val="lt1"/>
                </a:gs>
                <a:gs pos="100000">
                  <a:schemeClr val="dk2"/>
                </a:gs>
              </a:gsLst>
              <a:lin ang="5400012" scaled="0"/>
            </a:gradFill>
            <a:ln>
              <a:noFill/>
            </a:ln>
            <a:effectLst>
              <a:outerShdw blurRad="442913" dist="19050" dir="5400000" algn="bl" rotWithShape="0">
                <a:srgbClr val="000000">
                  <a:alpha val="3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17"/>
            <p:cNvSpPr/>
            <p:nvPr/>
          </p:nvSpPr>
          <p:spPr>
            <a:xfrm>
              <a:off x="6094950" y="1036375"/>
              <a:ext cx="1045800" cy="1045800"/>
            </a:xfrm>
            <a:prstGeom prst="donut">
              <a:avLst>
                <a:gd name="adj" fmla="val 13018"/>
              </a:avLst>
            </a:prstGeom>
            <a:gradFill>
              <a:gsLst>
                <a:gs pos="0">
                  <a:schemeClr val="dk1"/>
                </a:gs>
                <a:gs pos="3900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7" name="Google Shape;997;p17"/>
          <p:cNvSpPr/>
          <p:nvPr/>
        </p:nvSpPr>
        <p:spPr>
          <a:xfrm rot="-8100000">
            <a:off x="9499899" y="1718853"/>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7"/>
          <p:cNvSpPr/>
          <p:nvPr/>
        </p:nvSpPr>
        <p:spPr>
          <a:xfrm rot="-8100000">
            <a:off x="-342401" y="1718853"/>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7"/>
          <p:cNvSpPr/>
          <p:nvPr/>
        </p:nvSpPr>
        <p:spPr>
          <a:xfrm rot="-8100000">
            <a:off x="1383924" y="4361041"/>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7"/>
          <p:cNvSpPr/>
          <p:nvPr/>
        </p:nvSpPr>
        <p:spPr>
          <a:xfrm rot="-8100000">
            <a:off x="3079699" y="-1166672"/>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7"/>
          <p:cNvSpPr txBox="1">
            <a:spLocks noGrp="1"/>
          </p:cNvSpPr>
          <p:nvPr>
            <p:ph type="subTitle" idx="1"/>
          </p:nvPr>
        </p:nvSpPr>
        <p:spPr>
          <a:xfrm>
            <a:off x="1170000" y="2978988"/>
            <a:ext cx="1975500" cy="365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None/>
              <a:defRPr sz="2000" b="1">
                <a:solidFill>
                  <a:schemeClr val="accent4"/>
                </a:solidFill>
                <a:latin typeface="Montserrat"/>
                <a:ea typeface="Montserrat"/>
                <a:cs typeface="Montserrat"/>
                <a:sym typeface="Montserrat"/>
              </a:defRPr>
            </a:lvl1pPr>
            <a:lvl2pPr lvl="1" algn="ctr" rtl="0">
              <a:spcBef>
                <a:spcPts val="0"/>
              </a:spcBef>
              <a:spcAft>
                <a:spcPts val="0"/>
              </a:spcAft>
              <a:buNone/>
              <a:defRPr sz="2000" b="1">
                <a:solidFill>
                  <a:schemeClr val="accent4"/>
                </a:solidFill>
                <a:latin typeface="Montserrat"/>
                <a:ea typeface="Montserrat"/>
                <a:cs typeface="Montserrat"/>
                <a:sym typeface="Montserrat"/>
              </a:defRPr>
            </a:lvl2pPr>
            <a:lvl3pPr lvl="2" algn="ctr" rtl="0">
              <a:spcBef>
                <a:spcPts val="0"/>
              </a:spcBef>
              <a:spcAft>
                <a:spcPts val="0"/>
              </a:spcAft>
              <a:buNone/>
              <a:defRPr sz="2000" b="1">
                <a:solidFill>
                  <a:schemeClr val="accent4"/>
                </a:solidFill>
                <a:latin typeface="Montserrat"/>
                <a:ea typeface="Montserrat"/>
                <a:cs typeface="Montserrat"/>
                <a:sym typeface="Montserrat"/>
              </a:defRPr>
            </a:lvl3pPr>
            <a:lvl4pPr lvl="3" algn="ctr" rtl="0">
              <a:spcBef>
                <a:spcPts val="0"/>
              </a:spcBef>
              <a:spcAft>
                <a:spcPts val="0"/>
              </a:spcAft>
              <a:buNone/>
              <a:defRPr sz="2000" b="1">
                <a:solidFill>
                  <a:schemeClr val="accent4"/>
                </a:solidFill>
                <a:latin typeface="Montserrat"/>
                <a:ea typeface="Montserrat"/>
                <a:cs typeface="Montserrat"/>
                <a:sym typeface="Montserrat"/>
              </a:defRPr>
            </a:lvl4pPr>
            <a:lvl5pPr lvl="4" algn="ctr" rtl="0">
              <a:spcBef>
                <a:spcPts val="0"/>
              </a:spcBef>
              <a:spcAft>
                <a:spcPts val="0"/>
              </a:spcAft>
              <a:buNone/>
              <a:defRPr sz="2000" b="1">
                <a:solidFill>
                  <a:schemeClr val="accent4"/>
                </a:solidFill>
                <a:latin typeface="Montserrat"/>
                <a:ea typeface="Montserrat"/>
                <a:cs typeface="Montserrat"/>
                <a:sym typeface="Montserrat"/>
              </a:defRPr>
            </a:lvl5pPr>
            <a:lvl6pPr lvl="5" algn="ctr" rtl="0">
              <a:spcBef>
                <a:spcPts val="0"/>
              </a:spcBef>
              <a:spcAft>
                <a:spcPts val="0"/>
              </a:spcAft>
              <a:buNone/>
              <a:defRPr sz="2000" b="1">
                <a:solidFill>
                  <a:schemeClr val="accent4"/>
                </a:solidFill>
                <a:latin typeface="Montserrat"/>
                <a:ea typeface="Montserrat"/>
                <a:cs typeface="Montserrat"/>
                <a:sym typeface="Montserrat"/>
              </a:defRPr>
            </a:lvl6pPr>
            <a:lvl7pPr lvl="6" algn="ctr" rtl="0">
              <a:spcBef>
                <a:spcPts val="0"/>
              </a:spcBef>
              <a:spcAft>
                <a:spcPts val="0"/>
              </a:spcAft>
              <a:buNone/>
              <a:defRPr sz="2000" b="1">
                <a:solidFill>
                  <a:schemeClr val="accent4"/>
                </a:solidFill>
                <a:latin typeface="Montserrat"/>
                <a:ea typeface="Montserrat"/>
                <a:cs typeface="Montserrat"/>
                <a:sym typeface="Montserrat"/>
              </a:defRPr>
            </a:lvl7pPr>
            <a:lvl8pPr lvl="7" algn="ctr" rtl="0">
              <a:spcBef>
                <a:spcPts val="0"/>
              </a:spcBef>
              <a:spcAft>
                <a:spcPts val="0"/>
              </a:spcAft>
              <a:buNone/>
              <a:defRPr sz="2000" b="1">
                <a:solidFill>
                  <a:schemeClr val="accent4"/>
                </a:solidFill>
                <a:latin typeface="Montserrat"/>
                <a:ea typeface="Montserrat"/>
                <a:cs typeface="Montserrat"/>
                <a:sym typeface="Montserrat"/>
              </a:defRPr>
            </a:lvl8pPr>
            <a:lvl9pPr lvl="8" algn="ctr" rtl="0">
              <a:spcBef>
                <a:spcPts val="0"/>
              </a:spcBef>
              <a:spcAft>
                <a:spcPts val="0"/>
              </a:spcAft>
              <a:buNone/>
              <a:defRPr sz="2000" b="1">
                <a:solidFill>
                  <a:schemeClr val="accent4"/>
                </a:solidFill>
                <a:latin typeface="Montserrat"/>
                <a:ea typeface="Montserrat"/>
                <a:cs typeface="Montserrat"/>
                <a:sym typeface="Montserrat"/>
              </a:defRPr>
            </a:lvl9pPr>
          </a:lstStyle>
          <a:p>
            <a:endParaRPr/>
          </a:p>
        </p:txBody>
      </p:sp>
      <p:sp>
        <p:nvSpPr>
          <p:cNvPr id="1002" name="Google Shape;1002;p17"/>
          <p:cNvSpPr txBox="1">
            <a:spLocks noGrp="1"/>
          </p:cNvSpPr>
          <p:nvPr>
            <p:ph type="subTitle" idx="2"/>
          </p:nvPr>
        </p:nvSpPr>
        <p:spPr>
          <a:xfrm>
            <a:off x="1170000" y="3309120"/>
            <a:ext cx="1975500" cy="9351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None/>
              <a:defRPr>
                <a:solidFill>
                  <a:schemeClr val="accent4"/>
                </a:solidFill>
              </a:defRPr>
            </a:lvl1pPr>
            <a:lvl2pPr lvl="1" algn="ctr" rtl="0">
              <a:spcBef>
                <a:spcPts val="0"/>
              </a:spcBef>
              <a:spcAft>
                <a:spcPts val="0"/>
              </a:spcAft>
              <a:buNone/>
              <a:defRPr>
                <a:solidFill>
                  <a:schemeClr val="accent4"/>
                </a:solidFill>
              </a:defRPr>
            </a:lvl2pPr>
            <a:lvl3pPr lvl="2" algn="ctr" rtl="0">
              <a:spcBef>
                <a:spcPts val="0"/>
              </a:spcBef>
              <a:spcAft>
                <a:spcPts val="0"/>
              </a:spcAft>
              <a:buNone/>
              <a:defRPr>
                <a:solidFill>
                  <a:schemeClr val="accent4"/>
                </a:solidFill>
              </a:defRPr>
            </a:lvl3pPr>
            <a:lvl4pPr lvl="3" algn="ctr" rtl="0">
              <a:spcBef>
                <a:spcPts val="0"/>
              </a:spcBef>
              <a:spcAft>
                <a:spcPts val="0"/>
              </a:spcAft>
              <a:buNone/>
              <a:defRPr>
                <a:solidFill>
                  <a:schemeClr val="accent4"/>
                </a:solidFill>
              </a:defRPr>
            </a:lvl4pPr>
            <a:lvl5pPr lvl="4" algn="ctr" rtl="0">
              <a:spcBef>
                <a:spcPts val="0"/>
              </a:spcBef>
              <a:spcAft>
                <a:spcPts val="0"/>
              </a:spcAft>
              <a:buNone/>
              <a:defRPr>
                <a:solidFill>
                  <a:schemeClr val="accent4"/>
                </a:solidFill>
              </a:defRPr>
            </a:lvl5pPr>
            <a:lvl6pPr lvl="5" algn="ctr" rtl="0">
              <a:spcBef>
                <a:spcPts val="0"/>
              </a:spcBef>
              <a:spcAft>
                <a:spcPts val="0"/>
              </a:spcAft>
              <a:buNone/>
              <a:defRPr>
                <a:solidFill>
                  <a:schemeClr val="accent4"/>
                </a:solidFill>
              </a:defRPr>
            </a:lvl6pPr>
            <a:lvl7pPr lvl="6" algn="ctr" rtl="0">
              <a:spcBef>
                <a:spcPts val="0"/>
              </a:spcBef>
              <a:spcAft>
                <a:spcPts val="0"/>
              </a:spcAft>
              <a:buNone/>
              <a:defRPr>
                <a:solidFill>
                  <a:schemeClr val="accent4"/>
                </a:solidFill>
              </a:defRPr>
            </a:lvl7pPr>
            <a:lvl8pPr lvl="7" algn="ctr" rtl="0">
              <a:spcBef>
                <a:spcPts val="0"/>
              </a:spcBef>
              <a:spcAft>
                <a:spcPts val="0"/>
              </a:spcAft>
              <a:buNone/>
              <a:defRPr>
                <a:solidFill>
                  <a:schemeClr val="accent4"/>
                </a:solidFill>
              </a:defRPr>
            </a:lvl8pPr>
            <a:lvl9pPr lvl="8" algn="ctr" rtl="0">
              <a:spcBef>
                <a:spcPts val="0"/>
              </a:spcBef>
              <a:spcAft>
                <a:spcPts val="0"/>
              </a:spcAft>
              <a:buNone/>
              <a:defRPr>
                <a:solidFill>
                  <a:schemeClr val="accent4"/>
                </a:solidFill>
              </a:defRPr>
            </a:lvl9pPr>
          </a:lstStyle>
          <a:p>
            <a:endParaRPr/>
          </a:p>
        </p:txBody>
      </p:sp>
      <p:sp>
        <p:nvSpPr>
          <p:cNvPr id="1003" name="Google Shape;1003;p17"/>
          <p:cNvSpPr txBox="1">
            <a:spLocks noGrp="1"/>
          </p:cNvSpPr>
          <p:nvPr>
            <p:ph type="subTitle" idx="3"/>
          </p:nvPr>
        </p:nvSpPr>
        <p:spPr>
          <a:xfrm>
            <a:off x="3584350" y="2978988"/>
            <a:ext cx="1975500" cy="365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None/>
              <a:defRPr sz="2000" b="1">
                <a:solidFill>
                  <a:schemeClr val="accent4"/>
                </a:solidFill>
                <a:latin typeface="Montserrat"/>
                <a:ea typeface="Montserrat"/>
                <a:cs typeface="Montserrat"/>
                <a:sym typeface="Montserrat"/>
              </a:defRPr>
            </a:lvl1pPr>
            <a:lvl2pPr lvl="1" algn="ctr" rtl="0">
              <a:spcBef>
                <a:spcPts val="0"/>
              </a:spcBef>
              <a:spcAft>
                <a:spcPts val="0"/>
              </a:spcAft>
              <a:buNone/>
              <a:defRPr sz="2000" b="1">
                <a:solidFill>
                  <a:schemeClr val="accent4"/>
                </a:solidFill>
                <a:latin typeface="Montserrat"/>
                <a:ea typeface="Montserrat"/>
                <a:cs typeface="Montserrat"/>
                <a:sym typeface="Montserrat"/>
              </a:defRPr>
            </a:lvl2pPr>
            <a:lvl3pPr lvl="2" algn="ctr" rtl="0">
              <a:spcBef>
                <a:spcPts val="0"/>
              </a:spcBef>
              <a:spcAft>
                <a:spcPts val="0"/>
              </a:spcAft>
              <a:buNone/>
              <a:defRPr sz="2000" b="1">
                <a:solidFill>
                  <a:schemeClr val="accent4"/>
                </a:solidFill>
                <a:latin typeface="Montserrat"/>
                <a:ea typeface="Montserrat"/>
                <a:cs typeface="Montserrat"/>
                <a:sym typeface="Montserrat"/>
              </a:defRPr>
            </a:lvl3pPr>
            <a:lvl4pPr lvl="3" algn="ctr" rtl="0">
              <a:spcBef>
                <a:spcPts val="0"/>
              </a:spcBef>
              <a:spcAft>
                <a:spcPts val="0"/>
              </a:spcAft>
              <a:buNone/>
              <a:defRPr sz="2000" b="1">
                <a:solidFill>
                  <a:schemeClr val="accent4"/>
                </a:solidFill>
                <a:latin typeface="Montserrat"/>
                <a:ea typeface="Montserrat"/>
                <a:cs typeface="Montserrat"/>
                <a:sym typeface="Montserrat"/>
              </a:defRPr>
            </a:lvl4pPr>
            <a:lvl5pPr lvl="4" algn="ctr" rtl="0">
              <a:spcBef>
                <a:spcPts val="0"/>
              </a:spcBef>
              <a:spcAft>
                <a:spcPts val="0"/>
              </a:spcAft>
              <a:buNone/>
              <a:defRPr sz="2000" b="1">
                <a:solidFill>
                  <a:schemeClr val="accent4"/>
                </a:solidFill>
                <a:latin typeface="Montserrat"/>
                <a:ea typeface="Montserrat"/>
                <a:cs typeface="Montserrat"/>
                <a:sym typeface="Montserrat"/>
              </a:defRPr>
            </a:lvl5pPr>
            <a:lvl6pPr lvl="5" algn="ctr" rtl="0">
              <a:spcBef>
                <a:spcPts val="0"/>
              </a:spcBef>
              <a:spcAft>
                <a:spcPts val="0"/>
              </a:spcAft>
              <a:buNone/>
              <a:defRPr sz="2000" b="1">
                <a:solidFill>
                  <a:schemeClr val="accent4"/>
                </a:solidFill>
                <a:latin typeface="Montserrat"/>
                <a:ea typeface="Montserrat"/>
                <a:cs typeface="Montserrat"/>
                <a:sym typeface="Montserrat"/>
              </a:defRPr>
            </a:lvl6pPr>
            <a:lvl7pPr lvl="6" algn="ctr" rtl="0">
              <a:spcBef>
                <a:spcPts val="0"/>
              </a:spcBef>
              <a:spcAft>
                <a:spcPts val="0"/>
              </a:spcAft>
              <a:buNone/>
              <a:defRPr sz="2000" b="1">
                <a:solidFill>
                  <a:schemeClr val="accent4"/>
                </a:solidFill>
                <a:latin typeface="Montserrat"/>
                <a:ea typeface="Montserrat"/>
                <a:cs typeface="Montserrat"/>
                <a:sym typeface="Montserrat"/>
              </a:defRPr>
            </a:lvl7pPr>
            <a:lvl8pPr lvl="7" algn="ctr" rtl="0">
              <a:spcBef>
                <a:spcPts val="0"/>
              </a:spcBef>
              <a:spcAft>
                <a:spcPts val="0"/>
              </a:spcAft>
              <a:buNone/>
              <a:defRPr sz="2000" b="1">
                <a:solidFill>
                  <a:schemeClr val="accent4"/>
                </a:solidFill>
                <a:latin typeface="Montserrat"/>
                <a:ea typeface="Montserrat"/>
                <a:cs typeface="Montserrat"/>
                <a:sym typeface="Montserrat"/>
              </a:defRPr>
            </a:lvl8pPr>
            <a:lvl9pPr lvl="8" algn="ctr" rtl="0">
              <a:spcBef>
                <a:spcPts val="0"/>
              </a:spcBef>
              <a:spcAft>
                <a:spcPts val="0"/>
              </a:spcAft>
              <a:buNone/>
              <a:defRPr sz="2000" b="1">
                <a:solidFill>
                  <a:schemeClr val="accent4"/>
                </a:solidFill>
                <a:latin typeface="Montserrat"/>
                <a:ea typeface="Montserrat"/>
                <a:cs typeface="Montserrat"/>
                <a:sym typeface="Montserrat"/>
              </a:defRPr>
            </a:lvl9pPr>
          </a:lstStyle>
          <a:p>
            <a:endParaRPr/>
          </a:p>
        </p:txBody>
      </p:sp>
      <p:sp>
        <p:nvSpPr>
          <p:cNvPr id="1004" name="Google Shape;1004;p17"/>
          <p:cNvSpPr txBox="1">
            <a:spLocks noGrp="1"/>
          </p:cNvSpPr>
          <p:nvPr>
            <p:ph type="subTitle" idx="4"/>
          </p:nvPr>
        </p:nvSpPr>
        <p:spPr>
          <a:xfrm>
            <a:off x="3584350" y="3309120"/>
            <a:ext cx="1975500" cy="9351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None/>
              <a:defRPr>
                <a:solidFill>
                  <a:schemeClr val="accent4"/>
                </a:solidFill>
              </a:defRPr>
            </a:lvl1pPr>
            <a:lvl2pPr lvl="1" algn="ctr" rtl="0">
              <a:spcBef>
                <a:spcPts val="0"/>
              </a:spcBef>
              <a:spcAft>
                <a:spcPts val="0"/>
              </a:spcAft>
              <a:buNone/>
              <a:defRPr>
                <a:solidFill>
                  <a:schemeClr val="accent4"/>
                </a:solidFill>
              </a:defRPr>
            </a:lvl2pPr>
            <a:lvl3pPr lvl="2" algn="ctr" rtl="0">
              <a:spcBef>
                <a:spcPts val="0"/>
              </a:spcBef>
              <a:spcAft>
                <a:spcPts val="0"/>
              </a:spcAft>
              <a:buNone/>
              <a:defRPr>
                <a:solidFill>
                  <a:schemeClr val="accent4"/>
                </a:solidFill>
              </a:defRPr>
            </a:lvl3pPr>
            <a:lvl4pPr lvl="3" algn="ctr" rtl="0">
              <a:spcBef>
                <a:spcPts val="0"/>
              </a:spcBef>
              <a:spcAft>
                <a:spcPts val="0"/>
              </a:spcAft>
              <a:buNone/>
              <a:defRPr>
                <a:solidFill>
                  <a:schemeClr val="accent4"/>
                </a:solidFill>
              </a:defRPr>
            </a:lvl4pPr>
            <a:lvl5pPr lvl="4" algn="ctr" rtl="0">
              <a:spcBef>
                <a:spcPts val="0"/>
              </a:spcBef>
              <a:spcAft>
                <a:spcPts val="0"/>
              </a:spcAft>
              <a:buNone/>
              <a:defRPr>
                <a:solidFill>
                  <a:schemeClr val="accent4"/>
                </a:solidFill>
              </a:defRPr>
            </a:lvl5pPr>
            <a:lvl6pPr lvl="5" algn="ctr" rtl="0">
              <a:spcBef>
                <a:spcPts val="0"/>
              </a:spcBef>
              <a:spcAft>
                <a:spcPts val="0"/>
              </a:spcAft>
              <a:buNone/>
              <a:defRPr>
                <a:solidFill>
                  <a:schemeClr val="accent4"/>
                </a:solidFill>
              </a:defRPr>
            </a:lvl6pPr>
            <a:lvl7pPr lvl="6" algn="ctr" rtl="0">
              <a:spcBef>
                <a:spcPts val="0"/>
              </a:spcBef>
              <a:spcAft>
                <a:spcPts val="0"/>
              </a:spcAft>
              <a:buNone/>
              <a:defRPr>
                <a:solidFill>
                  <a:schemeClr val="accent4"/>
                </a:solidFill>
              </a:defRPr>
            </a:lvl7pPr>
            <a:lvl8pPr lvl="7" algn="ctr" rtl="0">
              <a:spcBef>
                <a:spcPts val="0"/>
              </a:spcBef>
              <a:spcAft>
                <a:spcPts val="0"/>
              </a:spcAft>
              <a:buNone/>
              <a:defRPr>
                <a:solidFill>
                  <a:schemeClr val="accent4"/>
                </a:solidFill>
              </a:defRPr>
            </a:lvl8pPr>
            <a:lvl9pPr lvl="8" algn="ctr" rtl="0">
              <a:spcBef>
                <a:spcPts val="0"/>
              </a:spcBef>
              <a:spcAft>
                <a:spcPts val="0"/>
              </a:spcAft>
              <a:buNone/>
              <a:defRPr>
                <a:solidFill>
                  <a:schemeClr val="accent4"/>
                </a:solidFill>
              </a:defRPr>
            </a:lvl9pPr>
          </a:lstStyle>
          <a:p>
            <a:endParaRPr/>
          </a:p>
        </p:txBody>
      </p:sp>
      <p:sp>
        <p:nvSpPr>
          <p:cNvPr id="1005" name="Google Shape;1005;p17"/>
          <p:cNvSpPr txBox="1">
            <a:spLocks noGrp="1"/>
          </p:cNvSpPr>
          <p:nvPr>
            <p:ph type="subTitle" idx="5"/>
          </p:nvPr>
        </p:nvSpPr>
        <p:spPr>
          <a:xfrm>
            <a:off x="5998700" y="2978988"/>
            <a:ext cx="1975500" cy="365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None/>
              <a:defRPr sz="2000" b="1">
                <a:solidFill>
                  <a:schemeClr val="accent4"/>
                </a:solidFill>
                <a:latin typeface="Montserrat"/>
                <a:ea typeface="Montserrat"/>
                <a:cs typeface="Montserrat"/>
                <a:sym typeface="Montserrat"/>
              </a:defRPr>
            </a:lvl1pPr>
            <a:lvl2pPr lvl="1" algn="ctr" rtl="0">
              <a:spcBef>
                <a:spcPts val="0"/>
              </a:spcBef>
              <a:spcAft>
                <a:spcPts val="0"/>
              </a:spcAft>
              <a:buNone/>
              <a:defRPr sz="2000" b="1">
                <a:solidFill>
                  <a:schemeClr val="accent4"/>
                </a:solidFill>
                <a:latin typeface="Montserrat"/>
                <a:ea typeface="Montserrat"/>
                <a:cs typeface="Montserrat"/>
                <a:sym typeface="Montserrat"/>
              </a:defRPr>
            </a:lvl2pPr>
            <a:lvl3pPr lvl="2" algn="ctr" rtl="0">
              <a:spcBef>
                <a:spcPts val="0"/>
              </a:spcBef>
              <a:spcAft>
                <a:spcPts val="0"/>
              </a:spcAft>
              <a:buNone/>
              <a:defRPr sz="2000" b="1">
                <a:solidFill>
                  <a:schemeClr val="accent4"/>
                </a:solidFill>
                <a:latin typeface="Montserrat"/>
                <a:ea typeface="Montserrat"/>
                <a:cs typeface="Montserrat"/>
                <a:sym typeface="Montserrat"/>
              </a:defRPr>
            </a:lvl3pPr>
            <a:lvl4pPr lvl="3" algn="ctr" rtl="0">
              <a:spcBef>
                <a:spcPts val="0"/>
              </a:spcBef>
              <a:spcAft>
                <a:spcPts val="0"/>
              </a:spcAft>
              <a:buNone/>
              <a:defRPr sz="2000" b="1">
                <a:solidFill>
                  <a:schemeClr val="accent4"/>
                </a:solidFill>
                <a:latin typeface="Montserrat"/>
                <a:ea typeface="Montserrat"/>
                <a:cs typeface="Montserrat"/>
                <a:sym typeface="Montserrat"/>
              </a:defRPr>
            </a:lvl4pPr>
            <a:lvl5pPr lvl="4" algn="ctr" rtl="0">
              <a:spcBef>
                <a:spcPts val="0"/>
              </a:spcBef>
              <a:spcAft>
                <a:spcPts val="0"/>
              </a:spcAft>
              <a:buNone/>
              <a:defRPr sz="2000" b="1">
                <a:solidFill>
                  <a:schemeClr val="accent4"/>
                </a:solidFill>
                <a:latin typeface="Montserrat"/>
                <a:ea typeface="Montserrat"/>
                <a:cs typeface="Montserrat"/>
                <a:sym typeface="Montserrat"/>
              </a:defRPr>
            </a:lvl5pPr>
            <a:lvl6pPr lvl="5" algn="ctr" rtl="0">
              <a:spcBef>
                <a:spcPts val="0"/>
              </a:spcBef>
              <a:spcAft>
                <a:spcPts val="0"/>
              </a:spcAft>
              <a:buNone/>
              <a:defRPr sz="2000" b="1">
                <a:solidFill>
                  <a:schemeClr val="accent4"/>
                </a:solidFill>
                <a:latin typeface="Montserrat"/>
                <a:ea typeface="Montserrat"/>
                <a:cs typeface="Montserrat"/>
                <a:sym typeface="Montserrat"/>
              </a:defRPr>
            </a:lvl6pPr>
            <a:lvl7pPr lvl="6" algn="ctr" rtl="0">
              <a:spcBef>
                <a:spcPts val="0"/>
              </a:spcBef>
              <a:spcAft>
                <a:spcPts val="0"/>
              </a:spcAft>
              <a:buNone/>
              <a:defRPr sz="2000" b="1">
                <a:solidFill>
                  <a:schemeClr val="accent4"/>
                </a:solidFill>
                <a:latin typeface="Montserrat"/>
                <a:ea typeface="Montserrat"/>
                <a:cs typeface="Montserrat"/>
                <a:sym typeface="Montserrat"/>
              </a:defRPr>
            </a:lvl7pPr>
            <a:lvl8pPr lvl="7" algn="ctr" rtl="0">
              <a:spcBef>
                <a:spcPts val="0"/>
              </a:spcBef>
              <a:spcAft>
                <a:spcPts val="0"/>
              </a:spcAft>
              <a:buNone/>
              <a:defRPr sz="2000" b="1">
                <a:solidFill>
                  <a:schemeClr val="accent4"/>
                </a:solidFill>
                <a:latin typeface="Montserrat"/>
                <a:ea typeface="Montserrat"/>
                <a:cs typeface="Montserrat"/>
                <a:sym typeface="Montserrat"/>
              </a:defRPr>
            </a:lvl8pPr>
            <a:lvl9pPr lvl="8" algn="ctr" rtl="0">
              <a:spcBef>
                <a:spcPts val="0"/>
              </a:spcBef>
              <a:spcAft>
                <a:spcPts val="0"/>
              </a:spcAft>
              <a:buNone/>
              <a:defRPr sz="2000" b="1">
                <a:solidFill>
                  <a:schemeClr val="accent4"/>
                </a:solidFill>
                <a:latin typeface="Montserrat"/>
                <a:ea typeface="Montserrat"/>
                <a:cs typeface="Montserrat"/>
                <a:sym typeface="Montserrat"/>
              </a:defRPr>
            </a:lvl9pPr>
          </a:lstStyle>
          <a:p>
            <a:endParaRPr/>
          </a:p>
        </p:txBody>
      </p:sp>
      <p:sp>
        <p:nvSpPr>
          <p:cNvPr id="1006" name="Google Shape;1006;p17"/>
          <p:cNvSpPr txBox="1">
            <a:spLocks noGrp="1"/>
          </p:cNvSpPr>
          <p:nvPr>
            <p:ph type="subTitle" idx="6"/>
          </p:nvPr>
        </p:nvSpPr>
        <p:spPr>
          <a:xfrm>
            <a:off x="5998700" y="3309120"/>
            <a:ext cx="1975500" cy="9351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None/>
              <a:defRPr>
                <a:solidFill>
                  <a:schemeClr val="accent4"/>
                </a:solidFill>
              </a:defRPr>
            </a:lvl1pPr>
            <a:lvl2pPr lvl="1" algn="ctr" rtl="0">
              <a:spcBef>
                <a:spcPts val="0"/>
              </a:spcBef>
              <a:spcAft>
                <a:spcPts val="0"/>
              </a:spcAft>
              <a:buNone/>
              <a:defRPr>
                <a:solidFill>
                  <a:schemeClr val="accent4"/>
                </a:solidFill>
              </a:defRPr>
            </a:lvl2pPr>
            <a:lvl3pPr lvl="2" algn="ctr" rtl="0">
              <a:spcBef>
                <a:spcPts val="0"/>
              </a:spcBef>
              <a:spcAft>
                <a:spcPts val="0"/>
              </a:spcAft>
              <a:buNone/>
              <a:defRPr>
                <a:solidFill>
                  <a:schemeClr val="accent4"/>
                </a:solidFill>
              </a:defRPr>
            </a:lvl3pPr>
            <a:lvl4pPr lvl="3" algn="ctr" rtl="0">
              <a:spcBef>
                <a:spcPts val="0"/>
              </a:spcBef>
              <a:spcAft>
                <a:spcPts val="0"/>
              </a:spcAft>
              <a:buNone/>
              <a:defRPr>
                <a:solidFill>
                  <a:schemeClr val="accent4"/>
                </a:solidFill>
              </a:defRPr>
            </a:lvl4pPr>
            <a:lvl5pPr lvl="4" algn="ctr" rtl="0">
              <a:spcBef>
                <a:spcPts val="0"/>
              </a:spcBef>
              <a:spcAft>
                <a:spcPts val="0"/>
              </a:spcAft>
              <a:buNone/>
              <a:defRPr>
                <a:solidFill>
                  <a:schemeClr val="accent4"/>
                </a:solidFill>
              </a:defRPr>
            </a:lvl5pPr>
            <a:lvl6pPr lvl="5" algn="ctr" rtl="0">
              <a:spcBef>
                <a:spcPts val="0"/>
              </a:spcBef>
              <a:spcAft>
                <a:spcPts val="0"/>
              </a:spcAft>
              <a:buNone/>
              <a:defRPr>
                <a:solidFill>
                  <a:schemeClr val="accent4"/>
                </a:solidFill>
              </a:defRPr>
            </a:lvl6pPr>
            <a:lvl7pPr lvl="6" algn="ctr" rtl="0">
              <a:spcBef>
                <a:spcPts val="0"/>
              </a:spcBef>
              <a:spcAft>
                <a:spcPts val="0"/>
              </a:spcAft>
              <a:buNone/>
              <a:defRPr>
                <a:solidFill>
                  <a:schemeClr val="accent4"/>
                </a:solidFill>
              </a:defRPr>
            </a:lvl7pPr>
            <a:lvl8pPr lvl="7" algn="ctr" rtl="0">
              <a:spcBef>
                <a:spcPts val="0"/>
              </a:spcBef>
              <a:spcAft>
                <a:spcPts val="0"/>
              </a:spcAft>
              <a:buNone/>
              <a:defRPr>
                <a:solidFill>
                  <a:schemeClr val="accent4"/>
                </a:solidFill>
              </a:defRPr>
            </a:lvl8pPr>
            <a:lvl9pPr lvl="8" algn="ctr" rtl="0">
              <a:spcBef>
                <a:spcPts val="0"/>
              </a:spcBef>
              <a:spcAft>
                <a:spcPts val="0"/>
              </a:spcAft>
              <a:buNone/>
              <a:defRPr>
                <a:solidFill>
                  <a:schemeClr val="accent4"/>
                </a:solidFill>
              </a:defRPr>
            </a:lvl9pPr>
          </a:lstStyle>
          <a:p>
            <a:endParaRPr/>
          </a:p>
        </p:txBody>
      </p:sp>
      <p:sp>
        <p:nvSpPr>
          <p:cNvPr id="1007" name="Google Shape;1007;p17"/>
          <p:cNvSpPr txBox="1">
            <a:spLocks noGrp="1"/>
          </p:cNvSpPr>
          <p:nvPr>
            <p:ph type="title" hasCustomPrompt="1"/>
          </p:nvPr>
        </p:nvSpPr>
        <p:spPr>
          <a:xfrm>
            <a:off x="1170000" y="2347925"/>
            <a:ext cx="1975500" cy="541200"/>
          </a:xfrm>
          <a:prstGeom prst="rect">
            <a:avLst/>
          </a:prstGeom>
          <a:noFill/>
        </p:spPr>
        <p:txBody>
          <a:bodyPr spcFirstLastPara="1" wrap="square" lIns="91425" tIns="91425" rIns="91425" bIns="91425" anchor="b" anchorCtr="0">
            <a:noAutofit/>
          </a:bodyPr>
          <a:lstStyle>
            <a:lvl1pPr lvl="0" rtl="0">
              <a:lnSpc>
                <a:spcPct val="100000"/>
              </a:lnSpc>
              <a:spcBef>
                <a:spcPts val="0"/>
              </a:spcBef>
              <a:spcAft>
                <a:spcPts val="0"/>
              </a:spcAft>
              <a:buClr>
                <a:schemeClr val="accent4"/>
              </a:buClr>
              <a:buSzPts val="3000"/>
              <a:buNone/>
              <a:defRPr sz="2600">
                <a:solidFill>
                  <a:schemeClr val="accent4"/>
                </a:solidFill>
              </a:defRPr>
            </a:lvl1pPr>
            <a:lvl2pPr lvl="1" algn="r" rtl="0">
              <a:spcBef>
                <a:spcPts val="0"/>
              </a:spcBef>
              <a:spcAft>
                <a:spcPts val="0"/>
              </a:spcAft>
              <a:buClr>
                <a:schemeClr val="accent4"/>
              </a:buClr>
              <a:buSzPts val="3000"/>
              <a:buNone/>
              <a:defRPr sz="3000">
                <a:solidFill>
                  <a:schemeClr val="accent4"/>
                </a:solidFill>
              </a:defRPr>
            </a:lvl2pPr>
            <a:lvl3pPr lvl="2" algn="r" rtl="0">
              <a:spcBef>
                <a:spcPts val="0"/>
              </a:spcBef>
              <a:spcAft>
                <a:spcPts val="0"/>
              </a:spcAft>
              <a:buClr>
                <a:schemeClr val="accent4"/>
              </a:buClr>
              <a:buSzPts val="3000"/>
              <a:buNone/>
              <a:defRPr sz="3000">
                <a:solidFill>
                  <a:schemeClr val="accent4"/>
                </a:solidFill>
              </a:defRPr>
            </a:lvl3pPr>
            <a:lvl4pPr lvl="3" algn="r" rtl="0">
              <a:spcBef>
                <a:spcPts val="0"/>
              </a:spcBef>
              <a:spcAft>
                <a:spcPts val="0"/>
              </a:spcAft>
              <a:buClr>
                <a:schemeClr val="accent4"/>
              </a:buClr>
              <a:buSzPts val="3000"/>
              <a:buNone/>
              <a:defRPr sz="3000">
                <a:solidFill>
                  <a:schemeClr val="accent4"/>
                </a:solidFill>
              </a:defRPr>
            </a:lvl4pPr>
            <a:lvl5pPr lvl="4" algn="r" rtl="0">
              <a:spcBef>
                <a:spcPts val="0"/>
              </a:spcBef>
              <a:spcAft>
                <a:spcPts val="0"/>
              </a:spcAft>
              <a:buClr>
                <a:schemeClr val="accent4"/>
              </a:buClr>
              <a:buSzPts val="3000"/>
              <a:buNone/>
              <a:defRPr sz="3000">
                <a:solidFill>
                  <a:schemeClr val="accent4"/>
                </a:solidFill>
              </a:defRPr>
            </a:lvl5pPr>
            <a:lvl6pPr lvl="5" algn="r" rtl="0">
              <a:spcBef>
                <a:spcPts val="0"/>
              </a:spcBef>
              <a:spcAft>
                <a:spcPts val="0"/>
              </a:spcAft>
              <a:buClr>
                <a:schemeClr val="accent4"/>
              </a:buClr>
              <a:buSzPts val="3000"/>
              <a:buNone/>
              <a:defRPr sz="3000">
                <a:solidFill>
                  <a:schemeClr val="accent4"/>
                </a:solidFill>
              </a:defRPr>
            </a:lvl6pPr>
            <a:lvl7pPr lvl="6" algn="r" rtl="0">
              <a:spcBef>
                <a:spcPts val="0"/>
              </a:spcBef>
              <a:spcAft>
                <a:spcPts val="0"/>
              </a:spcAft>
              <a:buClr>
                <a:schemeClr val="accent4"/>
              </a:buClr>
              <a:buSzPts val="3000"/>
              <a:buNone/>
              <a:defRPr sz="3000">
                <a:solidFill>
                  <a:schemeClr val="accent4"/>
                </a:solidFill>
              </a:defRPr>
            </a:lvl7pPr>
            <a:lvl8pPr lvl="7" algn="r" rtl="0">
              <a:spcBef>
                <a:spcPts val="0"/>
              </a:spcBef>
              <a:spcAft>
                <a:spcPts val="0"/>
              </a:spcAft>
              <a:buClr>
                <a:schemeClr val="accent4"/>
              </a:buClr>
              <a:buSzPts val="3000"/>
              <a:buNone/>
              <a:defRPr sz="3000">
                <a:solidFill>
                  <a:schemeClr val="accent4"/>
                </a:solidFill>
              </a:defRPr>
            </a:lvl8pPr>
            <a:lvl9pPr lvl="8" algn="r" rtl="0">
              <a:spcBef>
                <a:spcPts val="0"/>
              </a:spcBef>
              <a:spcAft>
                <a:spcPts val="0"/>
              </a:spcAft>
              <a:buClr>
                <a:schemeClr val="accent4"/>
              </a:buClr>
              <a:buSzPts val="3000"/>
              <a:buNone/>
              <a:defRPr sz="3000">
                <a:solidFill>
                  <a:schemeClr val="accent4"/>
                </a:solidFill>
              </a:defRPr>
            </a:lvl9pPr>
          </a:lstStyle>
          <a:p>
            <a:r>
              <a:t>xx%</a:t>
            </a:r>
          </a:p>
        </p:txBody>
      </p:sp>
      <p:sp>
        <p:nvSpPr>
          <p:cNvPr id="1008" name="Google Shape;1008;p17"/>
          <p:cNvSpPr txBox="1">
            <a:spLocks noGrp="1"/>
          </p:cNvSpPr>
          <p:nvPr>
            <p:ph type="title" idx="7" hasCustomPrompt="1"/>
          </p:nvPr>
        </p:nvSpPr>
        <p:spPr>
          <a:xfrm>
            <a:off x="3584350" y="2347925"/>
            <a:ext cx="1975500" cy="541200"/>
          </a:xfrm>
          <a:prstGeom prst="rect">
            <a:avLst/>
          </a:prstGeom>
          <a:noFill/>
        </p:spPr>
        <p:txBody>
          <a:bodyPr spcFirstLastPara="1" wrap="square" lIns="91425" tIns="91425" rIns="91425" bIns="91425" anchor="b" anchorCtr="0">
            <a:noAutofit/>
          </a:bodyPr>
          <a:lstStyle>
            <a:lvl1pPr lvl="0" rtl="0">
              <a:lnSpc>
                <a:spcPct val="100000"/>
              </a:lnSpc>
              <a:spcBef>
                <a:spcPts val="0"/>
              </a:spcBef>
              <a:spcAft>
                <a:spcPts val="0"/>
              </a:spcAft>
              <a:buClr>
                <a:schemeClr val="accent4"/>
              </a:buClr>
              <a:buSzPts val="3000"/>
              <a:buNone/>
              <a:defRPr sz="2600">
                <a:solidFill>
                  <a:schemeClr val="accent4"/>
                </a:solidFill>
              </a:defRPr>
            </a:lvl1pPr>
            <a:lvl2pPr lvl="1" algn="r" rtl="0">
              <a:spcBef>
                <a:spcPts val="0"/>
              </a:spcBef>
              <a:spcAft>
                <a:spcPts val="0"/>
              </a:spcAft>
              <a:buClr>
                <a:schemeClr val="accent4"/>
              </a:buClr>
              <a:buSzPts val="3000"/>
              <a:buNone/>
              <a:defRPr sz="3000">
                <a:solidFill>
                  <a:schemeClr val="accent4"/>
                </a:solidFill>
              </a:defRPr>
            </a:lvl2pPr>
            <a:lvl3pPr lvl="2" algn="r" rtl="0">
              <a:spcBef>
                <a:spcPts val="0"/>
              </a:spcBef>
              <a:spcAft>
                <a:spcPts val="0"/>
              </a:spcAft>
              <a:buClr>
                <a:schemeClr val="accent4"/>
              </a:buClr>
              <a:buSzPts val="3000"/>
              <a:buNone/>
              <a:defRPr sz="3000">
                <a:solidFill>
                  <a:schemeClr val="accent4"/>
                </a:solidFill>
              </a:defRPr>
            </a:lvl3pPr>
            <a:lvl4pPr lvl="3" algn="r" rtl="0">
              <a:spcBef>
                <a:spcPts val="0"/>
              </a:spcBef>
              <a:spcAft>
                <a:spcPts val="0"/>
              </a:spcAft>
              <a:buClr>
                <a:schemeClr val="accent4"/>
              </a:buClr>
              <a:buSzPts val="3000"/>
              <a:buNone/>
              <a:defRPr sz="3000">
                <a:solidFill>
                  <a:schemeClr val="accent4"/>
                </a:solidFill>
              </a:defRPr>
            </a:lvl4pPr>
            <a:lvl5pPr lvl="4" algn="r" rtl="0">
              <a:spcBef>
                <a:spcPts val="0"/>
              </a:spcBef>
              <a:spcAft>
                <a:spcPts val="0"/>
              </a:spcAft>
              <a:buClr>
                <a:schemeClr val="accent4"/>
              </a:buClr>
              <a:buSzPts val="3000"/>
              <a:buNone/>
              <a:defRPr sz="3000">
                <a:solidFill>
                  <a:schemeClr val="accent4"/>
                </a:solidFill>
              </a:defRPr>
            </a:lvl5pPr>
            <a:lvl6pPr lvl="5" algn="r" rtl="0">
              <a:spcBef>
                <a:spcPts val="0"/>
              </a:spcBef>
              <a:spcAft>
                <a:spcPts val="0"/>
              </a:spcAft>
              <a:buClr>
                <a:schemeClr val="accent4"/>
              </a:buClr>
              <a:buSzPts val="3000"/>
              <a:buNone/>
              <a:defRPr sz="3000">
                <a:solidFill>
                  <a:schemeClr val="accent4"/>
                </a:solidFill>
              </a:defRPr>
            </a:lvl6pPr>
            <a:lvl7pPr lvl="6" algn="r" rtl="0">
              <a:spcBef>
                <a:spcPts val="0"/>
              </a:spcBef>
              <a:spcAft>
                <a:spcPts val="0"/>
              </a:spcAft>
              <a:buClr>
                <a:schemeClr val="accent4"/>
              </a:buClr>
              <a:buSzPts val="3000"/>
              <a:buNone/>
              <a:defRPr sz="3000">
                <a:solidFill>
                  <a:schemeClr val="accent4"/>
                </a:solidFill>
              </a:defRPr>
            </a:lvl7pPr>
            <a:lvl8pPr lvl="7" algn="r" rtl="0">
              <a:spcBef>
                <a:spcPts val="0"/>
              </a:spcBef>
              <a:spcAft>
                <a:spcPts val="0"/>
              </a:spcAft>
              <a:buClr>
                <a:schemeClr val="accent4"/>
              </a:buClr>
              <a:buSzPts val="3000"/>
              <a:buNone/>
              <a:defRPr sz="3000">
                <a:solidFill>
                  <a:schemeClr val="accent4"/>
                </a:solidFill>
              </a:defRPr>
            </a:lvl8pPr>
            <a:lvl9pPr lvl="8" algn="r" rtl="0">
              <a:spcBef>
                <a:spcPts val="0"/>
              </a:spcBef>
              <a:spcAft>
                <a:spcPts val="0"/>
              </a:spcAft>
              <a:buClr>
                <a:schemeClr val="accent4"/>
              </a:buClr>
              <a:buSzPts val="3000"/>
              <a:buNone/>
              <a:defRPr sz="3000">
                <a:solidFill>
                  <a:schemeClr val="accent4"/>
                </a:solidFill>
              </a:defRPr>
            </a:lvl9pPr>
          </a:lstStyle>
          <a:p>
            <a:r>
              <a:t>xx%</a:t>
            </a:r>
          </a:p>
        </p:txBody>
      </p:sp>
      <p:sp>
        <p:nvSpPr>
          <p:cNvPr id="1009" name="Google Shape;1009;p17"/>
          <p:cNvSpPr txBox="1">
            <a:spLocks noGrp="1"/>
          </p:cNvSpPr>
          <p:nvPr>
            <p:ph type="title" idx="8" hasCustomPrompt="1"/>
          </p:nvPr>
        </p:nvSpPr>
        <p:spPr>
          <a:xfrm>
            <a:off x="5998700" y="2347925"/>
            <a:ext cx="1975500" cy="541200"/>
          </a:xfrm>
          <a:prstGeom prst="rect">
            <a:avLst/>
          </a:prstGeom>
          <a:noFill/>
        </p:spPr>
        <p:txBody>
          <a:bodyPr spcFirstLastPara="1" wrap="square" lIns="91425" tIns="91425" rIns="91425" bIns="91425" anchor="b" anchorCtr="0">
            <a:noAutofit/>
          </a:bodyPr>
          <a:lstStyle>
            <a:lvl1pPr lvl="0" rtl="0">
              <a:lnSpc>
                <a:spcPct val="100000"/>
              </a:lnSpc>
              <a:spcBef>
                <a:spcPts val="0"/>
              </a:spcBef>
              <a:spcAft>
                <a:spcPts val="0"/>
              </a:spcAft>
              <a:buClr>
                <a:schemeClr val="accent4"/>
              </a:buClr>
              <a:buSzPts val="3000"/>
              <a:buNone/>
              <a:defRPr sz="2600">
                <a:solidFill>
                  <a:schemeClr val="accent4"/>
                </a:solidFill>
              </a:defRPr>
            </a:lvl1pPr>
            <a:lvl2pPr lvl="1" algn="r" rtl="0">
              <a:spcBef>
                <a:spcPts val="0"/>
              </a:spcBef>
              <a:spcAft>
                <a:spcPts val="0"/>
              </a:spcAft>
              <a:buClr>
                <a:schemeClr val="accent4"/>
              </a:buClr>
              <a:buSzPts val="3000"/>
              <a:buNone/>
              <a:defRPr sz="3000">
                <a:solidFill>
                  <a:schemeClr val="accent4"/>
                </a:solidFill>
              </a:defRPr>
            </a:lvl2pPr>
            <a:lvl3pPr lvl="2" algn="r" rtl="0">
              <a:spcBef>
                <a:spcPts val="0"/>
              </a:spcBef>
              <a:spcAft>
                <a:spcPts val="0"/>
              </a:spcAft>
              <a:buClr>
                <a:schemeClr val="accent4"/>
              </a:buClr>
              <a:buSzPts val="3000"/>
              <a:buNone/>
              <a:defRPr sz="3000">
                <a:solidFill>
                  <a:schemeClr val="accent4"/>
                </a:solidFill>
              </a:defRPr>
            </a:lvl3pPr>
            <a:lvl4pPr lvl="3" algn="r" rtl="0">
              <a:spcBef>
                <a:spcPts val="0"/>
              </a:spcBef>
              <a:spcAft>
                <a:spcPts val="0"/>
              </a:spcAft>
              <a:buClr>
                <a:schemeClr val="accent4"/>
              </a:buClr>
              <a:buSzPts val="3000"/>
              <a:buNone/>
              <a:defRPr sz="3000">
                <a:solidFill>
                  <a:schemeClr val="accent4"/>
                </a:solidFill>
              </a:defRPr>
            </a:lvl4pPr>
            <a:lvl5pPr lvl="4" algn="r" rtl="0">
              <a:spcBef>
                <a:spcPts val="0"/>
              </a:spcBef>
              <a:spcAft>
                <a:spcPts val="0"/>
              </a:spcAft>
              <a:buClr>
                <a:schemeClr val="accent4"/>
              </a:buClr>
              <a:buSzPts val="3000"/>
              <a:buNone/>
              <a:defRPr sz="3000">
                <a:solidFill>
                  <a:schemeClr val="accent4"/>
                </a:solidFill>
              </a:defRPr>
            </a:lvl5pPr>
            <a:lvl6pPr lvl="5" algn="r" rtl="0">
              <a:spcBef>
                <a:spcPts val="0"/>
              </a:spcBef>
              <a:spcAft>
                <a:spcPts val="0"/>
              </a:spcAft>
              <a:buClr>
                <a:schemeClr val="accent4"/>
              </a:buClr>
              <a:buSzPts val="3000"/>
              <a:buNone/>
              <a:defRPr sz="3000">
                <a:solidFill>
                  <a:schemeClr val="accent4"/>
                </a:solidFill>
              </a:defRPr>
            </a:lvl6pPr>
            <a:lvl7pPr lvl="6" algn="r" rtl="0">
              <a:spcBef>
                <a:spcPts val="0"/>
              </a:spcBef>
              <a:spcAft>
                <a:spcPts val="0"/>
              </a:spcAft>
              <a:buClr>
                <a:schemeClr val="accent4"/>
              </a:buClr>
              <a:buSzPts val="3000"/>
              <a:buNone/>
              <a:defRPr sz="3000">
                <a:solidFill>
                  <a:schemeClr val="accent4"/>
                </a:solidFill>
              </a:defRPr>
            </a:lvl7pPr>
            <a:lvl8pPr lvl="7" algn="r" rtl="0">
              <a:spcBef>
                <a:spcPts val="0"/>
              </a:spcBef>
              <a:spcAft>
                <a:spcPts val="0"/>
              </a:spcAft>
              <a:buClr>
                <a:schemeClr val="accent4"/>
              </a:buClr>
              <a:buSzPts val="3000"/>
              <a:buNone/>
              <a:defRPr sz="3000">
                <a:solidFill>
                  <a:schemeClr val="accent4"/>
                </a:solidFill>
              </a:defRPr>
            </a:lvl8pPr>
            <a:lvl9pPr lvl="8" algn="r" rtl="0">
              <a:spcBef>
                <a:spcPts val="0"/>
              </a:spcBef>
              <a:spcAft>
                <a:spcPts val="0"/>
              </a:spcAft>
              <a:buClr>
                <a:schemeClr val="accent4"/>
              </a:buClr>
              <a:buSzPts val="3000"/>
              <a:buNone/>
              <a:defRPr sz="3000">
                <a:solidFill>
                  <a:schemeClr val="accent4"/>
                </a:solidFill>
              </a:defRPr>
            </a:lvl9pPr>
          </a:lstStyle>
          <a:p>
            <a:r>
              <a:t>xx%</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p:cSld name="CUSTOM_9">
    <p:bg>
      <p:bgPr>
        <a:solidFill>
          <a:schemeClr val="lt1"/>
        </a:solidFill>
        <a:effectLst/>
      </p:bgPr>
    </p:bg>
    <p:spTree>
      <p:nvGrpSpPr>
        <p:cNvPr id="1" name="Shape 1010"/>
        <p:cNvGrpSpPr/>
        <p:nvPr/>
      </p:nvGrpSpPr>
      <p:grpSpPr>
        <a:xfrm>
          <a:off x="0" y="0"/>
          <a:ext cx="0" cy="0"/>
          <a:chOff x="0" y="0"/>
          <a:chExt cx="0" cy="0"/>
        </a:xfrm>
      </p:grpSpPr>
      <p:grpSp>
        <p:nvGrpSpPr>
          <p:cNvPr id="1011" name="Google Shape;1011;p18"/>
          <p:cNvGrpSpPr/>
          <p:nvPr/>
        </p:nvGrpSpPr>
        <p:grpSpPr>
          <a:xfrm>
            <a:off x="-100309" y="-413298"/>
            <a:ext cx="9344800" cy="5970256"/>
            <a:chOff x="1731950" y="2464950"/>
            <a:chExt cx="4224975" cy="2699275"/>
          </a:xfrm>
        </p:grpSpPr>
        <p:sp>
          <p:nvSpPr>
            <p:cNvPr id="1012" name="Google Shape;1012;p18"/>
            <p:cNvSpPr/>
            <p:nvPr/>
          </p:nvSpPr>
          <p:spPr>
            <a:xfrm>
              <a:off x="1731950" y="2464950"/>
              <a:ext cx="4224975" cy="2699275"/>
            </a:xfrm>
            <a:custGeom>
              <a:avLst/>
              <a:gdLst/>
              <a:ahLst/>
              <a:cxnLst/>
              <a:rect l="l" t="t" r="r" b="b"/>
              <a:pathLst>
                <a:path w="168999" h="107971" extrusionOk="0">
                  <a:moveTo>
                    <a:pt x="168698" y="276"/>
                  </a:moveTo>
                  <a:lnTo>
                    <a:pt x="168698" y="107695"/>
                  </a:lnTo>
                  <a:lnTo>
                    <a:pt x="277" y="107695"/>
                  </a:lnTo>
                  <a:lnTo>
                    <a:pt x="277" y="276"/>
                  </a:lnTo>
                  <a:close/>
                  <a:moveTo>
                    <a:pt x="1" y="0"/>
                  </a:moveTo>
                  <a:lnTo>
                    <a:pt x="1" y="107971"/>
                  </a:lnTo>
                  <a:lnTo>
                    <a:pt x="168999" y="107971"/>
                  </a:lnTo>
                  <a:lnTo>
                    <a:pt x="168999"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8"/>
            <p:cNvSpPr/>
            <p:nvPr/>
          </p:nvSpPr>
          <p:spPr>
            <a:xfrm>
              <a:off x="1735725" y="5028875"/>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8"/>
            <p:cNvSpPr/>
            <p:nvPr/>
          </p:nvSpPr>
          <p:spPr>
            <a:xfrm>
              <a:off x="1735725" y="4900425"/>
              <a:ext cx="4217450" cy="7525"/>
            </a:xfrm>
            <a:custGeom>
              <a:avLst/>
              <a:gdLst/>
              <a:ahLst/>
              <a:cxnLst/>
              <a:rect l="l" t="t" r="r" b="b"/>
              <a:pathLst>
                <a:path w="168698" h="301"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8"/>
            <p:cNvSpPr/>
            <p:nvPr/>
          </p:nvSpPr>
          <p:spPr>
            <a:xfrm>
              <a:off x="1735725" y="4772600"/>
              <a:ext cx="4217450" cy="6925"/>
            </a:xfrm>
            <a:custGeom>
              <a:avLst/>
              <a:gdLst/>
              <a:ahLst/>
              <a:cxnLst/>
              <a:rect l="l" t="t" r="r" b="b"/>
              <a:pathLst>
                <a:path w="168698" h="277"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18"/>
            <p:cNvSpPr/>
            <p:nvPr/>
          </p:nvSpPr>
          <p:spPr>
            <a:xfrm>
              <a:off x="1735725" y="4644150"/>
              <a:ext cx="4217450" cy="7550"/>
            </a:xfrm>
            <a:custGeom>
              <a:avLst/>
              <a:gdLst/>
              <a:ahLst/>
              <a:cxnLst/>
              <a:rect l="l" t="t" r="r" b="b"/>
              <a:pathLst>
                <a:path w="168698" h="302" extrusionOk="0">
                  <a:moveTo>
                    <a:pt x="0" y="1"/>
                  </a:moveTo>
                  <a:lnTo>
                    <a:pt x="0" y="301"/>
                  </a:lnTo>
                  <a:lnTo>
                    <a:pt x="168698" y="301"/>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18"/>
            <p:cNvSpPr/>
            <p:nvPr/>
          </p:nvSpPr>
          <p:spPr>
            <a:xfrm>
              <a:off x="1735725" y="4516325"/>
              <a:ext cx="4217450" cy="6925"/>
            </a:xfrm>
            <a:custGeom>
              <a:avLst/>
              <a:gdLst/>
              <a:ahLst/>
              <a:cxnLst/>
              <a:rect l="l" t="t" r="r" b="b"/>
              <a:pathLst>
                <a:path w="168698" h="277" extrusionOk="0">
                  <a:moveTo>
                    <a:pt x="0" y="1"/>
                  </a:moveTo>
                  <a:lnTo>
                    <a:pt x="0" y="276"/>
                  </a:lnTo>
                  <a:lnTo>
                    <a:pt x="168698" y="276"/>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8"/>
            <p:cNvSpPr/>
            <p:nvPr/>
          </p:nvSpPr>
          <p:spPr>
            <a:xfrm>
              <a:off x="1735725" y="4387875"/>
              <a:ext cx="4217450" cy="6925"/>
            </a:xfrm>
            <a:custGeom>
              <a:avLst/>
              <a:gdLst/>
              <a:ahLst/>
              <a:cxnLst/>
              <a:rect l="l" t="t" r="r" b="b"/>
              <a:pathLst>
                <a:path w="168698" h="277" extrusionOk="0">
                  <a:moveTo>
                    <a:pt x="0" y="1"/>
                  </a:moveTo>
                  <a:lnTo>
                    <a:pt x="0" y="277"/>
                  </a:lnTo>
                  <a:lnTo>
                    <a:pt x="168698" y="277"/>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8"/>
            <p:cNvSpPr/>
            <p:nvPr/>
          </p:nvSpPr>
          <p:spPr>
            <a:xfrm>
              <a:off x="1735725" y="4259450"/>
              <a:ext cx="4217450" cy="7525"/>
            </a:xfrm>
            <a:custGeom>
              <a:avLst/>
              <a:gdLst/>
              <a:ahLst/>
              <a:cxnLst/>
              <a:rect l="l" t="t" r="r" b="b"/>
              <a:pathLst>
                <a:path w="168698" h="301"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8"/>
            <p:cNvSpPr/>
            <p:nvPr/>
          </p:nvSpPr>
          <p:spPr>
            <a:xfrm>
              <a:off x="1735725" y="4131625"/>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8"/>
            <p:cNvSpPr/>
            <p:nvPr/>
          </p:nvSpPr>
          <p:spPr>
            <a:xfrm>
              <a:off x="1735725" y="4003175"/>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8"/>
            <p:cNvSpPr/>
            <p:nvPr/>
          </p:nvSpPr>
          <p:spPr>
            <a:xfrm>
              <a:off x="1735725" y="3874725"/>
              <a:ext cx="4217450" cy="7550"/>
            </a:xfrm>
            <a:custGeom>
              <a:avLst/>
              <a:gdLst/>
              <a:ahLst/>
              <a:cxnLst/>
              <a:rect l="l" t="t" r="r" b="b"/>
              <a:pathLst>
                <a:path w="168698" h="302"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8"/>
            <p:cNvSpPr/>
            <p:nvPr/>
          </p:nvSpPr>
          <p:spPr>
            <a:xfrm>
              <a:off x="1735725" y="3746900"/>
              <a:ext cx="4217450" cy="6925"/>
            </a:xfrm>
            <a:custGeom>
              <a:avLst/>
              <a:gdLst/>
              <a:ahLst/>
              <a:cxnLst/>
              <a:rect l="l" t="t" r="r" b="b"/>
              <a:pathLst>
                <a:path w="168698" h="277" extrusionOk="0">
                  <a:moveTo>
                    <a:pt x="0" y="1"/>
                  </a:moveTo>
                  <a:lnTo>
                    <a:pt x="0" y="276"/>
                  </a:lnTo>
                  <a:lnTo>
                    <a:pt x="168698" y="276"/>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8"/>
            <p:cNvSpPr/>
            <p:nvPr/>
          </p:nvSpPr>
          <p:spPr>
            <a:xfrm>
              <a:off x="1735725" y="3618450"/>
              <a:ext cx="4217450" cy="7550"/>
            </a:xfrm>
            <a:custGeom>
              <a:avLst/>
              <a:gdLst/>
              <a:ahLst/>
              <a:cxnLst/>
              <a:rect l="l" t="t" r="r" b="b"/>
              <a:pathLst>
                <a:path w="168698" h="302" extrusionOk="0">
                  <a:moveTo>
                    <a:pt x="0" y="1"/>
                  </a:moveTo>
                  <a:lnTo>
                    <a:pt x="0" y="302"/>
                  </a:lnTo>
                  <a:lnTo>
                    <a:pt x="168698" y="302"/>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8"/>
            <p:cNvSpPr/>
            <p:nvPr/>
          </p:nvSpPr>
          <p:spPr>
            <a:xfrm>
              <a:off x="1735725" y="3490625"/>
              <a:ext cx="4217450" cy="6925"/>
            </a:xfrm>
            <a:custGeom>
              <a:avLst/>
              <a:gdLst/>
              <a:ahLst/>
              <a:cxnLst/>
              <a:rect l="l" t="t" r="r" b="b"/>
              <a:pathLst>
                <a:path w="168698" h="277" extrusionOk="0">
                  <a:moveTo>
                    <a:pt x="0" y="1"/>
                  </a:moveTo>
                  <a:lnTo>
                    <a:pt x="0" y="277"/>
                  </a:lnTo>
                  <a:lnTo>
                    <a:pt x="168698" y="277"/>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8"/>
            <p:cNvSpPr/>
            <p:nvPr/>
          </p:nvSpPr>
          <p:spPr>
            <a:xfrm>
              <a:off x="1735725" y="3362200"/>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18"/>
            <p:cNvSpPr/>
            <p:nvPr/>
          </p:nvSpPr>
          <p:spPr>
            <a:xfrm>
              <a:off x="1735725" y="3233750"/>
              <a:ext cx="4217450" cy="7525"/>
            </a:xfrm>
            <a:custGeom>
              <a:avLst/>
              <a:gdLst/>
              <a:ahLst/>
              <a:cxnLst/>
              <a:rect l="l" t="t" r="r" b="b"/>
              <a:pathLst>
                <a:path w="168698" h="301"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18"/>
            <p:cNvSpPr/>
            <p:nvPr/>
          </p:nvSpPr>
          <p:spPr>
            <a:xfrm>
              <a:off x="1735725" y="3105925"/>
              <a:ext cx="4217450" cy="6925"/>
            </a:xfrm>
            <a:custGeom>
              <a:avLst/>
              <a:gdLst/>
              <a:ahLst/>
              <a:cxnLst/>
              <a:rect l="l" t="t" r="r" b="b"/>
              <a:pathLst>
                <a:path w="168698" h="277"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18"/>
            <p:cNvSpPr/>
            <p:nvPr/>
          </p:nvSpPr>
          <p:spPr>
            <a:xfrm>
              <a:off x="1735725" y="2977475"/>
              <a:ext cx="4217450" cy="7550"/>
            </a:xfrm>
            <a:custGeom>
              <a:avLst/>
              <a:gdLst/>
              <a:ahLst/>
              <a:cxnLst/>
              <a:rect l="l" t="t" r="r" b="b"/>
              <a:pathLst>
                <a:path w="168698" h="302" extrusionOk="0">
                  <a:moveTo>
                    <a:pt x="0" y="1"/>
                  </a:moveTo>
                  <a:lnTo>
                    <a:pt x="0" y="301"/>
                  </a:lnTo>
                  <a:lnTo>
                    <a:pt x="168698" y="301"/>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8"/>
            <p:cNvSpPr/>
            <p:nvPr/>
          </p:nvSpPr>
          <p:spPr>
            <a:xfrm>
              <a:off x="1735725" y="2849025"/>
              <a:ext cx="4217450" cy="7550"/>
            </a:xfrm>
            <a:custGeom>
              <a:avLst/>
              <a:gdLst/>
              <a:ahLst/>
              <a:cxnLst/>
              <a:rect l="l" t="t" r="r" b="b"/>
              <a:pathLst>
                <a:path w="168698" h="302" extrusionOk="0">
                  <a:moveTo>
                    <a:pt x="0" y="1"/>
                  </a:moveTo>
                  <a:lnTo>
                    <a:pt x="0" y="301"/>
                  </a:lnTo>
                  <a:lnTo>
                    <a:pt x="168698" y="301"/>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8"/>
            <p:cNvSpPr/>
            <p:nvPr/>
          </p:nvSpPr>
          <p:spPr>
            <a:xfrm>
              <a:off x="1735725" y="2721200"/>
              <a:ext cx="4217450" cy="6925"/>
            </a:xfrm>
            <a:custGeom>
              <a:avLst/>
              <a:gdLst/>
              <a:ahLst/>
              <a:cxnLst/>
              <a:rect l="l" t="t" r="r" b="b"/>
              <a:pathLst>
                <a:path w="168698" h="277" extrusionOk="0">
                  <a:moveTo>
                    <a:pt x="0" y="1"/>
                  </a:moveTo>
                  <a:lnTo>
                    <a:pt x="0" y="277"/>
                  </a:lnTo>
                  <a:lnTo>
                    <a:pt x="168698" y="277"/>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8"/>
            <p:cNvSpPr/>
            <p:nvPr/>
          </p:nvSpPr>
          <p:spPr>
            <a:xfrm>
              <a:off x="1735725" y="2592750"/>
              <a:ext cx="4217450" cy="7550"/>
            </a:xfrm>
            <a:custGeom>
              <a:avLst/>
              <a:gdLst/>
              <a:ahLst/>
              <a:cxnLst/>
              <a:rect l="l" t="t" r="r" b="b"/>
              <a:pathLst>
                <a:path w="168698" h="302" extrusionOk="0">
                  <a:moveTo>
                    <a:pt x="0" y="1"/>
                  </a:moveTo>
                  <a:lnTo>
                    <a:pt x="0" y="302"/>
                  </a:lnTo>
                  <a:lnTo>
                    <a:pt x="168698" y="302"/>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8"/>
            <p:cNvSpPr/>
            <p:nvPr/>
          </p:nvSpPr>
          <p:spPr>
            <a:xfrm>
              <a:off x="5748900"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8"/>
            <p:cNvSpPr/>
            <p:nvPr/>
          </p:nvSpPr>
          <p:spPr>
            <a:xfrm>
              <a:off x="5547750" y="2468075"/>
              <a:ext cx="7550" cy="2692400"/>
            </a:xfrm>
            <a:custGeom>
              <a:avLst/>
              <a:gdLst/>
              <a:ahLst/>
              <a:cxnLst/>
              <a:rect l="l" t="t" r="r" b="b"/>
              <a:pathLst>
                <a:path w="302" h="107696" extrusionOk="0">
                  <a:moveTo>
                    <a:pt x="1" y="0"/>
                  </a:moveTo>
                  <a:lnTo>
                    <a:pt x="1" y="107695"/>
                  </a:lnTo>
                  <a:lnTo>
                    <a:pt x="302" y="107695"/>
                  </a:lnTo>
                  <a:lnTo>
                    <a:pt x="302"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8"/>
            <p:cNvSpPr/>
            <p:nvPr/>
          </p:nvSpPr>
          <p:spPr>
            <a:xfrm>
              <a:off x="5347250" y="2468075"/>
              <a:ext cx="6925" cy="2692400"/>
            </a:xfrm>
            <a:custGeom>
              <a:avLst/>
              <a:gdLst/>
              <a:ahLst/>
              <a:cxnLst/>
              <a:rect l="l" t="t" r="r" b="b"/>
              <a:pathLst>
                <a:path w="277" h="107696" extrusionOk="0">
                  <a:moveTo>
                    <a:pt x="1" y="0"/>
                  </a:moveTo>
                  <a:lnTo>
                    <a:pt x="1" y="107695"/>
                  </a:lnTo>
                  <a:lnTo>
                    <a:pt x="277" y="107695"/>
                  </a:lnTo>
                  <a:lnTo>
                    <a:pt x="277"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8"/>
            <p:cNvSpPr/>
            <p:nvPr/>
          </p:nvSpPr>
          <p:spPr>
            <a:xfrm>
              <a:off x="5146125"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8"/>
            <p:cNvSpPr/>
            <p:nvPr/>
          </p:nvSpPr>
          <p:spPr>
            <a:xfrm>
              <a:off x="4945625"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8"/>
            <p:cNvSpPr/>
            <p:nvPr/>
          </p:nvSpPr>
          <p:spPr>
            <a:xfrm>
              <a:off x="4744500"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18"/>
            <p:cNvSpPr/>
            <p:nvPr/>
          </p:nvSpPr>
          <p:spPr>
            <a:xfrm>
              <a:off x="4543375" y="2468075"/>
              <a:ext cx="7550" cy="2692400"/>
            </a:xfrm>
            <a:custGeom>
              <a:avLst/>
              <a:gdLst/>
              <a:ahLst/>
              <a:cxnLst/>
              <a:rect l="l" t="t" r="r" b="b"/>
              <a:pathLst>
                <a:path w="302"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18"/>
            <p:cNvSpPr/>
            <p:nvPr/>
          </p:nvSpPr>
          <p:spPr>
            <a:xfrm>
              <a:off x="4342875" y="2468075"/>
              <a:ext cx="6925" cy="2692400"/>
            </a:xfrm>
            <a:custGeom>
              <a:avLst/>
              <a:gdLst/>
              <a:ahLst/>
              <a:cxnLst/>
              <a:rect l="l" t="t" r="r" b="b"/>
              <a:pathLst>
                <a:path w="277"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8"/>
            <p:cNvSpPr/>
            <p:nvPr/>
          </p:nvSpPr>
          <p:spPr>
            <a:xfrm>
              <a:off x="4141750" y="2468075"/>
              <a:ext cx="7525" cy="2692400"/>
            </a:xfrm>
            <a:custGeom>
              <a:avLst/>
              <a:gdLst/>
              <a:ahLst/>
              <a:cxnLst/>
              <a:rect l="l" t="t" r="r" b="b"/>
              <a:pathLst>
                <a:path w="301"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8"/>
            <p:cNvSpPr/>
            <p:nvPr/>
          </p:nvSpPr>
          <p:spPr>
            <a:xfrm>
              <a:off x="3941250"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18"/>
            <p:cNvSpPr/>
            <p:nvPr/>
          </p:nvSpPr>
          <p:spPr>
            <a:xfrm>
              <a:off x="3740125" y="2468075"/>
              <a:ext cx="7525" cy="2692400"/>
            </a:xfrm>
            <a:custGeom>
              <a:avLst/>
              <a:gdLst/>
              <a:ahLst/>
              <a:cxnLst/>
              <a:rect l="l" t="t" r="r" b="b"/>
              <a:pathLst>
                <a:path w="301"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18"/>
            <p:cNvSpPr/>
            <p:nvPr/>
          </p:nvSpPr>
          <p:spPr>
            <a:xfrm>
              <a:off x="3539600" y="2468075"/>
              <a:ext cx="6925" cy="2692400"/>
            </a:xfrm>
            <a:custGeom>
              <a:avLst/>
              <a:gdLst/>
              <a:ahLst/>
              <a:cxnLst/>
              <a:rect l="l" t="t" r="r" b="b"/>
              <a:pathLst>
                <a:path w="277" h="107696" extrusionOk="0">
                  <a:moveTo>
                    <a:pt x="1" y="0"/>
                  </a:moveTo>
                  <a:lnTo>
                    <a:pt x="1" y="107695"/>
                  </a:lnTo>
                  <a:lnTo>
                    <a:pt x="277" y="107695"/>
                  </a:lnTo>
                  <a:lnTo>
                    <a:pt x="277"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18"/>
            <p:cNvSpPr/>
            <p:nvPr/>
          </p:nvSpPr>
          <p:spPr>
            <a:xfrm>
              <a:off x="3338475" y="2468075"/>
              <a:ext cx="7550" cy="2692400"/>
            </a:xfrm>
            <a:custGeom>
              <a:avLst/>
              <a:gdLst/>
              <a:ahLst/>
              <a:cxnLst/>
              <a:rect l="l" t="t" r="r" b="b"/>
              <a:pathLst>
                <a:path w="302" h="107696" extrusionOk="0">
                  <a:moveTo>
                    <a:pt x="1" y="0"/>
                  </a:moveTo>
                  <a:lnTo>
                    <a:pt x="1" y="107695"/>
                  </a:lnTo>
                  <a:lnTo>
                    <a:pt x="302" y="107695"/>
                  </a:lnTo>
                  <a:lnTo>
                    <a:pt x="302"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8"/>
            <p:cNvSpPr/>
            <p:nvPr/>
          </p:nvSpPr>
          <p:spPr>
            <a:xfrm>
              <a:off x="3137975"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8"/>
            <p:cNvSpPr/>
            <p:nvPr/>
          </p:nvSpPr>
          <p:spPr>
            <a:xfrm>
              <a:off x="2936850" y="2468075"/>
              <a:ext cx="7550" cy="2692400"/>
            </a:xfrm>
            <a:custGeom>
              <a:avLst/>
              <a:gdLst/>
              <a:ahLst/>
              <a:cxnLst/>
              <a:rect l="l" t="t" r="r" b="b"/>
              <a:pathLst>
                <a:path w="302" h="107696" extrusionOk="0">
                  <a:moveTo>
                    <a:pt x="1" y="0"/>
                  </a:moveTo>
                  <a:lnTo>
                    <a:pt x="1"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8"/>
            <p:cNvSpPr/>
            <p:nvPr/>
          </p:nvSpPr>
          <p:spPr>
            <a:xfrm>
              <a:off x="2736350"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8"/>
            <p:cNvSpPr/>
            <p:nvPr/>
          </p:nvSpPr>
          <p:spPr>
            <a:xfrm>
              <a:off x="2535225" y="2468075"/>
              <a:ext cx="7550" cy="2692400"/>
            </a:xfrm>
            <a:custGeom>
              <a:avLst/>
              <a:gdLst/>
              <a:ahLst/>
              <a:cxnLst/>
              <a:rect l="l" t="t" r="r" b="b"/>
              <a:pathLst>
                <a:path w="302"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18"/>
            <p:cNvSpPr/>
            <p:nvPr/>
          </p:nvSpPr>
          <p:spPr>
            <a:xfrm>
              <a:off x="2334725"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18"/>
            <p:cNvSpPr/>
            <p:nvPr/>
          </p:nvSpPr>
          <p:spPr>
            <a:xfrm>
              <a:off x="2133600" y="2468075"/>
              <a:ext cx="7525" cy="2692400"/>
            </a:xfrm>
            <a:custGeom>
              <a:avLst/>
              <a:gdLst/>
              <a:ahLst/>
              <a:cxnLst/>
              <a:rect l="l" t="t" r="r" b="b"/>
              <a:pathLst>
                <a:path w="301"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8"/>
            <p:cNvSpPr/>
            <p:nvPr/>
          </p:nvSpPr>
          <p:spPr>
            <a:xfrm>
              <a:off x="1933100"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3" name="Google Shape;1053;p18"/>
          <p:cNvSpPr/>
          <p:nvPr/>
        </p:nvSpPr>
        <p:spPr>
          <a:xfrm rot="-10799889">
            <a:off x="-44225" y="-887050"/>
            <a:ext cx="9288600" cy="6024300"/>
          </a:xfrm>
          <a:prstGeom prst="rect">
            <a:avLst/>
          </a:prstGeom>
          <a:gradFill>
            <a:gsLst>
              <a:gs pos="0">
                <a:schemeClr val="dk2"/>
              </a:gs>
              <a:gs pos="77000">
                <a:srgbClr val="1D0D24">
                  <a:alpha val="0"/>
                </a:srgbClr>
              </a:gs>
              <a:gs pos="100000">
                <a:srgbClr val="1D0D24">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8"/>
          <p:cNvSpPr/>
          <p:nvPr/>
        </p:nvSpPr>
        <p:spPr>
          <a:xfrm rot="2700000">
            <a:off x="-537199" y="-2470978"/>
            <a:ext cx="1544745" cy="4654601"/>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8"/>
          <p:cNvSpPr/>
          <p:nvPr/>
        </p:nvSpPr>
        <p:spPr>
          <a:xfrm rot="2700000">
            <a:off x="4971594" y="-1505660"/>
            <a:ext cx="1544745" cy="5550223"/>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8"/>
          <p:cNvSpPr/>
          <p:nvPr/>
        </p:nvSpPr>
        <p:spPr>
          <a:xfrm rot="-8100000">
            <a:off x="-731324" y="2033047"/>
            <a:ext cx="1544745" cy="4654601"/>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18"/>
          <p:cNvSpPr/>
          <p:nvPr/>
        </p:nvSpPr>
        <p:spPr>
          <a:xfrm rot="2700000">
            <a:off x="8502582" y="174615"/>
            <a:ext cx="1544745" cy="5550223"/>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18"/>
          <p:cNvSpPr/>
          <p:nvPr/>
        </p:nvSpPr>
        <p:spPr>
          <a:xfrm rot="-8100000">
            <a:off x="3461076" y="2639897"/>
            <a:ext cx="1544745" cy="4654601"/>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8"/>
          <p:cNvSpPr/>
          <p:nvPr/>
        </p:nvSpPr>
        <p:spPr>
          <a:xfrm rot="-8100000">
            <a:off x="8885799" y="-256197"/>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0" name="Google Shape;1060;p18"/>
          <p:cNvGrpSpPr/>
          <p:nvPr/>
        </p:nvGrpSpPr>
        <p:grpSpPr>
          <a:xfrm flipH="1">
            <a:off x="-208578" y="3802995"/>
            <a:ext cx="814235" cy="814235"/>
            <a:chOff x="6094950" y="1036375"/>
            <a:chExt cx="1122000" cy="1122000"/>
          </a:xfrm>
        </p:grpSpPr>
        <p:sp>
          <p:nvSpPr>
            <p:cNvPr id="1061" name="Google Shape;1061;p18"/>
            <p:cNvSpPr/>
            <p:nvPr/>
          </p:nvSpPr>
          <p:spPr>
            <a:xfrm>
              <a:off x="6171150" y="1112575"/>
              <a:ext cx="1045800" cy="1045800"/>
            </a:xfrm>
            <a:prstGeom prst="donut">
              <a:avLst>
                <a:gd name="adj" fmla="val 13018"/>
              </a:avLst>
            </a:prstGeom>
            <a:gradFill>
              <a:gsLst>
                <a:gs pos="0">
                  <a:schemeClr val="lt1"/>
                </a:gs>
                <a:gs pos="100000">
                  <a:schemeClr val="dk2"/>
                </a:gs>
              </a:gsLst>
              <a:lin ang="5400012" scaled="0"/>
            </a:gradFill>
            <a:ln>
              <a:noFill/>
            </a:ln>
            <a:effectLst>
              <a:outerShdw blurRad="442913" dist="19050" dir="5400000" algn="bl" rotWithShape="0">
                <a:srgbClr val="000000">
                  <a:alpha val="3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8"/>
            <p:cNvSpPr/>
            <p:nvPr/>
          </p:nvSpPr>
          <p:spPr>
            <a:xfrm>
              <a:off x="6094950" y="1036375"/>
              <a:ext cx="1045800" cy="1045800"/>
            </a:xfrm>
            <a:prstGeom prst="donut">
              <a:avLst>
                <a:gd name="adj" fmla="val 13018"/>
              </a:avLst>
            </a:prstGeom>
            <a:gradFill>
              <a:gsLst>
                <a:gs pos="0">
                  <a:schemeClr val="dk1"/>
                </a:gs>
                <a:gs pos="3900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3" name="Google Shape;1063;p18"/>
          <p:cNvGrpSpPr/>
          <p:nvPr/>
        </p:nvGrpSpPr>
        <p:grpSpPr>
          <a:xfrm flipH="1">
            <a:off x="8047597" y="4707308"/>
            <a:ext cx="814235" cy="814235"/>
            <a:chOff x="6094950" y="1036375"/>
            <a:chExt cx="1122000" cy="1122000"/>
          </a:xfrm>
        </p:grpSpPr>
        <p:sp>
          <p:nvSpPr>
            <p:cNvPr id="1064" name="Google Shape;1064;p18"/>
            <p:cNvSpPr/>
            <p:nvPr/>
          </p:nvSpPr>
          <p:spPr>
            <a:xfrm>
              <a:off x="6171150" y="1112575"/>
              <a:ext cx="1045800" cy="1045800"/>
            </a:xfrm>
            <a:prstGeom prst="donut">
              <a:avLst>
                <a:gd name="adj" fmla="val 13018"/>
              </a:avLst>
            </a:prstGeom>
            <a:gradFill>
              <a:gsLst>
                <a:gs pos="0">
                  <a:schemeClr val="lt1"/>
                </a:gs>
                <a:gs pos="100000">
                  <a:schemeClr val="dk2"/>
                </a:gs>
              </a:gsLst>
              <a:lin ang="5400012" scaled="0"/>
            </a:gradFill>
            <a:ln>
              <a:noFill/>
            </a:ln>
            <a:effectLst>
              <a:outerShdw blurRad="442913" dist="19050" dir="5400000" algn="bl" rotWithShape="0">
                <a:srgbClr val="000000">
                  <a:alpha val="3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18"/>
            <p:cNvSpPr/>
            <p:nvPr/>
          </p:nvSpPr>
          <p:spPr>
            <a:xfrm>
              <a:off x="6094950" y="1036375"/>
              <a:ext cx="1045800" cy="1045800"/>
            </a:xfrm>
            <a:prstGeom prst="donut">
              <a:avLst>
                <a:gd name="adj" fmla="val 13018"/>
              </a:avLst>
            </a:prstGeom>
            <a:gradFill>
              <a:gsLst>
                <a:gs pos="0">
                  <a:schemeClr val="dk1"/>
                </a:gs>
                <a:gs pos="3900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6" name="Google Shape;1066;p18"/>
          <p:cNvGrpSpPr/>
          <p:nvPr/>
        </p:nvGrpSpPr>
        <p:grpSpPr>
          <a:xfrm flipH="1">
            <a:off x="4974960" y="-254155"/>
            <a:ext cx="814235" cy="814235"/>
            <a:chOff x="6094950" y="1036375"/>
            <a:chExt cx="1122000" cy="1122000"/>
          </a:xfrm>
        </p:grpSpPr>
        <p:sp>
          <p:nvSpPr>
            <p:cNvPr id="1067" name="Google Shape;1067;p18"/>
            <p:cNvSpPr/>
            <p:nvPr/>
          </p:nvSpPr>
          <p:spPr>
            <a:xfrm>
              <a:off x="6171150" y="1112575"/>
              <a:ext cx="1045800" cy="1045800"/>
            </a:xfrm>
            <a:prstGeom prst="donut">
              <a:avLst>
                <a:gd name="adj" fmla="val 13018"/>
              </a:avLst>
            </a:prstGeom>
            <a:gradFill>
              <a:gsLst>
                <a:gs pos="0">
                  <a:schemeClr val="lt1"/>
                </a:gs>
                <a:gs pos="100000">
                  <a:schemeClr val="dk2"/>
                </a:gs>
              </a:gsLst>
              <a:lin ang="5400012" scaled="0"/>
            </a:gradFill>
            <a:ln>
              <a:noFill/>
            </a:ln>
            <a:effectLst>
              <a:outerShdw blurRad="442913" dist="19050" dir="5400000" algn="bl" rotWithShape="0">
                <a:srgbClr val="000000">
                  <a:alpha val="3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18"/>
            <p:cNvSpPr/>
            <p:nvPr/>
          </p:nvSpPr>
          <p:spPr>
            <a:xfrm>
              <a:off x="6094950" y="1036375"/>
              <a:ext cx="1045800" cy="1045800"/>
            </a:xfrm>
            <a:prstGeom prst="donut">
              <a:avLst>
                <a:gd name="adj" fmla="val 13018"/>
              </a:avLst>
            </a:prstGeom>
            <a:gradFill>
              <a:gsLst>
                <a:gs pos="0">
                  <a:schemeClr val="dk1"/>
                </a:gs>
                <a:gs pos="3900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9" name="Google Shape;1069;p18"/>
          <p:cNvSpPr/>
          <p:nvPr/>
        </p:nvSpPr>
        <p:spPr>
          <a:xfrm rot="-8100000">
            <a:off x="6824599" y="3905828"/>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18"/>
          <p:cNvSpPr/>
          <p:nvPr/>
        </p:nvSpPr>
        <p:spPr>
          <a:xfrm rot="-8100000">
            <a:off x="-342401" y="1718853"/>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18"/>
          <p:cNvSpPr/>
          <p:nvPr/>
        </p:nvSpPr>
        <p:spPr>
          <a:xfrm rot="-8100000">
            <a:off x="1383924" y="4361041"/>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18"/>
          <p:cNvSpPr/>
          <p:nvPr/>
        </p:nvSpPr>
        <p:spPr>
          <a:xfrm rot="-8100000">
            <a:off x="3079699" y="-1166672"/>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18"/>
          <p:cNvSpPr txBox="1">
            <a:spLocks noGrp="1"/>
          </p:cNvSpPr>
          <p:nvPr>
            <p:ph type="ctrTitle"/>
          </p:nvPr>
        </p:nvSpPr>
        <p:spPr>
          <a:xfrm>
            <a:off x="2115150" y="1060883"/>
            <a:ext cx="4913700" cy="12660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7200"/>
              <a:buNone/>
              <a:defRPr sz="4500">
                <a:solidFill>
                  <a:schemeClr val="accent4"/>
                </a:solidFill>
              </a:defRPr>
            </a:lvl1pPr>
            <a:lvl2pPr lvl="1" rtl="0">
              <a:lnSpc>
                <a:spcPct val="80000"/>
              </a:lnSpc>
              <a:spcBef>
                <a:spcPts val="0"/>
              </a:spcBef>
              <a:spcAft>
                <a:spcPts val="0"/>
              </a:spcAft>
              <a:buClr>
                <a:schemeClr val="accent4"/>
              </a:buClr>
              <a:buSzPts val="7200"/>
              <a:buNone/>
              <a:defRPr sz="7200">
                <a:solidFill>
                  <a:schemeClr val="accent4"/>
                </a:solidFill>
              </a:defRPr>
            </a:lvl2pPr>
            <a:lvl3pPr lvl="2" rtl="0">
              <a:lnSpc>
                <a:spcPct val="80000"/>
              </a:lnSpc>
              <a:spcBef>
                <a:spcPts val="0"/>
              </a:spcBef>
              <a:spcAft>
                <a:spcPts val="0"/>
              </a:spcAft>
              <a:buClr>
                <a:schemeClr val="accent4"/>
              </a:buClr>
              <a:buSzPts val="7200"/>
              <a:buNone/>
              <a:defRPr sz="7200">
                <a:solidFill>
                  <a:schemeClr val="accent4"/>
                </a:solidFill>
              </a:defRPr>
            </a:lvl3pPr>
            <a:lvl4pPr lvl="3" rtl="0">
              <a:lnSpc>
                <a:spcPct val="80000"/>
              </a:lnSpc>
              <a:spcBef>
                <a:spcPts val="0"/>
              </a:spcBef>
              <a:spcAft>
                <a:spcPts val="0"/>
              </a:spcAft>
              <a:buClr>
                <a:schemeClr val="accent4"/>
              </a:buClr>
              <a:buSzPts val="7200"/>
              <a:buNone/>
              <a:defRPr sz="7200">
                <a:solidFill>
                  <a:schemeClr val="accent4"/>
                </a:solidFill>
              </a:defRPr>
            </a:lvl4pPr>
            <a:lvl5pPr lvl="4" rtl="0">
              <a:lnSpc>
                <a:spcPct val="80000"/>
              </a:lnSpc>
              <a:spcBef>
                <a:spcPts val="0"/>
              </a:spcBef>
              <a:spcAft>
                <a:spcPts val="0"/>
              </a:spcAft>
              <a:buClr>
                <a:schemeClr val="accent4"/>
              </a:buClr>
              <a:buSzPts val="7200"/>
              <a:buNone/>
              <a:defRPr sz="7200">
                <a:solidFill>
                  <a:schemeClr val="accent4"/>
                </a:solidFill>
              </a:defRPr>
            </a:lvl5pPr>
            <a:lvl6pPr lvl="5" rtl="0">
              <a:lnSpc>
                <a:spcPct val="80000"/>
              </a:lnSpc>
              <a:spcBef>
                <a:spcPts val="0"/>
              </a:spcBef>
              <a:spcAft>
                <a:spcPts val="0"/>
              </a:spcAft>
              <a:buClr>
                <a:schemeClr val="accent4"/>
              </a:buClr>
              <a:buSzPts val="7200"/>
              <a:buNone/>
              <a:defRPr sz="7200">
                <a:solidFill>
                  <a:schemeClr val="accent4"/>
                </a:solidFill>
              </a:defRPr>
            </a:lvl6pPr>
            <a:lvl7pPr lvl="6" rtl="0">
              <a:lnSpc>
                <a:spcPct val="80000"/>
              </a:lnSpc>
              <a:spcBef>
                <a:spcPts val="0"/>
              </a:spcBef>
              <a:spcAft>
                <a:spcPts val="0"/>
              </a:spcAft>
              <a:buClr>
                <a:schemeClr val="accent4"/>
              </a:buClr>
              <a:buSzPts val="7200"/>
              <a:buNone/>
              <a:defRPr sz="7200">
                <a:solidFill>
                  <a:schemeClr val="accent4"/>
                </a:solidFill>
              </a:defRPr>
            </a:lvl7pPr>
            <a:lvl8pPr lvl="7" rtl="0">
              <a:lnSpc>
                <a:spcPct val="80000"/>
              </a:lnSpc>
              <a:spcBef>
                <a:spcPts val="0"/>
              </a:spcBef>
              <a:spcAft>
                <a:spcPts val="0"/>
              </a:spcAft>
              <a:buClr>
                <a:schemeClr val="accent4"/>
              </a:buClr>
              <a:buSzPts val="7200"/>
              <a:buNone/>
              <a:defRPr sz="7200">
                <a:solidFill>
                  <a:schemeClr val="accent4"/>
                </a:solidFill>
              </a:defRPr>
            </a:lvl8pPr>
            <a:lvl9pPr lvl="8" rtl="0">
              <a:lnSpc>
                <a:spcPct val="80000"/>
              </a:lnSpc>
              <a:spcBef>
                <a:spcPts val="0"/>
              </a:spcBef>
              <a:spcAft>
                <a:spcPts val="0"/>
              </a:spcAft>
              <a:buClr>
                <a:schemeClr val="accent4"/>
              </a:buClr>
              <a:buSzPts val="7200"/>
              <a:buNone/>
              <a:defRPr sz="7200">
                <a:solidFill>
                  <a:schemeClr val="accent4"/>
                </a:solidFill>
              </a:defRPr>
            </a:lvl9pPr>
          </a:lstStyle>
          <a:p>
            <a:endParaRPr/>
          </a:p>
        </p:txBody>
      </p:sp>
      <p:sp>
        <p:nvSpPr>
          <p:cNvPr id="1074" name="Google Shape;1074;p18"/>
          <p:cNvSpPr txBox="1">
            <a:spLocks noGrp="1"/>
          </p:cNvSpPr>
          <p:nvPr>
            <p:ph type="subTitle" idx="1"/>
          </p:nvPr>
        </p:nvSpPr>
        <p:spPr>
          <a:xfrm>
            <a:off x="2514600" y="2465125"/>
            <a:ext cx="4114800" cy="1483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800"/>
              <a:buNone/>
              <a:defRPr sz="1800">
                <a:solidFill>
                  <a:schemeClr val="accent4"/>
                </a:solidFill>
              </a:defRPr>
            </a:lvl1pPr>
            <a:lvl2pPr lvl="1" algn="ctr" rtl="0">
              <a:lnSpc>
                <a:spcPct val="100000"/>
              </a:lnSpc>
              <a:spcBef>
                <a:spcPts val="0"/>
              </a:spcBef>
              <a:spcAft>
                <a:spcPts val="0"/>
              </a:spcAft>
              <a:buClr>
                <a:schemeClr val="accent1"/>
              </a:buClr>
              <a:buSzPts val="1800"/>
              <a:buNone/>
              <a:defRPr sz="1800">
                <a:solidFill>
                  <a:schemeClr val="accent1"/>
                </a:solidFill>
              </a:defRPr>
            </a:lvl2pPr>
            <a:lvl3pPr lvl="2" algn="ctr" rtl="0">
              <a:lnSpc>
                <a:spcPct val="100000"/>
              </a:lnSpc>
              <a:spcBef>
                <a:spcPts val="0"/>
              </a:spcBef>
              <a:spcAft>
                <a:spcPts val="0"/>
              </a:spcAft>
              <a:buClr>
                <a:schemeClr val="accent1"/>
              </a:buClr>
              <a:buSzPts val="1800"/>
              <a:buNone/>
              <a:defRPr sz="1800">
                <a:solidFill>
                  <a:schemeClr val="accent1"/>
                </a:solidFill>
              </a:defRPr>
            </a:lvl3pPr>
            <a:lvl4pPr lvl="3" algn="ctr" rtl="0">
              <a:lnSpc>
                <a:spcPct val="100000"/>
              </a:lnSpc>
              <a:spcBef>
                <a:spcPts val="0"/>
              </a:spcBef>
              <a:spcAft>
                <a:spcPts val="0"/>
              </a:spcAft>
              <a:buClr>
                <a:schemeClr val="accent1"/>
              </a:buClr>
              <a:buSzPts val="1800"/>
              <a:buNone/>
              <a:defRPr sz="1800">
                <a:solidFill>
                  <a:schemeClr val="accent1"/>
                </a:solidFill>
              </a:defRPr>
            </a:lvl4pPr>
            <a:lvl5pPr lvl="4" algn="ctr" rtl="0">
              <a:lnSpc>
                <a:spcPct val="100000"/>
              </a:lnSpc>
              <a:spcBef>
                <a:spcPts val="0"/>
              </a:spcBef>
              <a:spcAft>
                <a:spcPts val="0"/>
              </a:spcAft>
              <a:buClr>
                <a:schemeClr val="accent1"/>
              </a:buClr>
              <a:buSzPts val="1800"/>
              <a:buNone/>
              <a:defRPr sz="1800">
                <a:solidFill>
                  <a:schemeClr val="accent1"/>
                </a:solidFill>
              </a:defRPr>
            </a:lvl5pPr>
            <a:lvl6pPr lvl="5" algn="ctr" rtl="0">
              <a:lnSpc>
                <a:spcPct val="100000"/>
              </a:lnSpc>
              <a:spcBef>
                <a:spcPts val="0"/>
              </a:spcBef>
              <a:spcAft>
                <a:spcPts val="0"/>
              </a:spcAft>
              <a:buClr>
                <a:schemeClr val="accent1"/>
              </a:buClr>
              <a:buSzPts val="1800"/>
              <a:buNone/>
              <a:defRPr sz="1800">
                <a:solidFill>
                  <a:schemeClr val="accent1"/>
                </a:solidFill>
              </a:defRPr>
            </a:lvl6pPr>
            <a:lvl7pPr lvl="6" algn="ctr" rtl="0">
              <a:lnSpc>
                <a:spcPct val="100000"/>
              </a:lnSpc>
              <a:spcBef>
                <a:spcPts val="0"/>
              </a:spcBef>
              <a:spcAft>
                <a:spcPts val="0"/>
              </a:spcAft>
              <a:buClr>
                <a:schemeClr val="accent1"/>
              </a:buClr>
              <a:buSzPts val="1800"/>
              <a:buNone/>
              <a:defRPr sz="1800">
                <a:solidFill>
                  <a:schemeClr val="accent1"/>
                </a:solidFill>
              </a:defRPr>
            </a:lvl7pPr>
            <a:lvl8pPr lvl="7" algn="ctr" rtl="0">
              <a:lnSpc>
                <a:spcPct val="100000"/>
              </a:lnSpc>
              <a:spcBef>
                <a:spcPts val="0"/>
              </a:spcBef>
              <a:spcAft>
                <a:spcPts val="0"/>
              </a:spcAft>
              <a:buClr>
                <a:schemeClr val="accent1"/>
              </a:buClr>
              <a:buSzPts val="1800"/>
              <a:buNone/>
              <a:defRPr sz="1800">
                <a:solidFill>
                  <a:schemeClr val="accent1"/>
                </a:solidFill>
              </a:defRPr>
            </a:lvl8pPr>
            <a:lvl9pPr lvl="8" algn="ctr" rtl="0">
              <a:lnSpc>
                <a:spcPct val="100000"/>
              </a:lnSpc>
              <a:spcBef>
                <a:spcPts val="0"/>
              </a:spcBef>
              <a:spcAft>
                <a:spcPts val="0"/>
              </a:spcAft>
              <a:buClr>
                <a:schemeClr val="accent1"/>
              </a:buClr>
              <a:buSzPts val="1800"/>
              <a:buNone/>
              <a:defRPr sz="1800">
                <a:solidFill>
                  <a:schemeClr val="accent1"/>
                </a:solidFil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Quote">
  <p:cSld name="CAPTION_ONLY_1">
    <p:bg>
      <p:bgPr>
        <a:solidFill>
          <a:schemeClr val="lt1"/>
        </a:solidFill>
        <a:effectLst/>
      </p:bgPr>
    </p:bg>
    <p:spTree>
      <p:nvGrpSpPr>
        <p:cNvPr id="1" name="Shape 1075"/>
        <p:cNvGrpSpPr/>
        <p:nvPr/>
      </p:nvGrpSpPr>
      <p:grpSpPr>
        <a:xfrm>
          <a:off x="0" y="0"/>
          <a:ext cx="0" cy="0"/>
          <a:chOff x="0" y="0"/>
          <a:chExt cx="0" cy="0"/>
        </a:xfrm>
      </p:grpSpPr>
      <p:grpSp>
        <p:nvGrpSpPr>
          <p:cNvPr id="1076" name="Google Shape;1076;p19"/>
          <p:cNvGrpSpPr/>
          <p:nvPr/>
        </p:nvGrpSpPr>
        <p:grpSpPr>
          <a:xfrm>
            <a:off x="-100309" y="-413298"/>
            <a:ext cx="9344800" cy="5970256"/>
            <a:chOff x="1731950" y="2464950"/>
            <a:chExt cx="4224975" cy="2699275"/>
          </a:xfrm>
        </p:grpSpPr>
        <p:sp>
          <p:nvSpPr>
            <p:cNvPr id="1077" name="Google Shape;1077;p19"/>
            <p:cNvSpPr/>
            <p:nvPr/>
          </p:nvSpPr>
          <p:spPr>
            <a:xfrm>
              <a:off x="1731950" y="2464950"/>
              <a:ext cx="4224975" cy="2699275"/>
            </a:xfrm>
            <a:custGeom>
              <a:avLst/>
              <a:gdLst/>
              <a:ahLst/>
              <a:cxnLst/>
              <a:rect l="l" t="t" r="r" b="b"/>
              <a:pathLst>
                <a:path w="168999" h="107971" extrusionOk="0">
                  <a:moveTo>
                    <a:pt x="168698" y="276"/>
                  </a:moveTo>
                  <a:lnTo>
                    <a:pt x="168698" y="107695"/>
                  </a:lnTo>
                  <a:lnTo>
                    <a:pt x="277" y="107695"/>
                  </a:lnTo>
                  <a:lnTo>
                    <a:pt x="277" y="276"/>
                  </a:lnTo>
                  <a:close/>
                  <a:moveTo>
                    <a:pt x="1" y="0"/>
                  </a:moveTo>
                  <a:lnTo>
                    <a:pt x="1" y="107971"/>
                  </a:lnTo>
                  <a:lnTo>
                    <a:pt x="168999" y="107971"/>
                  </a:lnTo>
                  <a:lnTo>
                    <a:pt x="168999"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19"/>
            <p:cNvSpPr/>
            <p:nvPr/>
          </p:nvSpPr>
          <p:spPr>
            <a:xfrm>
              <a:off x="1735725" y="5028875"/>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9"/>
            <p:cNvSpPr/>
            <p:nvPr/>
          </p:nvSpPr>
          <p:spPr>
            <a:xfrm>
              <a:off x="1735725" y="4900425"/>
              <a:ext cx="4217450" cy="7525"/>
            </a:xfrm>
            <a:custGeom>
              <a:avLst/>
              <a:gdLst/>
              <a:ahLst/>
              <a:cxnLst/>
              <a:rect l="l" t="t" r="r" b="b"/>
              <a:pathLst>
                <a:path w="168698" h="301"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9"/>
            <p:cNvSpPr/>
            <p:nvPr/>
          </p:nvSpPr>
          <p:spPr>
            <a:xfrm>
              <a:off x="1735725" y="4772600"/>
              <a:ext cx="4217450" cy="6925"/>
            </a:xfrm>
            <a:custGeom>
              <a:avLst/>
              <a:gdLst/>
              <a:ahLst/>
              <a:cxnLst/>
              <a:rect l="l" t="t" r="r" b="b"/>
              <a:pathLst>
                <a:path w="168698" h="277"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19"/>
            <p:cNvSpPr/>
            <p:nvPr/>
          </p:nvSpPr>
          <p:spPr>
            <a:xfrm>
              <a:off x="1735725" y="4644150"/>
              <a:ext cx="4217450" cy="7550"/>
            </a:xfrm>
            <a:custGeom>
              <a:avLst/>
              <a:gdLst/>
              <a:ahLst/>
              <a:cxnLst/>
              <a:rect l="l" t="t" r="r" b="b"/>
              <a:pathLst>
                <a:path w="168698" h="302" extrusionOk="0">
                  <a:moveTo>
                    <a:pt x="0" y="1"/>
                  </a:moveTo>
                  <a:lnTo>
                    <a:pt x="0" y="301"/>
                  </a:lnTo>
                  <a:lnTo>
                    <a:pt x="168698" y="301"/>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19"/>
            <p:cNvSpPr/>
            <p:nvPr/>
          </p:nvSpPr>
          <p:spPr>
            <a:xfrm>
              <a:off x="1735725" y="4516325"/>
              <a:ext cx="4217450" cy="6925"/>
            </a:xfrm>
            <a:custGeom>
              <a:avLst/>
              <a:gdLst/>
              <a:ahLst/>
              <a:cxnLst/>
              <a:rect l="l" t="t" r="r" b="b"/>
              <a:pathLst>
                <a:path w="168698" h="277" extrusionOk="0">
                  <a:moveTo>
                    <a:pt x="0" y="1"/>
                  </a:moveTo>
                  <a:lnTo>
                    <a:pt x="0" y="276"/>
                  </a:lnTo>
                  <a:lnTo>
                    <a:pt x="168698" y="276"/>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19"/>
            <p:cNvSpPr/>
            <p:nvPr/>
          </p:nvSpPr>
          <p:spPr>
            <a:xfrm>
              <a:off x="1735725" y="4387875"/>
              <a:ext cx="4217450" cy="6925"/>
            </a:xfrm>
            <a:custGeom>
              <a:avLst/>
              <a:gdLst/>
              <a:ahLst/>
              <a:cxnLst/>
              <a:rect l="l" t="t" r="r" b="b"/>
              <a:pathLst>
                <a:path w="168698" h="277" extrusionOk="0">
                  <a:moveTo>
                    <a:pt x="0" y="1"/>
                  </a:moveTo>
                  <a:lnTo>
                    <a:pt x="0" y="277"/>
                  </a:lnTo>
                  <a:lnTo>
                    <a:pt x="168698" y="277"/>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19"/>
            <p:cNvSpPr/>
            <p:nvPr/>
          </p:nvSpPr>
          <p:spPr>
            <a:xfrm>
              <a:off x="1735725" y="4259450"/>
              <a:ext cx="4217450" cy="7525"/>
            </a:xfrm>
            <a:custGeom>
              <a:avLst/>
              <a:gdLst/>
              <a:ahLst/>
              <a:cxnLst/>
              <a:rect l="l" t="t" r="r" b="b"/>
              <a:pathLst>
                <a:path w="168698" h="301"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9"/>
            <p:cNvSpPr/>
            <p:nvPr/>
          </p:nvSpPr>
          <p:spPr>
            <a:xfrm>
              <a:off x="1735725" y="4131625"/>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9"/>
            <p:cNvSpPr/>
            <p:nvPr/>
          </p:nvSpPr>
          <p:spPr>
            <a:xfrm>
              <a:off x="1735725" y="4003175"/>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9"/>
            <p:cNvSpPr/>
            <p:nvPr/>
          </p:nvSpPr>
          <p:spPr>
            <a:xfrm>
              <a:off x="1735725" y="3874725"/>
              <a:ext cx="4217450" cy="7550"/>
            </a:xfrm>
            <a:custGeom>
              <a:avLst/>
              <a:gdLst/>
              <a:ahLst/>
              <a:cxnLst/>
              <a:rect l="l" t="t" r="r" b="b"/>
              <a:pathLst>
                <a:path w="168698" h="302"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9"/>
            <p:cNvSpPr/>
            <p:nvPr/>
          </p:nvSpPr>
          <p:spPr>
            <a:xfrm>
              <a:off x="1735725" y="3746900"/>
              <a:ext cx="4217450" cy="6925"/>
            </a:xfrm>
            <a:custGeom>
              <a:avLst/>
              <a:gdLst/>
              <a:ahLst/>
              <a:cxnLst/>
              <a:rect l="l" t="t" r="r" b="b"/>
              <a:pathLst>
                <a:path w="168698" h="277" extrusionOk="0">
                  <a:moveTo>
                    <a:pt x="0" y="1"/>
                  </a:moveTo>
                  <a:lnTo>
                    <a:pt x="0" y="276"/>
                  </a:lnTo>
                  <a:lnTo>
                    <a:pt x="168698" y="276"/>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9"/>
            <p:cNvSpPr/>
            <p:nvPr/>
          </p:nvSpPr>
          <p:spPr>
            <a:xfrm>
              <a:off x="1735725" y="3618450"/>
              <a:ext cx="4217450" cy="7550"/>
            </a:xfrm>
            <a:custGeom>
              <a:avLst/>
              <a:gdLst/>
              <a:ahLst/>
              <a:cxnLst/>
              <a:rect l="l" t="t" r="r" b="b"/>
              <a:pathLst>
                <a:path w="168698" h="302" extrusionOk="0">
                  <a:moveTo>
                    <a:pt x="0" y="1"/>
                  </a:moveTo>
                  <a:lnTo>
                    <a:pt x="0" y="302"/>
                  </a:lnTo>
                  <a:lnTo>
                    <a:pt x="168698" y="302"/>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9"/>
            <p:cNvSpPr/>
            <p:nvPr/>
          </p:nvSpPr>
          <p:spPr>
            <a:xfrm>
              <a:off x="1735725" y="3490625"/>
              <a:ext cx="4217450" cy="6925"/>
            </a:xfrm>
            <a:custGeom>
              <a:avLst/>
              <a:gdLst/>
              <a:ahLst/>
              <a:cxnLst/>
              <a:rect l="l" t="t" r="r" b="b"/>
              <a:pathLst>
                <a:path w="168698" h="277" extrusionOk="0">
                  <a:moveTo>
                    <a:pt x="0" y="1"/>
                  </a:moveTo>
                  <a:lnTo>
                    <a:pt x="0" y="277"/>
                  </a:lnTo>
                  <a:lnTo>
                    <a:pt x="168698" y="277"/>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9"/>
            <p:cNvSpPr/>
            <p:nvPr/>
          </p:nvSpPr>
          <p:spPr>
            <a:xfrm>
              <a:off x="1735725" y="3362200"/>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9"/>
            <p:cNvSpPr/>
            <p:nvPr/>
          </p:nvSpPr>
          <p:spPr>
            <a:xfrm>
              <a:off x="1735725" y="3233750"/>
              <a:ext cx="4217450" cy="7525"/>
            </a:xfrm>
            <a:custGeom>
              <a:avLst/>
              <a:gdLst/>
              <a:ahLst/>
              <a:cxnLst/>
              <a:rect l="l" t="t" r="r" b="b"/>
              <a:pathLst>
                <a:path w="168698" h="301"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9"/>
            <p:cNvSpPr/>
            <p:nvPr/>
          </p:nvSpPr>
          <p:spPr>
            <a:xfrm>
              <a:off x="1735725" y="3105925"/>
              <a:ext cx="4217450" cy="6925"/>
            </a:xfrm>
            <a:custGeom>
              <a:avLst/>
              <a:gdLst/>
              <a:ahLst/>
              <a:cxnLst/>
              <a:rect l="l" t="t" r="r" b="b"/>
              <a:pathLst>
                <a:path w="168698" h="277"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19"/>
            <p:cNvSpPr/>
            <p:nvPr/>
          </p:nvSpPr>
          <p:spPr>
            <a:xfrm>
              <a:off x="1735725" y="2977475"/>
              <a:ext cx="4217450" cy="7550"/>
            </a:xfrm>
            <a:custGeom>
              <a:avLst/>
              <a:gdLst/>
              <a:ahLst/>
              <a:cxnLst/>
              <a:rect l="l" t="t" r="r" b="b"/>
              <a:pathLst>
                <a:path w="168698" h="302" extrusionOk="0">
                  <a:moveTo>
                    <a:pt x="0" y="1"/>
                  </a:moveTo>
                  <a:lnTo>
                    <a:pt x="0" y="301"/>
                  </a:lnTo>
                  <a:lnTo>
                    <a:pt x="168698" y="301"/>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19"/>
            <p:cNvSpPr/>
            <p:nvPr/>
          </p:nvSpPr>
          <p:spPr>
            <a:xfrm>
              <a:off x="1735725" y="2849025"/>
              <a:ext cx="4217450" cy="7550"/>
            </a:xfrm>
            <a:custGeom>
              <a:avLst/>
              <a:gdLst/>
              <a:ahLst/>
              <a:cxnLst/>
              <a:rect l="l" t="t" r="r" b="b"/>
              <a:pathLst>
                <a:path w="168698" h="302" extrusionOk="0">
                  <a:moveTo>
                    <a:pt x="0" y="1"/>
                  </a:moveTo>
                  <a:lnTo>
                    <a:pt x="0" y="301"/>
                  </a:lnTo>
                  <a:lnTo>
                    <a:pt x="168698" y="301"/>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9"/>
            <p:cNvSpPr/>
            <p:nvPr/>
          </p:nvSpPr>
          <p:spPr>
            <a:xfrm>
              <a:off x="1735725" y="2721200"/>
              <a:ext cx="4217450" cy="6925"/>
            </a:xfrm>
            <a:custGeom>
              <a:avLst/>
              <a:gdLst/>
              <a:ahLst/>
              <a:cxnLst/>
              <a:rect l="l" t="t" r="r" b="b"/>
              <a:pathLst>
                <a:path w="168698" h="277" extrusionOk="0">
                  <a:moveTo>
                    <a:pt x="0" y="1"/>
                  </a:moveTo>
                  <a:lnTo>
                    <a:pt x="0" y="277"/>
                  </a:lnTo>
                  <a:lnTo>
                    <a:pt x="168698" y="277"/>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9"/>
            <p:cNvSpPr/>
            <p:nvPr/>
          </p:nvSpPr>
          <p:spPr>
            <a:xfrm>
              <a:off x="1735725" y="2592750"/>
              <a:ext cx="4217450" cy="7550"/>
            </a:xfrm>
            <a:custGeom>
              <a:avLst/>
              <a:gdLst/>
              <a:ahLst/>
              <a:cxnLst/>
              <a:rect l="l" t="t" r="r" b="b"/>
              <a:pathLst>
                <a:path w="168698" h="302" extrusionOk="0">
                  <a:moveTo>
                    <a:pt x="0" y="1"/>
                  </a:moveTo>
                  <a:lnTo>
                    <a:pt x="0" y="302"/>
                  </a:lnTo>
                  <a:lnTo>
                    <a:pt x="168698" y="302"/>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19"/>
            <p:cNvSpPr/>
            <p:nvPr/>
          </p:nvSpPr>
          <p:spPr>
            <a:xfrm>
              <a:off x="5748900"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19"/>
            <p:cNvSpPr/>
            <p:nvPr/>
          </p:nvSpPr>
          <p:spPr>
            <a:xfrm>
              <a:off x="5547750" y="2468075"/>
              <a:ext cx="7550" cy="2692400"/>
            </a:xfrm>
            <a:custGeom>
              <a:avLst/>
              <a:gdLst/>
              <a:ahLst/>
              <a:cxnLst/>
              <a:rect l="l" t="t" r="r" b="b"/>
              <a:pathLst>
                <a:path w="302" h="107696" extrusionOk="0">
                  <a:moveTo>
                    <a:pt x="1" y="0"/>
                  </a:moveTo>
                  <a:lnTo>
                    <a:pt x="1" y="107695"/>
                  </a:lnTo>
                  <a:lnTo>
                    <a:pt x="302" y="107695"/>
                  </a:lnTo>
                  <a:lnTo>
                    <a:pt x="302"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19"/>
            <p:cNvSpPr/>
            <p:nvPr/>
          </p:nvSpPr>
          <p:spPr>
            <a:xfrm>
              <a:off x="5347250" y="2468075"/>
              <a:ext cx="6925" cy="2692400"/>
            </a:xfrm>
            <a:custGeom>
              <a:avLst/>
              <a:gdLst/>
              <a:ahLst/>
              <a:cxnLst/>
              <a:rect l="l" t="t" r="r" b="b"/>
              <a:pathLst>
                <a:path w="277" h="107696" extrusionOk="0">
                  <a:moveTo>
                    <a:pt x="1" y="0"/>
                  </a:moveTo>
                  <a:lnTo>
                    <a:pt x="1" y="107695"/>
                  </a:lnTo>
                  <a:lnTo>
                    <a:pt x="277" y="107695"/>
                  </a:lnTo>
                  <a:lnTo>
                    <a:pt x="277"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19"/>
            <p:cNvSpPr/>
            <p:nvPr/>
          </p:nvSpPr>
          <p:spPr>
            <a:xfrm>
              <a:off x="5146125"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19"/>
            <p:cNvSpPr/>
            <p:nvPr/>
          </p:nvSpPr>
          <p:spPr>
            <a:xfrm>
              <a:off x="4945625"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19"/>
            <p:cNvSpPr/>
            <p:nvPr/>
          </p:nvSpPr>
          <p:spPr>
            <a:xfrm>
              <a:off x="4744500"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19"/>
            <p:cNvSpPr/>
            <p:nvPr/>
          </p:nvSpPr>
          <p:spPr>
            <a:xfrm>
              <a:off x="4543375" y="2468075"/>
              <a:ext cx="7550" cy="2692400"/>
            </a:xfrm>
            <a:custGeom>
              <a:avLst/>
              <a:gdLst/>
              <a:ahLst/>
              <a:cxnLst/>
              <a:rect l="l" t="t" r="r" b="b"/>
              <a:pathLst>
                <a:path w="302"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9"/>
            <p:cNvSpPr/>
            <p:nvPr/>
          </p:nvSpPr>
          <p:spPr>
            <a:xfrm>
              <a:off x="4342875" y="2468075"/>
              <a:ext cx="6925" cy="2692400"/>
            </a:xfrm>
            <a:custGeom>
              <a:avLst/>
              <a:gdLst/>
              <a:ahLst/>
              <a:cxnLst/>
              <a:rect l="l" t="t" r="r" b="b"/>
              <a:pathLst>
                <a:path w="277"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19"/>
            <p:cNvSpPr/>
            <p:nvPr/>
          </p:nvSpPr>
          <p:spPr>
            <a:xfrm>
              <a:off x="4141750" y="2468075"/>
              <a:ext cx="7525" cy="2692400"/>
            </a:xfrm>
            <a:custGeom>
              <a:avLst/>
              <a:gdLst/>
              <a:ahLst/>
              <a:cxnLst/>
              <a:rect l="l" t="t" r="r" b="b"/>
              <a:pathLst>
                <a:path w="301"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19"/>
            <p:cNvSpPr/>
            <p:nvPr/>
          </p:nvSpPr>
          <p:spPr>
            <a:xfrm>
              <a:off x="3941250"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19"/>
            <p:cNvSpPr/>
            <p:nvPr/>
          </p:nvSpPr>
          <p:spPr>
            <a:xfrm>
              <a:off x="3740125" y="2468075"/>
              <a:ext cx="7525" cy="2692400"/>
            </a:xfrm>
            <a:custGeom>
              <a:avLst/>
              <a:gdLst/>
              <a:ahLst/>
              <a:cxnLst/>
              <a:rect l="l" t="t" r="r" b="b"/>
              <a:pathLst>
                <a:path w="301"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19"/>
            <p:cNvSpPr/>
            <p:nvPr/>
          </p:nvSpPr>
          <p:spPr>
            <a:xfrm>
              <a:off x="3539600" y="2468075"/>
              <a:ext cx="6925" cy="2692400"/>
            </a:xfrm>
            <a:custGeom>
              <a:avLst/>
              <a:gdLst/>
              <a:ahLst/>
              <a:cxnLst/>
              <a:rect l="l" t="t" r="r" b="b"/>
              <a:pathLst>
                <a:path w="277" h="107696" extrusionOk="0">
                  <a:moveTo>
                    <a:pt x="1" y="0"/>
                  </a:moveTo>
                  <a:lnTo>
                    <a:pt x="1" y="107695"/>
                  </a:lnTo>
                  <a:lnTo>
                    <a:pt x="277" y="107695"/>
                  </a:lnTo>
                  <a:lnTo>
                    <a:pt x="277"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9"/>
            <p:cNvSpPr/>
            <p:nvPr/>
          </p:nvSpPr>
          <p:spPr>
            <a:xfrm>
              <a:off x="3338475" y="2468075"/>
              <a:ext cx="7550" cy="2692400"/>
            </a:xfrm>
            <a:custGeom>
              <a:avLst/>
              <a:gdLst/>
              <a:ahLst/>
              <a:cxnLst/>
              <a:rect l="l" t="t" r="r" b="b"/>
              <a:pathLst>
                <a:path w="302" h="107696" extrusionOk="0">
                  <a:moveTo>
                    <a:pt x="1" y="0"/>
                  </a:moveTo>
                  <a:lnTo>
                    <a:pt x="1" y="107695"/>
                  </a:lnTo>
                  <a:lnTo>
                    <a:pt x="302" y="107695"/>
                  </a:lnTo>
                  <a:lnTo>
                    <a:pt x="302"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9"/>
            <p:cNvSpPr/>
            <p:nvPr/>
          </p:nvSpPr>
          <p:spPr>
            <a:xfrm>
              <a:off x="3137975"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19"/>
            <p:cNvSpPr/>
            <p:nvPr/>
          </p:nvSpPr>
          <p:spPr>
            <a:xfrm>
              <a:off x="2936850" y="2468075"/>
              <a:ext cx="7550" cy="2692400"/>
            </a:xfrm>
            <a:custGeom>
              <a:avLst/>
              <a:gdLst/>
              <a:ahLst/>
              <a:cxnLst/>
              <a:rect l="l" t="t" r="r" b="b"/>
              <a:pathLst>
                <a:path w="302" h="107696" extrusionOk="0">
                  <a:moveTo>
                    <a:pt x="1" y="0"/>
                  </a:moveTo>
                  <a:lnTo>
                    <a:pt x="1"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19"/>
            <p:cNvSpPr/>
            <p:nvPr/>
          </p:nvSpPr>
          <p:spPr>
            <a:xfrm>
              <a:off x="2736350"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19"/>
            <p:cNvSpPr/>
            <p:nvPr/>
          </p:nvSpPr>
          <p:spPr>
            <a:xfrm>
              <a:off x="2535225" y="2468075"/>
              <a:ext cx="7550" cy="2692400"/>
            </a:xfrm>
            <a:custGeom>
              <a:avLst/>
              <a:gdLst/>
              <a:ahLst/>
              <a:cxnLst/>
              <a:rect l="l" t="t" r="r" b="b"/>
              <a:pathLst>
                <a:path w="302"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19"/>
            <p:cNvSpPr/>
            <p:nvPr/>
          </p:nvSpPr>
          <p:spPr>
            <a:xfrm>
              <a:off x="2334725"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9"/>
            <p:cNvSpPr/>
            <p:nvPr/>
          </p:nvSpPr>
          <p:spPr>
            <a:xfrm>
              <a:off x="2133600" y="2468075"/>
              <a:ext cx="7525" cy="2692400"/>
            </a:xfrm>
            <a:custGeom>
              <a:avLst/>
              <a:gdLst/>
              <a:ahLst/>
              <a:cxnLst/>
              <a:rect l="l" t="t" r="r" b="b"/>
              <a:pathLst>
                <a:path w="301"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9"/>
            <p:cNvSpPr/>
            <p:nvPr/>
          </p:nvSpPr>
          <p:spPr>
            <a:xfrm>
              <a:off x="1933100"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8" name="Google Shape;1118;p19"/>
          <p:cNvSpPr/>
          <p:nvPr/>
        </p:nvSpPr>
        <p:spPr>
          <a:xfrm rot="-10799889">
            <a:off x="-44225" y="-887050"/>
            <a:ext cx="9288600" cy="6024300"/>
          </a:xfrm>
          <a:prstGeom prst="rect">
            <a:avLst/>
          </a:prstGeom>
          <a:gradFill>
            <a:gsLst>
              <a:gs pos="0">
                <a:schemeClr val="dk2"/>
              </a:gs>
              <a:gs pos="77000">
                <a:srgbClr val="1D0D24">
                  <a:alpha val="0"/>
                </a:srgbClr>
              </a:gs>
              <a:gs pos="100000">
                <a:srgbClr val="1D0D24">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9"/>
          <p:cNvSpPr/>
          <p:nvPr/>
        </p:nvSpPr>
        <p:spPr>
          <a:xfrm rot="-2700000" flipH="1">
            <a:off x="7932507" y="-2470978"/>
            <a:ext cx="1544745" cy="4654601"/>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19"/>
          <p:cNvSpPr/>
          <p:nvPr/>
        </p:nvSpPr>
        <p:spPr>
          <a:xfrm rot="-2700000" flipH="1">
            <a:off x="2423714" y="-1505660"/>
            <a:ext cx="1544745" cy="5550223"/>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19"/>
          <p:cNvSpPr/>
          <p:nvPr/>
        </p:nvSpPr>
        <p:spPr>
          <a:xfrm rot="8100000" flipH="1">
            <a:off x="8126632" y="2033047"/>
            <a:ext cx="1544745" cy="4654601"/>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19"/>
          <p:cNvSpPr/>
          <p:nvPr/>
        </p:nvSpPr>
        <p:spPr>
          <a:xfrm rot="-2700000" flipH="1">
            <a:off x="-1107274" y="174615"/>
            <a:ext cx="1544745" cy="5550223"/>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19"/>
          <p:cNvSpPr/>
          <p:nvPr/>
        </p:nvSpPr>
        <p:spPr>
          <a:xfrm rot="8100000" flipH="1">
            <a:off x="3934232" y="2639897"/>
            <a:ext cx="1544745" cy="4654601"/>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19"/>
          <p:cNvSpPr/>
          <p:nvPr/>
        </p:nvSpPr>
        <p:spPr>
          <a:xfrm rot="8100000" flipH="1">
            <a:off x="1349265" y="3781828"/>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5" name="Google Shape;1125;p19"/>
          <p:cNvGrpSpPr/>
          <p:nvPr/>
        </p:nvGrpSpPr>
        <p:grpSpPr>
          <a:xfrm>
            <a:off x="8535471" y="671345"/>
            <a:ext cx="814235" cy="814235"/>
            <a:chOff x="6094950" y="1036375"/>
            <a:chExt cx="1122000" cy="1122000"/>
          </a:xfrm>
        </p:grpSpPr>
        <p:sp>
          <p:nvSpPr>
            <p:cNvPr id="1126" name="Google Shape;1126;p19"/>
            <p:cNvSpPr/>
            <p:nvPr/>
          </p:nvSpPr>
          <p:spPr>
            <a:xfrm>
              <a:off x="6171150" y="1112575"/>
              <a:ext cx="1045800" cy="1045800"/>
            </a:xfrm>
            <a:prstGeom prst="donut">
              <a:avLst>
                <a:gd name="adj" fmla="val 13018"/>
              </a:avLst>
            </a:prstGeom>
            <a:gradFill>
              <a:gsLst>
                <a:gs pos="0">
                  <a:schemeClr val="lt1"/>
                </a:gs>
                <a:gs pos="100000">
                  <a:schemeClr val="dk2"/>
                </a:gs>
              </a:gsLst>
              <a:lin ang="5400012" scaled="0"/>
            </a:gradFill>
            <a:ln>
              <a:noFill/>
            </a:ln>
            <a:effectLst>
              <a:outerShdw blurRad="442913" dist="19050" dir="5400000" algn="bl" rotWithShape="0">
                <a:srgbClr val="000000">
                  <a:alpha val="3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19"/>
            <p:cNvSpPr/>
            <p:nvPr/>
          </p:nvSpPr>
          <p:spPr>
            <a:xfrm>
              <a:off x="6094950" y="1036375"/>
              <a:ext cx="1045800" cy="1045800"/>
            </a:xfrm>
            <a:prstGeom prst="donut">
              <a:avLst>
                <a:gd name="adj" fmla="val 13018"/>
              </a:avLst>
            </a:prstGeom>
            <a:gradFill>
              <a:gsLst>
                <a:gs pos="0">
                  <a:schemeClr val="dk1"/>
                </a:gs>
                <a:gs pos="3900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8" name="Google Shape;1128;p19"/>
          <p:cNvSpPr/>
          <p:nvPr/>
        </p:nvSpPr>
        <p:spPr>
          <a:xfrm rot="8100000" flipH="1">
            <a:off x="8990515" y="1888578"/>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9" name="Google Shape;1129;p19"/>
          <p:cNvGrpSpPr/>
          <p:nvPr/>
        </p:nvGrpSpPr>
        <p:grpSpPr>
          <a:xfrm>
            <a:off x="2076608" y="3994333"/>
            <a:ext cx="814235" cy="814235"/>
            <a:chOff x="6094950" y="1036375"/>
            <a:chExt cx="1122000" cy="1122000"/>
          </a:xfrm>
        </p:grpSpPr>
        <p:sp>
          <p:nvSpPr>
            <p:cNvPr id="1130" name="Google Shape;1130;p19"/>
            <p:cNvSpPr/>
            <p:nvPr/>
          </p:nvSpPr>
          <p:spPr>
            <a:xfrm>
              <a:off x="6171150" y="1112575"/>
              <a:ext cx="1045800" cy="1045800"/>
            </a:xfrm>
            <a:prstGeom prst="donut">
              <a:avLst>
                <a:gd name="adj" fmla="val 13018"/>
              </a:avLst>
            </a:prstGeom>
            <a:gradFill>
              <a:gsLst>
                <a:gs pos="0">
                  <a:schemeClr val="lt1"/>
                </a:gs>
                <a:gs pos="100000">
                  <a:schemeClr val="dk2"/>
                </a:gs>
              </a:gsLst>
              <a:lin ang="5400012" scaled="0"/>
            </a:gradFill>
            <a:ln>
              <a:noFill/>
            </a:ln>
            <a:effectLst>
              <a:outerShdw blurRad="442913" dist="19050" dir="5400000" algn="bl" rotWithShape="0">
                <a:srgbClr val="000000">
                  <a:alpha val="3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19"/>
            <p:cNvSpPr/>
            <p:nvPr/>
          </p:nvSpPr>
          <p:spPr>
            <a:xfrm>
              <a:off x="6094950" y="1036375"/>
              <a:ext cx="1045800" cy="1045800"/>
            </a:xfrm>
            <a:prstGeom prst="donut">
              <a:avLst>
                <a:gd name="adj" fmla="val 13018"/>
              </a:avLst>
            </a:prstGeom>
            <a:gradFill>
              <a:gsLst>
                <a:gs pos="0">
                  <a:schemeClr val="dk1"/>
                </a:gs>
                <a:gs pos="3900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2" name="Google Shape;1132;p19"/>
          <p:cNvSpPr/>
          <p:nvPr/>
        </p:nvSpPr>
        <p:spPr>
          <a:xfrm rot="8100000" flipH="1">
            <a:off x="-213623" y="-40947"/>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9"/>
          <p:cNvSpPr/>
          <p:nvPr/>
        </p:nvSpPr>
        <p:spPr>
          <a:xfrm rot="8100000" flipH="1">
            <a:off x="7123490" y="3990978"/>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4" name="Google Shape;1134;p19"/>
          <p:cNvGrpSpPr/>
          <p:nvPr/>
        </p:nvGrpSpPr>
        <p:grpSpPr>
          <a:xfrm>
            <a:off x="-330092" y="2237020"/>
            <a:ext cx="814235" cy="814235"/>
            <a:chOff x="6094950" y="1036375"/>
            <a:chExt cx="1122000" cy="1122000"/>
          </a:xfrm>
        </p:grpSpPr>
        <p:sp>
          <p:nvSpPr>
            <p:cNvPr id="1135" name="Google Shape;1135;p19"/>
            <p:cNvSpPr/>
            <p:nvPr/>
          </p:nvSpPr>
          <p:spPr>
            <a:xfrm>
              <a:off x="6171150" y="1112575"/>
              <a:ext cx="1045800" cy="1045800"/>
            </a:xfrm>
            <a:prstGeom prst="donut">
              <a:avLst>
                <a:gd name="adj" fmla="val 13018"/>
              </a:avLst>
            </a:prstGeom>
            <a:gradFill>
              <a:gsLst>
                <a:gs pos="0">
                  <a:schemeClr val="lt1"/>
                </a:gs>
                <a:gs pos="100000">
                  <a:schemeClr val="dk2"/>
                </a:gs>
              </a:gsLst>
              <a:lin ang="5400012" scaled="0"/>
            </a:gradFill>
            <a:ln>
              <a:noFill/>
            </a:ln>
            <a:effectLst>
              <a:outerShdw blurRad="442913" dist="19050" dir="5400000" algn="bl" rotWithShape="0">
                <a:srgbClr val="000000">
                  <a:alpha val="3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9"/>
            <p:cNvSpPr/>
            <p:nvPr/>
          </p:nvSpPr>
          <p:spPr>
            <a:xfrm>
              <a:off x="6094950" y="1036375"/>
              <a:ext cx="1045800" cy="1045800"/>
            </a:xfrm>
            <a:prstGeom prst="donut">
              <a:avLst>
                <a:gd name="adj" fmla="val 13018"/>
              </a:avLst>
            </a:prstGeom>
            <a:gradFill>
              <a:gsLst>
                <a:gs pos="0">
                  <a:schemeClr val="dk1"/>
                </a:gs>
                <a:gs pos="3900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7" name="Google Shape;1137;p19"/>
          <p:cNvSpPr/>
          <p:nvPr/>
        </p:nvSpPr>
        <p:spPr>
          <a:xfrm rot="8100000" flipH="1">
            <a:off x="4758265" y="-1309297"/>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8" name="Google Shape;1138;p19"/>
          <p:cNvGrpSpPr/>
          <p:nvPr/>
        </p:nvGrpSpPr>
        <p:grpSpPr>
          <a:xfrm>
            <a:off x="6974310" y="294239"/>
            <a:ext cx="683874" cy="663110"/>
            <a:chOff x="4597724" y="1112574"/>
            <a:chExt cx="876312" cy="849705"/>
          </a:xfrm>
        </p:grpSpPr>
        <p:sp>
          <p:nvSpPr>
            <p:cNvPr id="1139" name="Google Shape;1139;p19"/>
            <p:cNvSpPr/>
            <p:nvPr/>
          </p:nvSpPr>
          <p:spPr>
            <a:xfrm>
              <a:off x="4669436" y="1144179"/>
              <a:ext cx="804600" cy="818100"/>
            </a:xfrm>
            <a:prstGeom prst="mathPlus">
              <a:avLst>
                <a:gd name="adj1" fmla="val 15784"/>
              </a:avLst>
            </a:prstGeom>
            <a:gradFill>
              <a:gsLst>
                <a:gs pos="0">
                  <a:schemeClr val="dk1"/>
                </a:gs>
                <a:gs pos="100000">
                  <a:schemeClr val="accent1"/>
                </a:gs>
              </a:gsLst>
              <a:lin ang="5400012" scaled="0"/>
            </a:gradFill>
            <a:ln>
              <a:noFill/>
            </a:ln>
            <a:effectLst>
              <a:outerShdw blurRad="542925" dist="19050" algn="bl" rotWithShape="0">
                <a:schemeClr val="dk2">
                  <a:alpha val="4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19"/>
            <p:cNvSpPr/>
            <p:nvPr/>
          </p:nvSpPr>
          <p:spPr>
            <a:xfrm>
              <a:off x="4597724" y="1112574"/>
              <a:ext cx="804600" cy="818100"/>
            </a:xfrm>
            <a:prstGeom prst="mathPlus">
              <a:avLst>
                <a:gd name="adj1" fmla="val 15784"/>
              </a:avLst>
            </a:prstGeom>
            <a:gradFill>
              <a:gsLst>
                <a:gs pos="0">
                  <a:schemeClr val="lt2"/>
                </a:gs>
                <a:gs pos="47000">
                  <a:schemeClr val="lt2"/>
                </a:gs>
                <a:gs pos="97000">
                  <a:schemeClr val="dk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1" name="Google Shape;1141;p19"/>
          <p:cNvGrpSpPr/>
          <p:nvPr/>
        </p:nvGrpSpPr>
        <p:grpSpPr>
          <a:xfrm>
            <a:off x="1148398" y="382514"/>
            <a:ext cx="683874" cy="663110"/>
            <a:chOff x="4597724" y="1112574"/>
            <a:chExt cx="876312" cy="849705"/>
          </a:xfrm>
        </p:grpSpPr>
        <p:sp>
          <p:nvSpPr>
            <p:cNvPr id="1142" name="Google Shape;1142;p19"/>
            <p:cNvSpPr/>
            <p:nvPr/>
          </p:nvSpPr>
          <p:spPr>
            <a:xfrm>
              <a:off x="4669436" y="1144179"/>
              <a:ext cx="804600" cy="818100"/>
            </a:xfrm>
            <a:prstGeom prst="mathPlus">
              <a:avLst>
                <a:gd name="adj1" fmla="val 15784"/>
              </a:avLst>
            </a:prstGeom>
            <a:gradFill>
              <a:gsLst>
                <a:gs pos="0">
                  <a:schemeClr val="dk1"/>
                </a:gs>
                <a:gs pos="100000">
                  <a:schemeClr val="accent1"/>
                </a:gs>
              </a:gsLst>
              <a:lin ang="5400012" scaled="0"/>
            </a:gradFill>
            <a:ln>
              <a:noFill/>
            </a:ln>
            <a:effectLst>
              <a:outerShdw blurRad="542925" dist="19050" algn="bl" rotWithShape="0">
                <a:schemeClr val="dk2">
                  <a:alpha val="4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19"/>
            <p:cNvSpPr/>
            <p:nvPr/>
          </p:nvSpPr>
          <p:spPr>
            <a:xfrm>
              <a:off x="4597724" y="1112574"/>
              <a:ext cx="804600" cy="818100"/>
            </a:xfrm>
            <a:prstGeom prst="mathPlus">
              <a:avLst>
                <a:gd name="adj1" fmla="val 15784"/>
              </a:avLst>
            </a:prstGeom>
            <a:gradFill>
              <a:gsLst>
                <a:gs pos="0">
                  <a:schemeClr val="lt2"/>
                </a:gs>
                <a:gs pos="47000">
                  <a:schemeClr val="lt2"/>
                </a:gs>
                <a:gs pos="97000">
                  <a:schemeClr val="dk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4" name="Google Shape;1144;p19"/>
          <p:cNvGrpSpPr/>
          <p:nvPr/>
        </p:nvGrpSpPr>
        <p:grpSpPr>
          <a:xfrm>
            <a:off x="7733760" y="4239289"/>
            <a:ext cx="683874" cy="663110"/>
            <a:chOff x="4597724" y="1112574"/>
            <a:chExt cx="876312" cy="849705"/>
          </a:xfrm>
        </p:grpSpPr>
        <p:sp>
          <p:nvSpPr>
            <p:cNvPr id="1145" name="Google Shape;1145;p19"/>
            <p:cNvSpPr/>
            <p:nvPr/>
          </p:nvSpPr>
          <p:spPr>
            <a:xfrm>
              <a:off x="4669436" y="1144179"/>
              <a:ext cx="804600" cy="818100"/>
            </a:xfrm>
            <a:prstGeom prst="mathPlus">
              <a:avLst>
                <a:gd name="adj1" fmla="val 15784"/>
              </a:avLst>
            </a:prstGeom>
            <a:gradFill>
              <a:gsLst>
                <a:gs pos="0">
                  <a:schemeClr val="dk1"/>
                </a:gs>
                <a:gs pos="100000">
                  <a:schemeClr val="accent1"/>
                </a:gs>
              </a:gsLst>
              <a:lin ang="5400012" scaled="0"/>
            </a:gradFill>
            <a:ln>
              <a:noFill/>
            </a:ln>
            <a:effectLst>
              <a:outerShdw blurRad="542925" dist="19050" algn="bl" rotWithShape="0">
                <a:schemeClr val="dk2">
                  <a:alpha val="4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19"/>
            <p:cNvSpPr/>
            <p:nvPr/>
          </p:nvSpPr>
          <p:spPr>
            <a:xfrm>
              <a:off x="4597724" y="1112574"/>
              <a:ext cx="804600" cy="818100"/>
            </a:xfrm>
            <a:prstGeom prst="mathPlus">
              <a:avLst>
                <a:gd name="adj1" fmla="val 15784"/>
              </a:avLst>
            </a:prstGeom>
            <a:gradFill>
              <a:gsLst>
                <a:gs pos="0">
                  <a:schemeClr val="lt2"/>
                </a:gs>
                <a:gs pos="47000">
                  <a:schemeClr val="lt2"/>
                </a:gs>
                <a:gs pos="97000">
                  <a:schemeClr val="dk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7" name="Google Shape;1147;p19"/>
          <p:cNvSpPr txBox="1">
            <a:spLocks noGrp="1"/>
          </p:cNvSpPr>
          <p:nvPr>
            <p:ph type="ctrTitle"/>
          </p:nvPr>
        </p:nvSpPr>
        <p:spPr>
          <a:xfrm>
            <a:off x="2652600" y="3542024"/>
            <a:ext cx="3838800" cy="7503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7200"/>
              <a:buNone/>
              <a:defRPr sz="2800">
                <a:solidFill>
                  <a:schemeClr val="accent4"/>
                </a:solidFill>
              </a:defRPr>
            </a:lvl1pPr>
            <a:lvl2pPr lvl="1" rtl="0">
              <a:lnSpc>
                <a:spcPct val="80000"/>
              </a:lnSpc>
              <a:spcBef>
                <a:spcPts val="0"/>
              </a:spcBef>
              <a:spcAft>
                <a:spcPts val="0"/>
              </a:spcAft>
              <a:buClr>
                <a:schemeClr val="accent4"/>
              </a:buClr>
              <a:buSzPts val="7200"/>
              <a:buNone/>
              <a:defRPr sz="7200">
                <a:solidFill>
                  <a:schemeClr val="accent4"/>
                </a:solidFill>
              </a:defRPr>
            </a:lvl2pPr>
            <a:lvl3pPr lvl="2" rtl="0">
              <a:lnSpc>
                <a:spcPct val="80000"/>
              </a:lnSpc>
              <a:spcBef>
                <a:spcPts val="0"/>
              </a:spcBef>
              <a:spcAft>
                <a:spcPts val="0"/>
              </a:spcAft>
              <a:buClr>
                <a:schemeClr val="accent4"/>
              </a:buClr>
              <a:buSzPts val="7200"/>
              <a:buNone/>
              <a:defRPr sz="7200">
                <a:solidFill>
                  <a:schemeClr val="accent4"/>
                </a:solidFill>
              </a:defRPr>
            </a:lvl3pPr>
            <a:lvl4pPr lvl="3" rtl="0">
              <a:lnSpc>
                <a:spcPct val="80000"/>
              </a:lnSpc>
              <a:spcBef>
                <a:spcPts val="0"/>
              </a:spcBef>
              <a:spcAft>
                <a:spcPts val="0"/>
              </a:spcAft>
              <a:buClr>
                <a:schemeClr val="accent4"/>
              </a:buClr>
              <a:buSzPts val="7200"/>
              <a:buNone/>
              <a:defRPr sz="7200">
                <a:solidFill>
                  <a:schemeClr val="accent4"/>
                </a:solidFill>
              </a:defRPr>
            </a:lvl4pPr>
            <a:lvl5pPr lvl="4" rtl="0">
              <a:lnSpc>
                <a:spcPct val="80000"/>
              </a:lnSpc>
              <a:spcBef>
                <a:spcPts val="0"/>
              </a:spcBef>
              <a:spcAft>
                <a:spcPts val="0"/>
              </a:spcAft>
              <a:buClr>
                <a:schemeClr val="accent4"/>
              </a:buClr>
              <a:buSzPts val="7200"/>
              <a:buNone/>
              <a:defRPr sz="7200">
                <a:solidFill>
                  <a:schemeClr val="accent4"/>
                </a:solidFill>
              </a:defRPr>
            </a:lvl5pPr>
            <a:lvl6pPr lvl="5" rtl="0">
              <a:lnSpc>
                <a:spcPct val="80000"/>
              </a:lnSpc>
              <a:spcBef>
                <a:spcPts val="0"/>
              </a:spcBef>
              <a:spcAft>
                <a:spcPts val="0"/>
              </a:spcAft>
              <a:buClr>
                <a:schemeClr val="accent4"/>
              </a:buClr>
              <a:buSzPts val="7200"/>
              <a:buNone/>
              <a:defRPr sz="7200">
                <a:solidFill>
                  <a:schemeClr val="accent4"/>
                </a:solidFill>
              </a:defRPr>
            </a:lvl6pPr>
            <a:lvl7pPr lvl="6" rtl="0">
              <a:lnSpc>
                <a:spcPct val="80000"/>
              </a:lnSpc>
              <a:spcBef>
                <a:spcPts val="0"/>
              </a:spcBef>
              <a:spcAft>
                <a:spcPts val="0"/>
              </a:spcAft>
              <a:buClr>
                <a:schemeClr val="accent4"/>
              </a:buClr>
              <a:buSzPts val="7200"/>
              <a:buNone/>
              <a:defRPr sz="7200">
                <a:solidFill>
                  <a:schemeClr val="accent4"/>
                </a:solidFill>
              </a:defRPr>
            </a:lvl7pPr>
            <a:lvl8pPr lvl="7" rtl="0">
              <a:lnSpc>
                <a:spcPct val="80000"/>
              </a:lnSpc>
              <a:spcBef>
                <a:spcPts val="0"/>
              </a:spcBef>
              <a:spcAft>
                <a:spcPts val="0"/>
              </a:spcAft>
              <a:buClr>
                <a:schemeClr val="accent4"/>
              </a:buClr>
              <a:buSzPts val="7200"/>
              <a:buNone/>
              <a:defRPr sz="7200">
                <a:solidFill>
                  <a:schemeClr val="accent4"/>
                </a:solidFill>
              </a:defRPr>
            </a:lvl8pPr>
            <a:lvl9pPr lvl="8" rtl="0">
              <a:lnSpc>
                <a:spcPct val="80000"/>
              </a:lnSpc>
              <a:spcBef>
                <a:spcPts val="0"/>
              </a:spcBef>
              <a:spcAft>
                <a:spcPts val="0"/>
              </a:spcAft>
              <a:buClr>
                <a:schemeClr val="accent4"/>
              </a:buClr>
              <a:buSzPts val="7200"/>
              <a:buNone/>
              <a:defRPr sz="7200">
                <a:solidFill>
                  <a:schemeClr val="accent4"/>
                </a:solidFill>
              </a:defRPr>
            </a:lvl9pPr>
          </a:lstStyle>
          <a:p>
            <a:endParaRPr/>
          </a:p>
        </p:txBody>
      </p:sp>
      <p:sp>
        <p:nvSpPr>
          <p:cNvPr id="1148" name="Google Shape;1148;p19"/>
          <p:cNvSpPr txBox="1">
            <a:spLocks noGrp="1"/>
          </p:cNvSpPr>
          <p:nvPr>
            <p:ph type="subTitle" idx="1"/>
          </p:nvPr>
        </p:nvSpPr>
        <p:spPr>
          <a:xfrm>
            <a:off x="2190875" y="1148066"/>
            <a:ext cx="4762200" cy="1949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800"/>
              <a:buNone/>
              <a:defRPr sz="2800">
                <a:solidFill>
                  <a:schemeClr val="accent4"/>
                </a:solidFill>
              </a:defRPr>
            </a:lvl1pPr>
            <a:lvl2pPr lvl="1" algn="ctr" rtl="0">
              <a:lnSpc>
                <a:spcPct val="100000"/>
              </a:lnSpc>
              <a:spcBef>
                <a:spcPts val="0"/>
              </a:spcBef>
              <a:spcAft>
                <a:spcPts val="0"/>
              </a:spcAft>
              <a:buClr>
                <a:schemeClr val="accent1"/>
              </a:buClr>
              <a:buSzPts val="1800"/>
              <a:buNone/>
              <a:defRPr sz="1800">
                <a:solidFill>
                  <a:schemeClr val="accent1"/>
                </a:solidFill>
              </a:defRPr>
            </a:lvl2pPr>
            <a:lvl3pPr lvl="2" algn="ctr" rtl="0">
              <a:lnSpc>
                <a:spcPct val="100000"/>
              </a:lnSpc>
              <a:spcBef>
                <a:spcPts val="0"/>
              </a:spcBef>
              <a:spcAft>
                <a:spcPts val="0"/>
              </a:spcAft>
              <a:buClr>
                <a:schemeClr val="accent1"/>
              </a:buClr>
              <a:buSzPts val="1800"/>
              <a:buNone/>
              <a:defRPr sz="1800">
                <a:solidFill>
                  <a:schemeClr val="accent1"/>
                </a:solidFill>
              </a:defRPr>
            </a:lvl3pPr>
            <a:lvl4pPr lvl="3" algn="ctr" rtl="0">
              <a:lnSpc>
                <a:spcPct val="100000"/>
              </a:lnSpc>
              <a:spcBef>
                <a:spcPts val="0"/>
              </a:spcBef>
              <a:spcAft>
                <a:spcPts val="0"/>
              </a:spcAft>
              <a:buClr>
                <a:schemeClr val="accent1"/>
              </a:buClr>
              <a:buSzPts val="1800"/>
              <a:buNone/>
              <a:defRPr sz="1800">
                <a:solidFill>
                  <a:schemeClr val="accent1"/>
                </a:solidFill>
              </a:defRPr>
            </a:lvl4pPr>
            <a:lvl5pPr lvl="4" algn="ctr" rtl="0">
              <a:lnSpc>
                <a:spcPct val="100000"/>
              </a:lnSpc>
              <a:spcBef>
                <a:spcPts val="0"/>
              </a:spcBef>
              <a:spcAft>
                <a:spcPts val="0"/>
              </a:spcAft>
              <a:buClr>
                <a:schemeClr val="accent1"/>
              </a:buClr>
              <a:buSzPts val="1800"/>
              <a:buNone/>
              <a:defRPr sz="1800">
                <a:solidFill>
                  <a:schemeClr val="accent1"/>
                </a:solidFill>
              </a:defRPr>
            </a:lvl5pPr>
            <a:lvl6pPr lvl="5" algn="ctr" rtl="0">
              <a:lnSpc>
                <a:spcPct val="100000"/>
              </a:lnSpc>
              <a:spcBef>
                <a:spcPts val="0"/>
              </a:spcBef>
              <a:spcAft>
                <a:spcPts val="0"/>
              </a:spcAft>
              <a:buClr>
                <a:schemeClr val="accent1"/>
              </a:buClr>
              <a:buSzPts val="1800"/>
              <a:buNone/>
              <a:defRPr sz="1800">
                <a:solidFill>
                  <a:schemeClr val="accent1"/>
                </a:solidFill>
              </a:defRPr>
            </a:lvl6pPr>
            <a:lvl7pPr lvl="6" algn="ctr" rtl="0">
              <a:lnSpc>
                <a:spcPct val="100000"/>
              </a:lnSpc>
              <a:spcBef>
                <a:spcPts val="0"/>
              </a:spcBef>
              <a:spcAft>
                <a:spcPts val="0"/>
              </a:spcAft>
              <a:buClr>
                <a:schemeClr val="accent1"/>
              </a:buClr>
              <a:buSzPts val="1800"/>
              <a:buNone/>
              <a:defRPr sz="1800">
                <a:solidFill>
                  <a:schemeClr val="accent1"/>
                </a:solidFill>
              </a:defRPr>
            </a:lvl7pPr>
            <a:lvl8pPr lvl="7" algn="ctr" rtl="0">
              <a:lnSpc>
                <a:spcPct val="100000"/>
              </a:lnSpc>
              <a:spcBef>
                <a:spcPts val="0"/>
              </a:spcBef>
              <a:spcAft>
                <a:spcPts val="0"/>
              </a:spcAft>
              <a:buClr>
                <a:schemeClr val="accent1"/>
              </a:buClr>
              <a:buSzPts val="1800"/>
              <a:buNone/>
              <a:defRPr sz="1800">
                <a:solidFill>
                  <a:schemeClr val="accent1"/>
                </a:solidFill>
              </a:defRPr>
            </a:lvl8pPr>
            <a:lvl9pPr lvl="8" algn="ctr" rtl="0">
              <a:lnSpc>
                <a:spcPct val="100000"/>
              </a:lnSpc>
              <a:spcBef>
                <a:spcPts val="0"/>
              </a:spcBef>
              <a:spcAft>
                <a:spcPts val="0"/>
              </a:spcAft>
              <a:buClr>
                <a:schemeClr val="accent1"/>
              </a:buClr>
              <a:buSzPts val="1800"/>
              <a:buNone/>
              <a:defRPr sz="1800">
                <a:solidFill>
                  <a:schemeClr val="accent1"/>
                </a:solidFil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four columns">
  <p:cSld name="CUSTOM_2_2">
    <p:bg>
      <p:bgPr>
        <a:solidFill>
          <a:schemeClr val="lt1"/>
        </a:solidFill>
        <a:effectLst/>
      </p:bgPr>
    </p:bg>
    <p:spTree>
      <p:nvGrpSpPr>
        <p:cNvPr id="1" name="Shape 1149"/>
        <p:cNvGrpSpPr/>
        <p:nvPr/>
      </p:nvGrpSpPr>
      <p:grpSpPr>
        <a:xfrm>
          <a:off x="0" y="0"/>
          <a:ext cx="0" cy="0"/>
          <a:chOff x="0" y="0"/>
          <a:chExt cx="0" cy="0"/>
        </a:xfrm>
      </p:grpSpPr>
      <p:grpSp>
        <p:nvGrpSpPr>
          <p:cNvPr id="1150" name="Google Shape;1150;p20"/>
          <p:cNvGrpSpPr/>
          <p:nvPr/>
        </p:nvGrpSpPr>
        <p:grpSpPr>
          <a:xfrm>
            <a:off x="-100309" y="-413298"/>
            <a:ext cx="9344800" cy="5970256"/>
            <a:chOff x="1731950" y="2464950"/>
            <a:chExt cx="4224975" cy="2699275"/>
          </a:xfrm>
        </p:grpSpPr>
        <p:sp>
          <p:nvSpPr>
            <p:cNvPr id="1151" name="Google Shape;1151;p20"/>
            <p:cNvSpPr/>
            <p:nvPr/>
          </p:nvSpPr>
          <p:spPr>
            <a:xfrm>
              <a:off x="1731950" y="2464950"/>
              <a:ext cx="4224975" cy="2699275"/>
            </a:xfrm>
            <a:custGeom>
              <a:avLst/>
              <a:gdLst/>
              <a:ahLst/>
              <a:cxnLst/>
              <a:rect l="l" t="t" r="r" b="b"/>
              <a:pathLst>
                <a:path w="168999" h="107971" extrusionOk="0">
                  <a:moveTo>
                    <a:pt x="168698" y="276"/>
                  </a:moveTo>
                  <a:lnTo>
                    <a:pt x="168698" y="107695"/>
                  </a:lnTo>
                  <a:lnTo>
                    <a:pt x="277" y="107695"/>
                  </a:lnTo>
                  <a:lnTo>
                    <a:pt x="277" y="276"/>
                  </a:lnTo>
                  <a:close/>
                  <a:moveTo>
                    <a:pt x="1" y="0"/>
                  </a:moveTo>
                  <a:lnTo>
                    <a:pt x="1" y="107971"/>
                  </a:lnTo>
                  <a:lnTo>
                    <a:pt x="168999" y="107971"/>
                  </a:lnTo>
                  <a:lnTo>
                    <a:pt x="168999"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0"/>
            <p:cNvSpPr/>
            <p:nvPr/>
          </p:nvSpPr>
          <p:spPr>
            <a:xfrm>
              <a:off x="1735725" y="5028875"/>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0"/>
            <p:cNvSpPr/>
            <p:nvPr/>
          </p:nvSpPr>
          <p:spPr>
            <a:xfrm>
              <a:off x="1735725" y="4900425"/>
              <a:ext cx="4217450" cy="7525"/>
            </a:xfrm>
            <a:custGeom>
              <a:avLst/>
              <a:gdLst/>
              <a:ahLst/>
              <a:cxnLst/>
              <a:rect l="l" t="t" r="r" b="b"/>
              <a:pathLst>
                <a:path w="168698" h="301"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0"/>
            <p:cNvSpPr/>
            <p:nvPr/>
          </p:nvSpPr>
          <p:spPr>
            <a:xfrm>
              <a:off x="1735725" y="4772600"/>
              <a:ext cx="4217450" cy="6925"/>
            </a:xfrm>
            <a:custGeom>
              <a:avLst/>
              <a:gdLst/>
              <a:ahLst/>
              <a:cxnLst/>
              <a:rect l="l" t="t" r="r" b="b"/>
              <a:pathLst>
                <a:path w="168698" h="277"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0"/>
            <p:cNvSpPr/>
            <p:nvPr/>
          </p:nvSpPr>
          <p:spPr>
            <a:xfrm>
              <a:off x="1735725" y="4644150"/>
              <a:ext cx="4217450" cy="7550"/>
            </a:xfrm>
            <a:custGeom>
              <a:avLst/>
              <a:gdLst/>
              <a:ahLst/>
              <a:cxnLst/>
              <a:rect l="l" t="t" r="r" b="b"/>
              <a:pathLst>
                <a:path w="168698" h="302" extrusionOk="0">
                  <a:moveTo>
                    <a:pt x="0" y="1"/>
                  </a:moveTo>
                  <a:lnTo>
                    <a:pt x="0" y="301"/>
                  </a:lnTo>
                  <a:lnTo>
                    <a:pt x="168698" y="301"/>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0"/>
            <p:cNvSpPr/>
            <p:nvPr/>
          </p:nvSpPr>
          <p:spPr>
            <a:xfrm>
              <a:off x="1735725" y="4516325"/>
              <a:ext cx="4217450" cy="6925"/>
            </a:xfrm>
            <a:custGeom>
              <a:avLst/>
              <a:gdLst/>
              <a:ahLst/>
              <a:cxnLst/>
              <a:rect l="l" t="t" r="r" b="b"/>
              <a:pathLst>
                <a:path w="168698" h="277" extrusionOk="0">
                  <a:moveTo>
                    <a:pt x="0" y="1"/>
                  </a:moveTo>
                  <a:lnTo>
                    <a:pt x="0" y="276"/>
                  </a:lnTo>
                  <a:lnTo>
                    <a:pt x="168698" y="276"/>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0"/>
            <p:cNvSpPr/>
            <p:nvPr/>
          </p:nvSpPr>
          <p:spPr>
            <a:xfrm>
              <a:off x="1735725" y="4387875"/>
              <a:ext cx="4217450" cy="6925"/>
            </a:xfrm>
            <a:custGeom>
              <a:avLst/>
              <a:gdLst/>
              <a:ahLst/>
              <a:cxnLst/>
              <a:rect l="l" t="t" r="r" b="b"/>
              <a:pathLst>
                <a:path w="168698" h="277" extrusionOk="0">
                  <a:moveTo>
                    <a:pt x="0" y="1"/>
                  </a:moveTo>
                  <a:lnTo>
                    <a:pt x="0" y="277"/>
                  </a:lnTo>
                  <a:lnTo>
                    <a:pt x="168698" y="277"/>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0"/>
            <p:cNvSpPr/>
            <p:nvPr/>
          </p:nvSpPr>
          <p:spPr>
            <a:xfrm>
              <a:off x="1735725" y="4259450"/>
              <a:ext cx="4217450" cy="7525"/>
            </a:xfrm>
            <a:custGeom>
              <a:avLst/>
              <a:gdLst/>
              <a:ahLst/>
              <a:cxnLst/>
              <a:rect l="l" t="t" r="r" b="b"/>
              <a:pathLst>
                <a:path w="168698" h="301"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0"/>
            <p:cNvSpPr/>
            <p:nvPr/>
          </p:nvSpPr>
          <p:spPr>
            <a:xfrm>
              <a:off x="1735725" y="4131625"/>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0"/>
            <p:cNvSpPr/>
            <p:nvPr/>
          </p:nvSpPr>
          <p:spPr>
            <a:xfrm>
              <a:off x="1735725" y="4003175"/>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0"/>
            <p:cNvSpPr/>
            <p:nvPr/>
          </p:nvSpPr>
          <p:spPr>
            <a:xfrm>
              <a:off x="1735725" y="3874725"/>
              <a:ext cx="4217450" cy="7550"/>
            </a:xfrm>
            <a:custGeom>
              <a:avLst/>
              <a:gdLst/>
              <a:ahLst/>
              <a:cxnLst/>
              <a:rect l="l" t="t" r="r" b="b"/>
              <a:pathLst>
                <a:path w="168698" h="302"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0"/>
            <p:cNvSpPr/>
            <p:nvPr/>
          </p:nvSpPr>
          <p:spPr>
            <a:xfrm>
              <a:off x="1735725" y="3746900"/>
              <a:ext cx="4217450" cy="6925"/>
            </a:xfrm>
            <a:custGeom>
              <a:avLst/>
              <a:gdLst/>
              <a:ahLst/>
              <a:cxnLst/>
              <a:rect l="l" t="t" r="r" b="b"/>
              <a:pathLst>
                <a:path w="168698" h="277" extrusionOk="0">
                  <a:moveTo>
                    <a:pt x="0" y="1"/>
                  </a:moveTo>
                  <a:lnTo>
                    <a:pt x="0" y="276"/>
                  </a:lnTo>
                  <a:lnTo>
                    <a:pt x="168698" y="276"/>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0"/>
            <p:cNvSpPr/>
            <p:nvPr/>
          </p:nvSpPr>
          <p:spPr>
            <a:xfrm>
              <a:off x="1735725" y="3618450"/>
              <a:ext cx="4217450" cy="7550"/>
            </a:xfrm>
            <a:custGeom>
              <a:avLst/>
              <a:gdLst/>
              <a:ahLst/>
              <a:cxnLst/>
              <a:rect l="l" t="t" r="r" b="b"/>
              <a:pathLst>
                <a:path w="168698" h="302" extrusionOk="0">
                  <a:moveTo>
                    <a:pt x="0" y="1"/>
                  </a:moveTo>
                  <a:lnTo>
                    <a:pt x="0" y="302"/>
                  </a:lnTo>
                  <a:lnTo>
                    <a:pt x="168698" y="302"/>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0"/>
            <p:cNvSpPr/>
            <p:nvPr/>
          </p:nvSpPr>
          <p:spPr>
            <a:xfrm>
              <a:off x="1735725" y="3490625"/>
              <a:ext cx="4217450" cy="6925"/>
            </a:xfrm>
            <a:custGeom>
              <a:avLst/>
              <a:gdLst/>
              <a:ahLst/>
              <a:cxnLst/>
              <a:rect l="l" t="t" r="r" b="b"/>
              <a:pathLst>
                <a:path w="168698" h="277" extrusionOk="0">
                  <a:moveTo>
                    <a:pt x="0" y="1"/>
                  </a:moveTo>
                  <a:lnTo>
                    <a:pt x="0" y="277"/>
                  </a:lnTo>
                  <a:lnTo>
                    <a:pt x="168698" y="277"/>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0"/>
            <p:cNvSpPr/>
            <p:nvPr/>
          </p:nvSpPr>
          <p:spPr>
            <a:xfrm>
              <a:off x="1735725" y="3362200"/>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0"/>
            <p:cNvSpPr/>
            <p:nvPr/>
          </p:nvSpPr>
          <p:spPr>
            <a:xfrm>
              <a:off x="1735725" y="3233750"/>
              <a:ext cx="4217450" cy="7525"/>
            </a:xfrm>
            <a:custGeom>
              <a:avLst/>
              <a:gdLst/>
              <a:ahLst/>
              <a:cxnLst/>
              <a:rect l="l" t="t" r="r" b="b"/>
              <a:pathLst>
                <a:path w="168698" h="301"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0"/>
            <p:cNvSpPr/>
            <p:nvPr/>
          </p:nvSpPr>
          <p:spPr>
            <a:xfrm>
              <a:off x="1735725" y="3105925"/>
              <a:ext cx="4217450" cy="6925"/>
            </a:xfrm>
            <a:custGeom>
              <a:avLst/>
              <a:gdLst/>
              <a:ahLst/>
              <a:cxnLst/>
              <a:rect l="l" t="t" r="r" b="b"/>
              <a:pathLst>
                <a:path w="168698" h="277"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0"/>
            <p:cNvSpPr/>
            <p:nvPr/>
          </p:nvSpPr>
          <p:spPr>
            <a:xfrm>
              <a:off x="1735725" y="2977475"/>
              <a:ext cx="4217450" cy="7550"/>
            </a:xfrm>
            <a:custGeom>
              <a:avLst/>
              <a:gdLst/>
              <a:ahLst/>
              <a:cxnLst/>
              <a:rect l="l" t="t" r="r" b="b"/>
              <a:pathLst>
                <a:path w="168698" h="302" extrusionOk="0">
                  <a:moveTo>
                    <a:pt x="0" y="1"/>
                  </a:moveTo>
                  <a:lnTo>
                    <a:pt x="0" y="301"/>
                  </a:lnTo>
                  <a:lnTo>
                    <a:pt x="168698" y="301"/>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0"/>
            <p:cNvSpPr/>
            <p:nvPr/>
          </p:nvSpPr>
          <p:spPr>
            <a:xfrm>
              <a:off x="1735725" y="2849025"/>
              <a:ext cx="4217450" cy="7550"/>
            </a:xfrm>
            <a:custGeom>
              <a:avLst/>
              <a:gdLst/>
              <a:ahLst/>
              <a:cxnLst/>
              <a:rect l="l" t="t" r="r" b="b"/>
              <a:pathLst>
                <a:path w="168698" h="302" extrusionOk="0">
                  <a:moveTo>
                    <a:pt x="0" y="1"/>
                  </a:moveTo>
                  <a:lnTo>
                    <a:pt x="0" y="301"/>
                  </a:lnTo>
                  <a:lnTo>
                    <a:pt x="168698" y="301"/>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0"/>
            <p:cNvSpPr/>
            <p:nvPr/>
          </p:nvSpPr>
          <p:spPr>
            <a:xfrm>
              <a:off x="1735725" y="2721200"/>
              <a:ext cx="4217450" cy="6925"/>
            </a:xfrm>
            <a:custGeom>
              <a:avLst/>
              <a:gdLst/>
              <a:ahLst/>
              <a:cxnLst/>
              <a:rect l="l" t="t" r="r" b="b"/>
              <a:pathLst>
                <a:path w="168698" h="277" extrusionOk="0">
                  <a:moveTo>
                    <a:pt x="0" y="1"/>
                  </a:moveTo>
                  <a:lnTo>
                    <a:pt x="0" y="277"/>
                  </a:lnTo>
                  <a:lnTo>
                    <a:pt x="168698" y="277"/>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0"/>
            <p:cNvSpPr/>
            <p:nvPr/>
          </p:nvSpPr>
          <p:spPr>
            <a:xfrm>
              <a:off x="1735725" y="2592750"/>
              <a:ext cx="4217450" cy="7550"/>
            </a:xfrm>
            <a:custGeom>
              <a:avLst/>
              <a:gdLst/>
              <a:ahLst/>
              <a:cxnLst/>
              <a:rect l="l" t="t" r="r" b="b"/>
              <a:pathLst>
                <a:path w="168698" h="302" extrusionOk="0">
                  <a:moveTo>
                    <a:pt x="0" y="1"/>
                  </a:moveTo>
                  <a:lnTo>
                    <a:pt x="0" y="302"/>
                  </a:lnTo>
                  <a:lnTo>
                    <a:pt x="168698" y="302"/>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0"/>
            <p:cNvSpPr/>
            <p:nvPr/>
          </p:nvSpPr>
          <p:spPr>
            <a:xfrm>
              <a:off x="5748900"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0"/>
            <p:cNvSpPr/>
            <p:nvPr/>
          </p:nvSpPr>
          <p:spPr>
            <a:xfrm>
              <a:off x="5547750" y="2468075"/>
              <a:ext cx="7550" cy="2692400"/>
            </a:xfrm>
            <a:custGeom>
              <a:avLst/>
              <a:gdLst/>
              <a:ahLst/>
              <a:cxnLst/>
              <a:rect l="l" t="t" r="r" b="b"/>
              <a:pathLst>
                <a:path w="302" h="107696" extrusionOk="0">
                  <a:moveTo>
                    <a:pt x="1" y="0"/>
                  </a:moveTo>
                  <a:lnTo>
                    <a:pt x="1" y="107695"/>
                  </a:lnTo>
                  <a:lnTo>
                    <a:pt x="302" y="107695"/>
                  </a:lnTo>
                  <a:lnTo>
                    <a:pt x="302"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0"/>
            <p:cNvSpPr/>
            <p:nvPr/>
          </p:nvSpPr>
          <p:spPr>
            <a:xfrm>
              <a:off x="5347250" y="2468075"/>
              <a:ext cx="6925" cy="2692400"/>
            </a:xfrm>
            <a:custGeom>
              <a:avLst/>
              <a:gdLst/>
              <a:ahLst/>
              <a:cxnLst/>
              <a:rect l="l" t="t" r="r" b="b"/>
              <a:pathLst>
                <a:path w="277" h="107696" extrusionOk="0">
                  <a:moveTo>
                    <a:pt x="1" y="0"/>
                  </a:moveTo>
                  <a:lnTo>
                    <a:pt x="1" y="107695"/>
                  </a:lnTo>
                  <a:lnTo>
                    <a:pt x="277" y="107695"/>
                  </a:lnTo>
                  <a:lnTo>
                    <a:pt x="277"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0"/>
            <p:cNvSpPr/>
            <p:nvPr/>
          </p:nvSpPr>
          <p:spPr>
            <a:xfrm>
              <a:off x="5146125"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0"/>
            <p:cNvSpPr/>
            <p:nvPr/>
          </p:nvSpPr>
          <p:spPr>
            <a:xfrm>
              <a:off x="4945625"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0"/>
            <p:cNvSpPr/>
            <p:nvPr/>
          </p:nvSpPr>
          <p:spPr>
            <a:xfrm>
              <a:off x="4744500"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0"/>
            <p:cNvSpPr/>
            <p:nvPr/>
          </p:nvSpPr>
          <p:spPr>
            <a:xfrm>
              <a:off x="4543375" y="2468075"/>
              <a:ext cx="7550" cy="2692400"/>
            </a:xfrm>
            <a:custGeom>
              <a:avLst/>
              <a:gdLst/>
              <a:ahLst/>
              <a:cxnLst/>
              <a:rect l="l" t="t" r="r" b="b"/>
              <a:pathLst>
                <a:path w="302"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0"/>
            <p:cNvSpPr/>
            <p:nvPr/>
          </p:nvSpPr>
          <p:spPr>
            <a:xfrm>
              <a:off x="4342875" y="2468075"/>
              <a:ext cx="6925" cy="2692400"/>
            </a:xfrm>
            <a:custGeom>
              <a:avLst/>
              <a:gdLst/>
              <a:ahLst/>
              <a:cxnLst/>
              <a:rect l="l" t="t" r="r" b="b"/>
              <a:pathLst>
                <a:path w="277"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20"/>
            <p:cNvSpPr/>
            <p:nvPr/>
          </p:nvSpPr>
          <p:spPr>
            <a:xfrm>
              <a:off x="4141750" y="2468075"/>
              <a:ext cx="7525" cy="2692400"/>
            </a:xfrm>
            <a:custGeom>
              <a:avLst/>
              <a:gdLst/>
              <a:ahLst/>
              <a:cxnLst/>
              <a:rect l="l" t="t" r="r" b="b"/>
              <a:pathLst>
                <a:path w="301"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0"/>
            <p:cNvSpPr/>
            <p:nvPr/>
          </p:nvSpPr>
          <p:spPr>
            <a:xfrm>
              <a:off x="3941250"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0"/>
            <p:cNvSpPr/>
            <p:nvPr/>
          </p:nvSpPr>
          <p:spPr>
            <a:xfrm>
              <a:off x="3740125" y="2468075"/>
              <a:ext cx="7525" cy="2692400"/>
            </a:xfrm>
            <a:custGeom>
              <a:avLst/>
              <a:gdLst/>
              <a:ahLst/>
              <a:cxnLst/>
              <a:rect l="l" t="t" r="r" b="b"/>
              <a:pathLst>
                <a:path w="301"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0"/>
            <p:cNvSpPr/>
            <p:nvPr/>
          </p:nvSpPr>
          <p:spPr>
            <a:xfrm>
              <a:off x="3539600" y="2468075"/>
              <a:ext cx="6925" cy="2692400"/>
            </a:xfrm>
            <a:custGeom>
              <a:avLst/>
              <a:gdLst/>
              <a:ahLst/>
              <a:cxnLst/>
              <a:rect l="l" t="t" r="r" b="b"/>
              <a:pathLst>
                <a:path w="277" h="107696" extrusionOk="0">
                  <a:moveTo>
                    <a:pt x="1" y="0"/>
                  </a:moveTo>
                  <a:lnTo>
                    <a:pt x="1" y="107695"/>
                  </a:lnTo>
                  <a:lnTo>
                    <a:pt x="277" y="107695"/>
                  </a:lnTo>
                  <a:lnTo>
                    <a:pt x="277"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0"/>
            <p:cNvSpPr/>
            <p:nvPr/>
          </p:nvSpPr>
          <p:spPr>
            <a:xfrm>
              <a:off x="3338475" y="2468075"/>
              <a:ext cx="7550" cy="2692400"/>
            </a:xfrm>
            <a:custGeom>
              <a:avLst/>
              <a:gdLst/>
              <a:ahLst/>
              <a:cxnLst/>
              <a:rect l="l" t="t" r="r" b="b"/>
              <a:pathLst>
                <a:path w="302" h="107696" extrusionOk="0">
                  <a:moveTo>
                    <a:pt x="1" y="0"/>
                  </a:moveTo>
                  <a:lnTo>
                    <a:pt x="1" y="107695"/>
                  </a:lnTo>
                  <a:lnTo>
                    <a:pt x="302" y="107695"/>
                  </a:lnTo>
                  <a:lnTo>
                    <a:pt x="302"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0"/>
            <p:cNvSpPr/>
            <p:nvPr/>
          </p:nvSpPr>
          <p:spPr>
            <a:xfrm>
              <a:off x="3137975"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0"/>
            <p:cNvSpPr/>
            <p:nvPr/>
          </p:nvSpPr>
          <p:spPr>
            <a:xfrm>
              <a:off x="2936850" y="2468075"/>
              <a:ext cx="7550" cy="2692400"/>
            </a:xfrm>
            <a:custGeom>
              <a:avLst/>
              <a:gdLst/>
              <a:ahLst/>
              <a:cxnLst/>
              <a:rect l="l" t="t" r="r" b="b"/>
              <a:pathLst>
                <a:path w="302" h="107696" extrusionOk="0">
                  <a:moveTo>
                    <a:pt x="1" y="0"/>
                  </a:moveTo>
                  <a:lnTo>
                    <a:pt x="1"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0"/>
            <p:cNvSpPr/>
            <p:nvPr/>
          </p:nvSpPr>
          <p:spPr>
            <a:xfrm>
              <a:off x="2736350"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0"/>
            <p:cNvSpPr/>
            <p:nvPr/>
          </p:nvSpPr>
          <p:spPr>
            <a:xfrm>
              <a:off x="2535225" y="2468075"/>
              <a:ext cx="7550" cy="2692400"/>
            </a:xfrm>
            <a:custGeom>
              <a:avLst/>
              <a:gdLst/>
              <a:ahLst/>
              <a:cxnLst/>
              <a:rect l="l" t="t" r="r" b="b"/>
              <a:pathLst>
                <a:path w="302"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0"/>
            <p:cNvSpPr/>
            <p:nvPr/>
          </p:nvSpPr>
          <p:spPr>
            <a:xfrm>
              <a:off x="2334725"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0"/>
            <p:cNvSpPr/>
            <p:nvPr/>
          </p:nvSpPr>
          <p:spPr>
            <a:xfrm>
              <a:off x="2133600" y="2468075"/>
              <a:ext cx="7525" cy="2692400"/>
            </a:xfrm>
            <a:custGeom>
              <a:avLst/>
              <a:gdLst/>
              <a:ahLst/>
              <a:cxnLst/>
              <a:rect l="l" t="t" r="r" b="b"/>
              <a:pathLst>
                <a:path w="301"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0"/>
            <p:cNvSpPr/>
            <p:nvPr/>
          </p:nvSpPr>
          <p:spPr>
            <a:xfrm>
              <a:off x="1933100"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2" name="Google Shape;1192;p20"/>
          <p:cNvSpPr/>
          <p:nvPr/>
        </p:nvSpPr>
        <p:spPr>
          <a:xfrm rot="-10799889">
            <a:off x="-44225" y="-887050"/>
            <a:ext cx="9288600" cy="6024300"/>
          </a:xfrm>
          <a:prstGeom prst="rect">
            <a:avLst/>
          </a:prstGeom>
          <a:gradFill>
            <a:gsLst>
              <a:gs pos="0">
                <a:schemeClr val="dk2"/>
              </a:gs>
              <a:gs pos="77000">
                <a:srgbClr val="1D0D24">
                  <a:alpha val="0"/>
                </a:srgbClr>
              </a:gs>
              <a:gs pos="100000">
                <a:srgbClr val="1D0D24">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0"/>
          <p:cNvSpPr/>
          <p:nvPr/>
        </p:nvSpPr>
        <p:spPr>
          <a:xfrm rot="2700000">
            <a:off x="-537199" y="-2470978"/>
            <a:ext cx="1544745" cy="4654601"/>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0"/>
          <p:cNvSpPr/>
          <p:nvPr/>
        </p:nvSpPr>
        <p:spPr>
          <a:xfrm rot="2700000">
            <a:off x="4971594" y="-1505660"/>
            <a:ext cx="1544745" cy="5550223"/>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0"/>
          <p:cNvSpPr/>
          <p:nvPr/>
        </p:nvSpPr>
        <p:spPr>
          <a:xfrm rot="-8100000">
            <a:off x="-731324" y="2033047"/>
            <a:ext cx="1544745" cy="4654601"/>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0"/>
          <p:cNvSpPr/>
          <p:nvPr/>
        </p:nvSpPr>
        <p:spPr>
          <a:xfrm rot="2700000">
            <a:off x="8502582" y="174690"/>
            <a:ext cx="1544745" cy="5550223"/>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0"/>
          <p:cNvSpPr/>
          <p:nvPr/>
        </p:nvSpPr>
        <p:spPr>
          <a:xfrm rot="-8100000">
            <a:off x="3461076" y="2639897"/>
            <a:ext cx="1544745" cy="4654601"/>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0"/>
          <p:cNvSpPr txBox="1">
            <a:spLocks noGrp="1"/>
          </p:cNvSpPr>
          <p:nvPr>
            <p:ph type="subTitle" idx="1"/>
          </p:nvPr>
        </p:nvSpPr>
        <p:spPr>
          <a:xfrm>
            <a:off x="2321625" y="1968775"/>
            <a:ext cx="2283300" cy="365700"/>
          </a:xfrm>
          <a:prstGeom prst="rect">
            <a:avLst/>
          </a:prstGeom>
          <a:noFill/>
        </p:spPr>
        <p:txBody>
          <a:bodyPr spcFirstLastPara="1" wrap="square" lIns="91425" tIns="91425" rIns="91425" bIns="91425" anchor="b" anchorCtr="0">
            <a:noAutofit/>
          </a:bodyPr>
          <a:lstStyle>
            <a:lvl1pPr lvl="0" rtl="0">
              <a:spcBef>
                <a:spcPts val="0"/>
              </a:spcBef>
              <a:spcAft>
                <a:spcPts val="0"/>
              </a:spcAft>
              <a:buNone/>
              <a:defRPr sz="2000" b="1">
                <a:solidFill>
                  <a:schemeClr val="accent4"/>
                </a:solidFill>
                <a:latin typeface="Montserrat"/>
                <a:ea typeface="Montserrat"/>
                <a:cs typeface="Montserrat"/>
                <a:sym typeface="Montserrat"/>
              </a:defRPr>
            </a:lvl1pPr>
            <a:lvl2pPr lvl="1" rtl="0">
              <a:spcBef>
                <a:spcPts val="0"/>
              </a:spcBef>
              <a:spcAft>
                <a:spcPts val="0"/>
              </a:spcAft>
              <a:buNone/>
              <a:defRPr sz="2000" b="1">
                <a:solidFill>
                  <a:schemeClr val="accent4"/>
                </a:solidFill>
                <a:latin typeface="Montserrat"/>
                <a:ea typeface="Montserrat"/>
                <a:cs typeface="Montserrat"/>
                <a:sym typeface="Montserrat"/>
              </a:defRPr>
            </a:lvl2pPr>
            <a:lvl3pPr lvl="2" rtl="0">
              <a:spcBef>
                <a:spcPts val="0"/>
              </a:spcBef>
              <a:spcAft>
                <a:spcPts val="0"/>
              </a:spcAft>
              <a:buNone/>
              <a:defRPr sz="2000" b="1">
                <a:solidFill>
                  <a:schemeClr val="accent4"/>
                </a:solidFill>
                <a:latin typeface="Montserrat"/>
                <a:ea typeface="Montserrat"/>
                <a:cs typeface="Montserrat"/>
                <a:sym typeface="Montserrat"/>
              </a:defRPr>
            </a:lvl3pPr>
            <a:lvl4pPr lvl="3" rtl="0">
              <a:spcBef>
                <a:spcPts val="0"/>
              </a:spcBef>
              <a:spcAft>
                <a:spcPts val="0"/>
              </a:spcAft>
              <a:buNone/>
              <a:defRPr sz="2000" b="1">
                <a:solidFill>
                  <a:schemeClr val="accent4"/>
                </a:solidFill>
                <a:latin typeface="Montserrat"/>
                <a:ea typeface="Montserrat"/>
                <a:cs typeface="Montserrat"/>
                <a:sym typeface="Montserrat"/>
              </a:defRPr>
            </a:lvl4pPr>
            <a:lvl5pPr lvl="4" rtl="0">
              <a:spcBef>
                <a:spcPts val="0"/>
              </a:spcBef>
              <a:spcAft>
                <a:spcPts val="0"/>
              </a:spcAft>
              <a:buNone/>
              <a:defRPr sz="2000" b="1">
                <a:solidFill>
                  <a:schemeClr val="accent4"/>
                </a:solidFill>
                <a:latin typeface="Montserrat"/>
                <a:ea typeface="Montserrat"/>
                <a:cs typeface="Montserrat"/>
                <a:sym typeface="Montserrat"/>
              </a:defRPr>
            </a:lvl5pPr>
            <a:lvl6pPr lvl="5" rtl="0">
              <a:spcBef>
                <a:spcPts val="0"/>
              </a:spcBef>
              <a:spcAft>
                <a:spcPts val="0"/>
              </a:spcAft>
              <a:buNone/>
              <a:defRPr sz="2000" b="1">
                <a:solidFill>
                  <a:schemeClr val="accent4"/>
                </a:solidFill>
                <a:latin typeface="Montserrat"/>
                <a:ea typeface="Montserrat"/>
                <a:cs typeface="Montserrat"/>
                <a:sym typeface="Montserrat"/>
              </a:defRPr>
            </a:lvl6pPr>
            <a:lvl7pPr lvl="6" rtl="0">
              <a:spcBef>
                <a:spcPts val="0"/>
              </a:spcBef>
              <a:spcAft>
                <a:spcPts val="0"/>
              </a:spcAft>
              <a:buNone/>
              <a:defRPr sz="2000" b="1">
                <a:solidFill>
                  <a:schemeClr val="accent4"/>
                </a:solidFill>
                <a:latin typeface="Montserrat"/>
                <a:ea typeface="Montserrat"/>
                <a:cs typeface="Montserrat"/>
                <a:sym typeface="Montserrat"/>
              </a:defRPr>
            </a:lvl7pPr>
            <a:lvl8pPr lvl="7" rtl="0">
              <a:spcBef>
                <a:spcPts val="0"/>
              </a:spcBef>
              <a:spcAft>
                <a:spcPts val="0"/>
              </a:spcAft>
              <a:buNone/>
              <a:defRPr sz="2000" b="1">
                <a:solidFill>
                  <a:schemeClr val="accent4"/>
                </a:solidFill>
                <a:latin typeface="Montserrat"/>
                <a:ea typeface="Montserrat"/>
                <a:cs typeface="Montserrat"/>
                <a:sym typeface="Montserrat"/>
              </a:defRPr>
            </a:lvl8pPr>
            <a:lvl9pPr lvl="8" rtl="0">
              <a:spcBef>
                <a:spcPts val="0"/>
              </a:spcBef>
              <a:spcAft>
                <a:spcPts val="0"/>
              </a:spcAft>
              <a:buNone/>
              <a:defRPr sz="2000" b="1">
                <a:solidFill>
                  <a:schemeClr val="accent4"/>
                </a:solidFill>
                <a:latin typeface="Montserrat"/>
                <a:ea typeface="Montserrat"/>
                <a:cs typeface="Montserrat"/>
                <a:sym typeface="Montserrat"/>
              </a:defRPr>
            </a:lvl9pPr>
          </a:lstStyle>
          <a:p>
            <a:endParaRPr/>
          </a:p>
        </p:txBody>
      </p:sp>
      <p:sp>
        <p:nvSpPr>
          <p:cNvPr id="1199" name="Google Shape;1199;p20"/>
          <p:cNvSpPr txBox="1">
            <a:spLocks noGrp="1"/>
          </p:cNvSpPr>
          <p:nvPr>
            <p:ph type="subTitle" idx="2"/>
          </p:nvPr>
        </p:nvSpPr>
        <p:spPr>
          <a:xfrm>
            <a:off x="2321625" y="2298925"/>
            <a:ext cx="2283300" cy="675000"/>
          </a:xfrm>
          <a:prstGeom prst="rect">
            <a:avLst/>
          </a:prstGeom>
          <a:noFill/>
        </p:spPr>
        <p:txBody>
          <a:bodyPr spcFirstLastPara="1" wrap="square" lIns="91425" tIns="91425" rIns="91425" bIns="91425" anchor="t" anchorCtr="0">
            <a:noAutofit/>
          </a:bodyPr>
          <a:lstStyle>
            <a:lvl1pPr lvl="0" rtl="0">
              <a:spcBef>
                <a:spcPts val="0"/>
              </a:spcBef>
              <a:spcAft>
                <a:spcPts val="0"/>
              </a:spcAft>
              <a:buNone/>
              <a:defRPr>
                <a:solidFill>
                  <a:schemeClr val="accent4"/>
                </a:solidFill>
              </a:defRPr>
            </a:lvl1pPr>
            <a:lvl2pPr lvl="1" rtl="0">
              <a:spcBef>
                <a:spcPts val="0"/>
              </a:spcBef>
              <a:spcAft>
                <a:spcPts val="0"/>
              </a:spcAft>
              <a:buNone/>
              <a:defRPr>
                <a:solidFill>
                  <a:schemeClr val="accent4"/>
                </a:solidFill>
              </a:defRPr>
            </a:lvl2pPr>
            <a:lvl3pPr lvl="2" rtl="0">
              <a:spcBef>
                <a:spcPts val="0"/>
              </a:spcBef>
              <a:spcAft>
                <a:spcPts val="0"/>
              </a:spcAft>
              <a:buNone/>
              <a:defRPr>
                <a:solidFill>
                  <a:schemeClr val="accent4"/>
                </a:solidFill>
              </a:defRPr>
            </a:lvl3pPr>
            <a:lvl4pPr lvl="3" rtl="0">
              <a:spcBef>
                <a:spcPts val="0"/>
              </a:spcBef>
              <a:spcAft>
                <a:spcPts val="0"/>
              </a:spcAft>
              <a:buNone/>
              <a:defRPr>
                <a:solidFill>
                  <a:schemeClr val="accent4"/>
                </a:solidFill>
              </a:defRPr>
            </a:lvl4pPr>
            <a:lvl5pPr lvl="4" rtl="0">
              <a:spcBef>
                <a:spcPts val="0"/>
              </a:spcBef>
              <a:spcAft>
                <a:spcPts val="0"/>
              </a:spcAft>
              <a:buNone/>
              <a:defRPr>
                <a:solidFill>
                  <a:schemeClr val="accent4"/>
                </a:solidFill>
              </a:defRPr>
            </a:lvl5pPr>
            <a:lvl6pPr lvl="5" rtl="0">
              <a:spcBef>
                <a:spcPts val="0"/>
              </a:spcBef>
              <a:spcAft>
                <a:spcPts val="0"/>
              </a:spcAft>
              <a:buNone/>
              <a:defRPr>
                <a:solidFill>
                  <a:schemeClr val="accent4"/>
                </a:solidFill>
              </a:defRPr>
            </a:lvl6pPr>
            <a:lvl7pPr lvl="6" rtl="0">
              <a:spcBef>
                <a:spcPts val="0"/>
              </a:spcBef>
              <a:spcAft>
                <a:spcPts val="0"/>
              </a:spcAft>
              <a:buNone/>
              <a:defRPr>
                <a:solidFill>
                  <a:schemeClr val="accent4"/>
                </a:solidFill>
              </a:defRPr>
            </a:lvl7pPr>
            <a:lvl8pPr lvl="7" rtl="0">
              <a:spcBef>
                <a:spcPts val="0"/>
              </a:spcBef>
              <a:spcAft>
                <a:spcPts val="0"/>
              </a:spcAft>
              <a:buNone/>
              <a:defRPr>
                <a:solidFill>
                  <a:schemeClr val="accent4"/>
                </a:solidFill>
              </a:defRPr>
            </a:lvl8pPr>
            <a:lvl9pPr lvl="8" rtl="0">
              <a:spcBef>
                <a:spcPts val="0"/>
              </a:spcBef>
              <a:spcAft>
                <a:spcPts val="0"/>
              </a:spcAft>
              <a:buNone/>
              <a:defRPr>
                <a:solidFill>
                  <a:schemeClr val="accent4"/>
                </a:solidFill>
              </a:defRPr>
            </a:lvl9pPr>
          </a:lstStyle>
          <a:p>
            <a:endParaRPr/>
          </a:p>
        </p:txBody>
      </p:sp>
      <p:sp>
        <p:nvSpPr>
          <p:cNvPr id="1200" name="Google Shape;1200;p20"/>
          <p:cNvSpPr txBox="1">
            <a:spLocks noGrp="1"/>
          </p:cNvSpPr>
          <p:nvPr>
            <p:ph type="ctrTitle"/>
          </p:nvPr>
        </p:nvSpPr>
        <p:spPr>
          <a:xfrm>
            <a:off x="712800" y="441350"/>
            <a:ext cx="4392000" cy="1085700"/>
          </a:xfrm>
          <a:prstGeom prst="rect">
            <a:avLst/>
          </a:prstGeom>
        </p:spPr>
        <p:txBody>
          <a:bodyPr spcFirstLastPara="1" wrap="square" lIns="91425" tIns="91425" rIns="91425" bIns="91425" anchor="t" anchorCtr="0">
            <a:noAutofit/>
          </a:bodyPr>
          <a:lstStyle>
            <a:lvl1pPr lvl="0" algn="l" rtl="0">
              <a:spcBef>
                <a:spcPts val="0"/>
              </a:spcBef>
              <a:spcAft>
                <a:spcPts val="0"/>
              </a:spcAft>
              <a:buClr>
                <a:schemeClr val="accent4"/>
              </a:buClr>
              <a:buSzPts val="7200"/>
              <a:buNone/>
              <a:defRPr sz="4500">
                <a:solidFill>
                  <a:schemeClr val="accent4"/>
                </a:solidFill>
              </a:defRPr>
            </a:lvl1pPr>
            <a:lvl2pPr lvl="1" algn="ctr" rtl="0">
              <a:lnSpc>
                <a:spcPct val="80000"/>
              </a:lnSpc>
              <a:spcBef>
                <a:spcPts val="0"/>
              </a:spcBef>
              <a:spcAft>
                <a:spcPts val="0"/>
              </a:spcAft>
              <a:buClr>
                <a:schemeClr val="accent4"/>
              </a:buClr>
              <a:buSzPts val="7200"/>
              <a:buNone/>
              <a:defRPr sz="7200">
                <a:solidFill>
                  <a:schemeClr val="accent4"/>
                </a:solidFill>
              </a:defRPr>
            </a:lvl2pPr>
            <a:lvl3pPr lvl="2" algn="ctr" rtl="0">
              <a:lnSpc>
                <a:spcPct val="80000"/>
              </a:lnSpc>
              <a:spcBef>
                <a:spcPts val="0"/>
              </a:spcBef>
              <a:spcAft>
                <a:spcPts val="0"/>
              </a:spcAft>
              <a:buClr>
                <a:schemeClr val="accent4"/>
              </a:buClr>
              <a:buSzPts val="7200"/>
              <a:buNone/>
              <a:defRPr sz="7200">
                <a:solidFill>
                  <a:schemeClr val="accent4"/>
                </a:solidFill>
              </a:defRPr>
            </a:lvl3pPr>
            <a:lvl4pPr lvl="3" algn="ctr" rtl="0">
              <a:lnSpc>
                <a:spcPct val="80000"/>
              </a:lnSpc>
              <a:spcBef>
                <a:spcPts val="0"/>
              </a:spcBef>
              <a:spcAft>
                <a:spcPts val="0"/>
              </a:spcAft>
              <a:buClr>
                <a:schemeClr val="accent4"/>
              </a:buClr>
              <a:buSzPts val="7200"/>
              <a:buNone/>
              <a:defRPr sz="7200">
                <a:solidFill>
                  <a:schemeClr val="accent4"/>
                </a:solidFill>
              </a:defRPr>
            </a:lvl4pPr>
            <a:lvl5pPr lvl="4" algn="ctr" rtl="0">
              <a:lnSpc>
                <a:spcPct val="80000"/>
              </a:lnSpc>
              <a:spcBef>
                <a:spcPts val="0"/>
              </a:spcBef>
              <a:spcAft>
                <a:spcPts val="0"/>
              </a:spcAft>
              <a:buClr>
                <a:schemeClr val="accent4"/>
              </a:buClr>
              <a:buSzPts val="7200"/>
              <a:buNone/>
              <a:defRPr sz="7200">
                <a:solidFill>
                  <a:schemeClr val="accent4"/>
                </a:solidFill>
              </a:defRPr>
            </a:lvl5pPr>
            <a:lvl6pPr lvl="5" algn="ctr" rtl="0">
              <a:lnSpc>
                <a:spcPct val="80000"/>
              </a:lnSpc>
              <a:spcBef>
                <a:spcPts val="0"/>
              </a:spcBef>
              <a:spcAft>
                <a:spcPts val="0"/>
              </a:spcAft>
              <a:buClr>
                <a:schemeClr val="accent4"/>
              </a:buClr>
              <a:buSzPts val="7200"/>
              <a:buNone/>
              <a:defRPr sz="7200">
                <a:solidFill>
                  <a:schemeClr val="accent4"/>
                </a:solidFill>
              </a:defRPr>
            </a:lvl6pPr>
            <a:lvl7pPr lvl="6" algn="ctr" rtl="0">
              <a:lnSpc>
                <a:spcPct val="80000"/>
              </a:lnSpc>
              <a:spcBef>
                <a:spcPts val="0"/>
              </a:spcBef>
              <a:spcAft>
                <a:spcPts val="0"/>
              </a:spcAft>
              <a:buClr>
                <a:schemeClr val="accent4"/>
              </a:buClr>
              <a:buSzPts val="7200"/>
              <a:buNone/>
              <a:defRPr sz="7200">
                <a:solidFill>
                  <a:schemeClr val="accent4"/>
                </a:solidFill>
              </a:defRPr>
            </a:lvl7pPr>
            <a:lvl8pPr lvl="7" algn="ctr" rtl="0">
              <a:lnSpc>
                <a:spcPct val="80000"/>
              </a:lnSpc>
              <a:spcBef>
                <a:spcPts val="0"/>
              </a:spcBef>
              <a:spcAft>
                <a:spcPts val="0"/>
              </a:spcAft>
              <a:buClr>
                <a:schemeClr val="accent4"/>
              </a:buClr>
              <a:buSzPts val="7200"/>
              <a:buNone/>
              <a:defRPr sz="7200">
                <a:solidFill>
                  <a:schemeClr val="accent4"/>
                </a:solidFill>
              </a:defRPr>
            </a:lvl8pPr>
            <a:lvl9pPr lvl="8" algn="ctr" rtl="0">
              <a:lnSpc>
                <a:spcPct val="80000"/>
              </a:lnSpc>
              <a:spcBef>
                <a:spcPts val="0"/>
              </a:spcBef>
              <a:spcAft>
                <a:spcPts val="0"/>
              </a:spcAft>
              <a:buClr>
                <a:schemeClr val="accent4"/>
              </a:buClr>
              <a:buSzPts val="7200"/>
              <a:buNone/>
              <a:defRPr sz="7200">
                <a:solidFill>
                  <a:schemeClr val="accent4"/>
                </a:solidFill>
              </a:defRPr>
            </a:lvl9pPr>
          </a:lstStyle>
          <a:p>
            <a:endParaRPr/>
          </a:p>
        </p:txBody>
      </p:sp>
      <p:sp>
        <p:nvSpPr>
          <p:cNvPr id="1201" name="Google Shape;1201;p20"/>
          <p:cNvSpPr txBox="1">
            <a:spLocks noGrp="1"/>
          </p:cNvSpPr>
          <p:nvPr>
            <p:ph type="subTitle" idx="3"/>
          </p:nvPr>
        </p:nvSpPr>
        <p:spPr>
          <a:xfrm>
            <a:off x="5729825" y="1968775"/>
            <a:ext cx="2223900" cy="365700"/>
          </a:xfrm>
          <a:prstGeom prst="rect">
            <a:avLst/>
          </a:prstGeom>
          <a:noFill/>
        </p:spPr>
        <p:txBody>
          <a:bodyPr spcFirstLastPara="1" wrap="square" lIns="91425" tIns="91425" rIns="91425" bIns="91425" anchor="b" anchorCtr="0">
            <a:noAutofit/>
          </a:bodyPr>
          <a:lstStyle>
            <a:lvl1pPr lvl="0" rtl="0">
              <a:spcBef>
                <a:spcPts val="0"/>
              </a:spcBef>
              <a:spcAft>
                <a:spcPts val="0"/>
              </a:spcAft>
              <a:buNone/>
              <a:defRPr sz="2000" b="1">
                <a:solidFill>
                  <a:schemeClr val="accent4"/>
                </a:solidFill>
                <a:latin typeface="Montserrat"/>
                <a:ea typeface="Montserrat"/>
                <a:cs typeface="Montserrat"/>
                <a:sym typeface="Montserrat"/>
              </a:defRPr>
            </a:lvl1pPr>
            <a:lvl2pPr lvl="1" rtl="0">
              <a:spcBef>
                <a:spcPts val="0"/>
              </a:spcBef>
              <a:spcAft>
                <a:spcPts val="0"/>
              </a:spcAft>
              <a:buNone/>
              <a:defRPr sz="2000" b="1">
                <a:solidFill>
                  <a:schemeClr val="accent4"/>
                </a:solidFill>
                <a:latin typeface="Montserrat"/>
                <a:ea typeface="Montserrat"/>
                <a:cs typeface="Montserrat"/>
                <a:sym typeface="Montserrat"/>
              </a:defRPr>
            </a:lvl2pPr>
            <a:lvl3pPr lvl="2" rtl="0">
              <a:spcBef>
                <a:spcPts val="0"/>
              </a:spcBef>
              <a:spcAft>
                <a:spcPts val="0"/>
              </a:spcAft>
              <a:buNone/>
              <a:defRPr sz="2000" b="1">
                <a:solidFill>
                  <a:schemeClr val="accent4"/>
                </a:solidFill>
                <a:latin typeface="Montserrat"/>
                <a:ea typeface="Montserrat"/>
                <a:cs typeface="Montserrat"/>
                <a:sym typeface="Montserrat"/>
              </a:defRPr>
            </a:lvl3pPr>
            <a:lvl4pPr lvl="3" rtl="0">
              <a:spcBef>
                <a:spcPts val="0"/>
              </a:spcBef>
              <a:spcAft>
                <a:spcPts val="0"/>
              </a:spcAft>
              <a:buNone/>
              <a:defRPr sz="2000" b="1">
                <a:solidFill>
                  <a:schemeClr val="accent4"/>
                </a:solidFill>
                <a:latin typeface="Montserrat"/>
                <a:ea typeface="Montserrat"/>
                <a:cs typeface="Montserrat"/>
                <a:sym typeface="Montserrat"/>
              </a:defRPr>
            </a:lvl4pPr>
            <a:lvl5pPr lvl="4" rtl="0">
              <a:spcBef>
                <a:spcPts val="0"/>
              </a:spcBef>
              <a:spcAft>
                <a:spcPts val="0"/>
              </a:spcAft>
              <a:buNone/>
              <a:defRPr sz="2000" b="1">
                <a:solidFill>
                  <a:schemeClr val="accent4"/>
                </a:solidFill>
                <a:latin typeface="Montserrat"/>
                <a:ea typeface="Montserrat"/>
                <a:cs typeface="Montserrat"/>
                <a:sym typeface="Montserrat"/>
              </a:defRPr>
            </a:lvl5pPr>
            <a:lvl6pPr lvl="5" rtl="0">
              <a:spcBef>
                <a:spcPts val="0"/>
              </a:spcBef>
              <a:spcAft>
                <a:spcPts val="0"/>
              </a:spcAft>
              <a:buNone/>
              <a:defRPr sz="2000" b="1">
                <a:solidFill>
                  <a:schemeClr val="accent4"/>
                </a:solidFill>
                <a:latin typeface="Montserrat"/>
                <a:ea typeface="Montserrat"/>
                <a:cs typeface="Montserrat"/>
                <a:sym typeface="Montserrat"/>
              </a:defRPr>
            </a:lvl6pPr>
            <a:lvl7pPr lvl="6" rtl="0">
              <a:spcBef>
                <a:spcPts val="0"/>
              </a:spcBef>
              <a:spcAft>
                <a:spcPts val="0"/>
              </a:spcAft>
              <a:buNone/>
              <a:defRPr sz="2000" b="1">
                <a:solidFill>
                  <a:schemeClr val="accent4"/>
                </a:solidFill>
                <a:latin typeface="Montserrat"/>
                <a:ea typeface="Montserrat"/>
                <a:cs typeface="Montserrat"/>
                <a:sym typeface="Montserrat"/>
              </a:defRPr>
            </a:lvl7pPr>
            <a:lvl8pPr lvl="7" rtl="0">
              <a:spcBef>
                <a:spcPts val="0"/>
              </a:spcBef>
              <a:spcAft>
                <a:spcPts val="0"/>
              </a:spcAft>
              <a:buNone/>
              <a:defRPr sz="2000" b="1">
                <a:solidFill>
                  <a:schemeClr val="accent4"/>
                </a:solidFill>
                <a:latin typeface="Montserrat"/>
                <a:ea typeface="Montserrat"/>
                <a:cs typeface="Montserrat"/>
                <a:sym typeface="Montserrat"/>
              </a:defRPr>
            </a:lvl8pPr>
            <a:lvl9pPr lvl="8" rtl="0">
              <a:spcBef>
                <a:spcPts val="0"/>
              </a:spcBef>
              <a:spcAft>
                <a:spcPts val="0"/>
              </a:spcAft>
              <a:buNone/>
              <a:defRPr sz="2000" b="1">
                <a:solidFill>
                  <a:schemeClr val="accent4"/>
                </a:solidFill>
                <a:latin typeface="Montserrat"/>
                <a:ea typeface="Montserrat"/>
                <a:cs typeface="Montserrat"/>
                <a:sym typeface="Montserrat"/>
              </a:defRPr>
            </a:lvl9pPr>
          </a:lstStyle>
          <a:p>
            <a:endParaRPr/>
          </a:p>
        </p:txBody>
      </p:sp>
      <p:sp>
        <p:nvSpPr>
          <p:cNvPr id="1202" name="Google Shape;1202;p20"/>
          <p:cNvSpPr txBox="1">
            <a:spLocks noGrp="1"/>
          </p:cNvSpPr>
          <p:nvPr>
            <p:ph type="subTitle" idx="4"/>
          </p:nvPr>
        </p:nvSpPr>
        <p:spPr>
          <a:xfrm>
            <a:off x="5729825" y="2298925"/>
            <a:ext cx="2223900" cy="675000"/>
          </a:xfrm>
          <a:prstGeom prst="rect">
            <a:avLst/>
          </a:prstGeom>
          <a:noFill/>
        </p:spPr>
        <p:txBody>
          <a:bodyPr spcFirstLastPara="1" wrap="square" lIns="91425" tIns="91425" rIns="91425" bIns="91425" anchor="t" anchorCtr="0">
            <a:noAutofit/>
          </a:bodyPr>
          <a:lstStyle>
            <a:lvl1pPr lvl="0" rtl="0">
              <a:spcBef>
                <a:spcPts val="0"/>
              </a:spcBef>
              <a:spcAft>
                <a:spcPts val="0"/>
              </a:spcAft>
              <a:buNone/>
              <a:defRPr>
                <a:solidFill>
                  <a:schemeClr val="accent4"/>
                </a:solidFill>
              </a:defRPr>
            </a:lvl1pPr>
            <a:lvl2pPr lvl="1" rtl="0">
              <a:spcBef>
                <a:spcPts val="0"/>
              </a:spcBef>
              <a:spcAft>
                <a:spcPts val="0"/>
              </a:spcAft>
              <a:buNone/>
              <a:defRPr>
                <a:solidFill>
                  <a:schemeClr val="accent4"/>
                </a:solidFill>
              </a:defRPr>
            </a:lvl2pPr>
            <a:lvl3pPr lvl="2" rtl="0">
              <a:spcBef>
                <a:spcPts val="0"/>
              </a:spcBef>
              <a:spcAft>
                <a:spcPts val="0"/>
              </a:spcAft>
              <a:buNone/>
              <a:defRPr>
                <a:solidFill>
                  <a:schemeClr val="accent4"/>
                </a:solidFill>
              </a:defRPr>
            </a:lvl3pPr>
            <a:lvl4pPr lvl="3" rtl="0">
              <a:spcBef>
                <a:spcPts val="0"/>
              </a:spcBef>
              <a:spcAft>
                <a:spcPts val="0"/>
              </a:spcAft>
              <a:buNone/>
              <a:defRPr>
                <a:solidFill>
                  <a:schemeClr val="accent4"/>
                </a:solidFill>
              </a:defRPr>
            </a:lvl4pPr>
            <a:lvl5pPr lvl="4" rtl="0">
              <a:spcBef>
                <a:spcPts val="0"/>
              </a:spcBef>
              <a:spcAft>
                <a:spcPts val="0"/>
              </a:spcAft>
              <a:buNone/>
              <a:defRPr>
                <a:solidFill>
                  <a:schemeClr val="accent4"/>
                </a:solidFill>
              </a:defRPr>
            </a:lvl5pPr>
            <a:lvl6pPr lvl="5" rtl="0">
              <a:spcBef>
                <a:spcPts val="0"/>
              </a:spcBef>
              <a:spcAft>
                <a:spcPts val="0"/>
              </a:spcAft>
              <a:buNone/>
              <a:defRPr>
                <a:solidFill>
                  <a:schemeClr val="accent4"/>
                </a:solidFill>
              </a:defRPr>
            </a:lvl6pPr>
            <a:lvl7pPr lvl="6" rtl="0">
              <a:spcBef>
                <a:spcPts val="0"/>
              </a:spcBef>
              <a:spcAft>
                <a:spcPts val="0"/>
              </a:spcAft>
              <a:buNone/>
              <a:defRPr>
                <a:solidFill>
                  <a:schemeClr val="accent4"/>
                </a:solidFill>
              </a:defRPr>
            </a:lvl7pPr>
            <a:lvl8pPr lvl="7" rtl="0">
              <a:spcBef>
                <a:spcPts val="0"/>
              </a:spcBef>
              <a:spcAft>
                <a:spcPts val="0"/>
              </a:spcAft>
              <a:buNone/>
              <a:defRPr>
                <a:solidFill>
                  <a:schemeClr val="accent4"/>
                </a:solidFill>
              </a:defRPr>
            </a:lvl8pPr>
            <a:lvl9pPr lvl="8" rtl="0">
              <a:spcBef>
                <a:spcPts val="0"/>
              </a:spcBef>
              <a:spcAft>
                <a:spcPts val="0"/>
              </a:spcAft>
              <a:buNone/>
              <a:defRPr>
                <a:solidFill>
                  <a:schemeClr val="accent4"/>
                </a:solidFill>
              </a:defRPr>
            </a:lvl9pPr>
          </a:lstStyle>
          <a:p>
            <a:endParaRPr/>
          </a:p>
        </p:txBody>
      </p:sp>
      <p:sp>
        <p:nvSpPr>
          <p:cNvPr id="1203" name="Google Shape;1203;p20"/>
          <p:cNvSpPr txBox="1">
            <a:spLocks noGrp="1"/>
          </p:cNvSpPr>
          <p:nvPr>
            <p:ph type="subTitle" idx="5"/>
          </p:nvPr>
        </p:nvSpPr>
        <p:spPr>
          <a:xfrm>
            <a:off x="1023000" y="3530500"/>
            <a:ext cx="2283300" cy="365700"/>
          </a:xfrm>
          <a:prstGeom prst="rect">
            <a:avLst/>
          </a:prstGeom>
          <a:noFill/>
        </p:spPr>
        <p:txBody>
          <a:bodyPr spcFirstLastPara="1" wrap="square" lIns="91425" tIns="91425" rIns="91425" bIns="91425" anchor="b" anchorCtr="0">
            <a:noAutofit/>
          </a:bodyPr>
          <a:lstStyle>
            <a:lvl1pPr lvl="0" algn="r" rtl="0">
              <a:spcBef>
                <a:spcPts val="0"/>
              </a:spcBef>
              <a:spcAft>
                <a:spcPts val="0"/>
              </a:spcAft>
              <a:buNone/>
              <a:defRPr sz="2000" b="1">
                <a:solidFill>
                  <a:schemeClr val="accent4"/>
                </a:solidFill>
                <a:latin typeface="Montserrat"/>
                <a:ea typeface="Montserrat"/>
                <a:cs typeface="Montserrat"/>
                <a:sym typeface="Montserrat"/>
              </a:defRPr>
            </a:lvl1pPr>
            <a:lvl2pPr lvl="1" algn="r" rtl="0">
              <a:spcBef>
                <a:spcPts val="0"/>
              </a:spcBef>
              <a:spcAft>
                <a:spcPts val="0"/>
              </a:spcAft>
              <a:buNone/>
              <a:defRPr sz="2000" b="1">
                <a:solidFill>
                  <a:schemeClr val="accent4"/>
                </a:solidFill>
                <a:latin typeface="Montserrat"/>
                <a:ea typeface="Montserrat"/>
                <a:cs typeface="Montserrat"/>
                <a:sym typeface="Montserrat"/>
              </a:defRPr>
            </a:lvl2pPr>
            <a:lvl3pPr lvl="2" algn="r" rtl="0">
              <a:spcBef>
                <a:spcPts val="0"/>
              </a:spcBef>
              <a:spcAft>
                <a:spcPts val="0"/>
              </a:spcAft>
              <a:buNone/>
              <a:defRPr sz="2000" b="1">
                <a:solidFill>
                  <a:schemeClr val="accent4"/>
                </a:solidFill>
                <a:latin typeface="Montserrat"/>
                <a:ea typeface="Montserrat"/>
                <a:cs typeface="Montserrat"/>
                <a:sym typeface="Montserrat"/>
              </a:defRPr>
            </a:lvl3pPr>
            <a:lvl4pPr lvl="3" algn="r" rtl="0">
              <a:spcBef>
                <a:spcPts val="0"/>
              </a:spcBef>
              <a:spcAft>
                <a:spcPts val="0"/>
              </a:spcAft>
              <a:buNone/>
              <a:defRPr sz="2000" b="1">
                <a:solidFill>
                  <a:schemeClr val="accent4"/>
                </a:solidFill>
                <a:latin typeface="Montserrat"/>
                <a:ea typeface="Montserrat"/>
                <a:cs typeface="Montserrat"/>
                <a:sym typeface="Montserrat"/>
              </a:defRPr>
            </a:lvl4pPr>
            <a:lvl5pPr lvl="4" algn="r" rtl="0">
              <a:spcBef>
                <a:spcPts val="0"/>
              </a:spcBef>
              <a:spcAft>
                <a:spcPts val="0"/>
              </a:spcAft>
              <a:buNone/>
              <a:defRPr sz="2000" b="1">
                <a:solidFill>
                  <a:schemeClr val="accent4"/>
                </a:solidFill>
                <a:latin typeface="Montserrat"/>
                <a:ea typeface="Montserrat"/>
                <a:cs typeface="Montserrat"/>
                <a:sym typeface="Montserrat"/>
              </a:defRPr>
            </a:lvl5pPr>
            <a:lvl6pPr lvl="5" algn="r" rtl="0">
              <a:spcBef>
                <a:spcPts val="0"/>
              </a:spcBef>
              <a:spcAft>
                <a:spcPts val="0"/>
              </a:spcAft>
              <a:buNone/>
              <a:defRPr sz="2000" b="1">
                <a:solidFill>
                  <a:schemeClr val="accent4"/>
                </a:solidFill>
                <a:latin typeface="Montserrat"/>
                <a:ea typeface="Montserrat"/>
                <a:cs typeface="Montserrat"/>
                <a:sym typeface="Montserrat"/>
              </a:defRPr>
            </a:lvl6pPr>
            <a:lvl7pPr lvl="6" algn="r" rtl="0">
              <a:spcBef>
                <a:spcPts val="0"/>
              </a:spcBef>
              <a:spcAft>
                <a:spcPts val="0"/>
              </a:spcAft>
              <a:buNone/>
              <a:defRPr sz="2000" b="1">
                <a:solidFill>
                  <a:schemeClr val="accent4"/>
                </a:solidFill>
                <a:latin typeface="Montserrat"/>
                <a:ea typeface="Montserrat"/>
                <a:cs typeface="Montserrat"/>
                <a:sym typeface="Montserrat"/>
              </a:defRPr>
            </a:lvl7pPr>
            <a:lvl8pPr lvl="7" algn="r" rtl="0">
              <a:spcBef>
                <a:spcPts val="0"/>
              </a:spcBef>
              <a:spcAft>
                <a:spcPts val="0"/>
              </a:spcAft>
              <a:buNone/>
              <a:defRPr sz="2000" b="1">
                <a:solidFill>
                  <a:schemeClr val="accent4"/>
                </a:solidFill>
                <a:latin typeface="Montserrat"/>
                <a:ea typeface="Montserrat"/>
                <a:cs typeface="Montserrat"/>
                <a:sym typeface="Montserrat"/>
              </a:defRPr>
            </a:lvl8pPr>
            <a:lvl9pPr lvl="8" algn="r" rtl="0">
              <a:spcBef>
                <a:spcPts val="0"/>
              </a:spcBef>
              <a:spcAft>
                <a:spcPts val="0"/>
              </a:spcAft>
              <a:buNone/>
              <a:defRPr sz="2000" b="1">
                <a:solidFill>
                  <a:schemeClr val="accent4"/>
                </a:solidFill>
                <a:latin typeface="Montserrat"/>
                <a:ea typeface="Montserrat"/>
                <a:cs typeface="Montserrat"/>
                <a:sym typeface="Montserrat"/>
              </a:defRPr>
            </a:lvl9pPr>
          </a:lstStyle>
          <a:p>
            <a:endParaRPr/>
          </a:p>
        </p:txBody>
      </p:sp>
      <p:sp>
        <p:nvSpPr>
          <p:cNvPr id="1204" name="Google Shape;1204;p20"/>
          <p:cNvSpPr txBox="1">
            <a:spLocks noGrp="1"/>
          </p:cNvSpPr>
          <p:nvPr>
            <p:ph type="subTitle" idx="6"/>
          </p:nvPr>
        </p:nvSpPr>
        <p:spPr>
          <a:xfrm>
            <a:off x="1023000" y="3860650"/>
            <a:ext cx="2283300" cy="675000"/>
          </a:xfrm>
          <a:prstGeom prst="rect">
            <a:avLst/>
          </a:prstGeom>
          <a:noFill/>
        </p:spPr>
        <p:txBody>
          <a:bodyPr spcFirstLastPara="1" wrap="square" lIns="91425" tIns="91425" rIns="91425" bIns="91425" anchor="t" anchorCtr="0">
            <a:noAutofit/>
          </a:bodyPr>
          <a:lstStyle>
            <a:lvl1pPr lvl="0" algn="r" rtl="0">
              <a:spcBef>
                <a:spcPts val="0"/>
              </a:spcBef>
              <a:spcAft>
                <a:spcPts val="0"/>
              </a:spcAft>
              <a:buNone/>
              <a:defRPr>
                <a:solidFill>
                  <a:schemeClr val="accent4"/>
                </a:solidFill>
              </a:defRPr>
            </a:lvl1pPr>
            <a:lvl2pPr lvl="1" algn="r" rtl="0">
              <a:spcBef>
                <a:spcPts val="0"/>
              </a:spcBef>
              <a:spcAft>
                <a:spcPts val="0"/>
              </a:spcAft>
              <a:buNone/>
              <a:defRPr>
                <a:solidFill>
                  <a:schemeClr val="accent4"/>
                </a:solidFill>
              </a:defRPr>
            </a:lvl2pPr>
            <a:lvl3pPr lvl="2" algn="r" rtl="0">
              <a:spcBef>
                <a:spcPts val="0"/>
              </a:spcBef>
              <a:spcAft>
                <a:spcPts val="0"/>
              </a:spcAft>
              <a:buNone/>
              <a:defRPr>
                <a:solidFill>
                  <a:schemeClr val="accent4"/>
                </a:solidFill>
              </a:defRPr>
            </a:lvl3pPr>
            <a:lvl4pPr lvl="3" algn="r" rtl="0">
              <a:spcBef>
                <a:spcPts val="0"/>
              </a:spcBef>
              <a:spcAft>
                <a:spcPts val="0"/>
              </a:spcAft>
              <a:buNone/>
              <a:defRPr>
                <a:solidFill>
                  <a:schemeClr val="accent4"/>
                </a:solidFill>
              </a:defRPr>
            </a:lvl4pPr>
            <a:lvl5pPr lvl="4" algn="r" rtl="0">
              <a:spcBef>
                <a:spcPts val="0"/>
              </a:spcBef>
              <a:spcAft>
                <a:spcPts val="0"/>
              </a:spcAft>
              <a:buNone/>
              <a:defRPr>
                <a:solidFill>
                  <a:schemeClr val="accent4"/>
                </a:solidFill>
              </a:defRPr>
            </a:lvl5pPr>
            <a:lvl6pPr lvl="5" algn="r" rtl="0">
              <a:spcBef>
                <a:spcPts val="0"/>
              </a:spcBef>
              <a:spcAft>
                <a:spcPts val="0"/>
              </a:spcAft>
              <a:buNone/>
              <a:defRPr>
                <a:solidFill>
                  <a:schemeClr val="accent4"/>
                </a:solidFill>
              </a:defRPr>
            </a:lvl6pPr>
            <a:lvl7pPr lvl="6" algn="r" rtl="0">
              <a:spcBef>
                <a:spcPts val="0"/>
              </a:spcBef>
              <a:spcAft>
                <a:spcPts val="0"/>
              </a:spcAft>
              <a:buNone/>
              <a:defRPr>
                <a:solidFill>
                  <a:schemeClr val="accent4"/>
                </a:solidFill>
              </a:defRPr>
            </a:lvl7pPr>
            <a:lvl8pPr lvl="7" algn="r" rtl="0">
              <a:spcBef>
                <a:spcPts val="0"/>
              </a:spcBef>
              <a:spcAft>
                <a:spcPts val="0"/>
              </a:spcAft>
              <a:buNone/>
              <a:defRPr>
                <a:solidFill>
                  <a:schemeClr val="accent4"/>
                </a:solidFill>
              </a:defRPr>
            </a:lvl8pPr>
            <a:lvl9pPr lvl="8" algn="r" rtl="0">
              <a:spcBef>
                <a:spcPts val="0"/>
              </a:spcBef>
              <a:spcAft>
                <a:spcPts val="0"/>
              </a:spcAft>
              <a:buNone/>
              <a:defRPr>
                <a:solidFill>
                  <a:schemeClr val="accent4"/>
                </a:solidFill>
              </a:defRPr>
            </a:lvl9pPr>
          </a:lstStyle>
          <a:p>
            <a:endParaRPr/>
          </a:p>
        </p:txBody>
      </p:sp>
      <p:sp>
        <p:nvSpPr>
          <p:cNvPr id="1205" name="Google Shape;1205;p20"/>
          <p:cNvSpPr txBox="1">
            <a:spLocks noGrp="1"/>
          </p:cNvSpPr>
          <p:nvPr>
            <p:ph type="subTitle" idx="7"/>
          </p:nvPr>
        </p:nvSpPr>
        <p:spPr>
          <a:xfrm>
            <a:off x="4427275" y="3530500"/>
            <a:ext cx="2283300" cy="365700"/>
          </a:xfrm>
          <a:prstGeom prst="rect">
            <a:avLst/>
          </a:prstGeom>
          <a:noFill/>
        </p:spPr>
        <p:txBody>
          <a:bodyPr spcFirstLastPara="1" wrap="square" lIns="91425" tIns="91425" rIns="91425" bIns="91425" anchor="b" anchorCtr="0">
            <a:noAutofit/>
          </a:bodyPr>
          <a:lstStyle>
            <a:lvl1pPr lvl="0" algn="r" rtl="0">
              <a:spcBef>
                <a:spcPts val="0"/>
              </a:spcBef>
              <a:spcAft>
                <a:spcPts val="0"/>
              </a:spcAft>
              <a:buNone/>
              <a:defRPr sz="2000" b="1">
                <a:solidFill>
                  <a:schemeClr val="accent4"/>
                </a:solidFill>
                <a:latin typeface="Montserrat"/>
                <a:ea typeface="Montserrat"/>
                <a:cs typeface="Montserrat"/>
                <a:sym typeface="Montserrat"/>
              </a:defRPr>
            </a:lvl1pPr>
            <a:lvl2pPr lvl="1" algn="r" rtl="0">
              <a:spcBef>
                <a:spcPts val="0"/>
              </a:spcBef>
              <a:spcAft>
                <a:spcPts val="0"/>
              </a:spcAft>
              <a:buNone/>
              <a:defRPr sz="2000" b="1">
                <a:solidFill>
                  <a:schemeClr val="accent4"/>
                </a:solidFill>
                <a:latin typeface="Montserrat"/>
                <a:ea typeface="Montserrat"/>
                <a:cs typeface="Montserrat"/>
                <a:sym typeface="Montserrat"/>
              </a:defRPr>
            </a:lvl2pPr>
            <a:lvl3pPr lvl="2" algn="r" rtl="0">
              <a:spcBef>
                <a:spcPts val="0"/>
              </a:spcBef>
              <a:spcAft>
                <a:spcPts val="0"/>
              </a:spcAft>
              <a:buNone/>
              <a:defRPr sz="2000" b="1">
                <a:solidFill>
                  <a:schemeClr val="accent4"/>
                </a:solidFill>
                <a:latin typeface="Montserrat"/>
                <a:ea typeface="Montserrat"/>
                <a:cs typeface="Montserrat"/>
                <a:sym typeface="Montserrat"/>
              </a:defRPr>
            </a:lvl3pPr>
            <a:lvl4pPr lvl="3" algn="r" rtl="0">
              <a:spcBef>
                <a:spcPts val="0"/>
              </a:spcBef>
              <a:spcAft>
                <a:spcPts val="0"/>
              </a:spcAft>
              <a:buNone/>
              <a:defRPr sz="2000" b="1">
                <a:solidFill>
                  <a:schemeClr val="accent4"/>
                </a:solidFill>
                <a:latin typeface="Montserrat"/>
                <a:ea typeface="Montserrat"/>
                <a:cs typeface="Montserrat"/>
                <a:sym typeface="Montserrat"/>
              </a:defRPr>
            </a:lvl4pPr>
            <a:lvl5pPr lvl="4" algn="r" rtl="0">
              <a:spcBef>
                <a:spcPts val="0"/>
              </a:spcBef>
              <a:spcAft>
                <a:spcPts val="0"/>
              </a:spcAft>
              <a:buNone/>
              <a:defRPr sz="2000" b="1">
                <a:solidFill>
                  <a:schemeClr val="accent4"/>
                </a:solidFill>
                <a:latin typeface="Montserrat"/>
                <a:ea typeface="Montserrat"/>
                <a:cs typeface="Montserrat"/>
                <a:sym typeface="Montserrat"/>
              </a:defRPr>
            </a:lvl5pPr>
            <a:lvl6pPr lvl="5" algn="r" rtl="0">
              <a:spcBef>
                <a:spcPts val="0"/>
              </a:spcBef>
              <a:spcAft>
                <a:spcPts val="0"/>
              </a:spcAft>
              <a:buNone/>
              <a:defRPr sz="2000" b="1">
                <a:solidFill>
                  <a:schemeClr val="accent4"/>
                </a:solidFill>
                <a:latin typeface="Montserrat"/>
                <a:ea typeface="Montserrat"/>
                <a:cs typeface="Montserrat"/>
                <a:sym typeface="Montserrat"/>
              </a:defRPr>
            </a:lvl6pPr>
            <a:lvl7pPr lvl="6" algn="r" rtl="0">
              <a:spcBef>
                <a:spcPts val="0"/>
              </a:spcBef>
              <a:spcAft>
                <a:spcPts val="0"/>
              </a:spcAft>
              <a:buNone/>
              <a:defRPr sz="2000" b="1">
                <a:solidFill>
                  <a:schemeClr val="accent4"/>
                </a:solidFill>
                <a:latin typeface="Montserrat"/>
                <a:ea typeface="Montserrat"/>
                <a:cs typeface="Montserrat"/>
                <a:sym typeface="Montserrat"/>
              </a:defRPr>
            </a:lvl7pPr>
            <a:lvl8pPr lvl="7" algn="r" rtl="0">
              <a:spcBef>
                <a:spcPts val="0"/>
              </a:spcBef>
              <a:spcAft>
                <a:spcPts val="0"/>
              </a:spcAft>
              <a:buNone/>
              <a:defRPr sz="2000" b="1">
                <a:solidFill>
                  <a:schemeClr val="accent4"/>
                </a:solidFill>
                <a:latin typeface="Montserrat"/>
                <a:ea typeface="Montserrat"/>
                <a:cs typeface="Montserrat"/>
                <a:sym typeface="Montserrat"/>
              </a:defRPr>
            </a:lvl8pPr>
            <a:lvl9pPr lvl="8" algn="r" rtl="0">
              <a:spcBef>
                <a:spcPts val="0"/>
              </a:spcBef>
              <a:spcAft>
                <a:spcPts val="0"/>
              </a:spcAft>
              <a:buNone/>
              <a:defRPr sz="2000" b="1">
                <a:solidFill>
                  <a:schemeClr val="accent4"/>
                </a:solidFill>
                <a:latin typeface="Montserrat"/>
                <a:ea typeface="Montserrat"/>
                <a:cs typeface="Montserrat"/>
                <a:sym typeface="Montserrat"/>
              </a:defRPr>
            </a:lvl9pPr>
          </a:lstStyle>
          <a:p>
            <a:endParaRPr/>
          </a:p>
        </p:txBody>
      </p:sp>
      <p:sp>
        <p:nvSpPr>
          <p:cNvPr id="1206" name="Google Shape;1206;p20"/>
          <p:cNvSpPr txBox="1">
            <a:spLocks noGrp="1"/>
          </p:cNvSpPr>
          <p:nvPr>
            <p:ph type="subTitle" idx="8"/>
          </p:nvPr>
        </p:nvSpPr>
        <p:spPr>
          <a:xfrm>
            <a:off x="4427275" y="3860650"/>
            <a:ext cx="2283300" cy="675000"/>
          </a:xfrm>
          <a:prstGeom prst="rect">
            <a:avLst/>
          </a:prstGeom>
          <a:noFill/>
        </p:spPr>
        <p:txBody>
          <a:bodyPr spcFirstLastPara="1" wrap="square" lIns="91425" tIns="91425" rIns="91425" bIns="91425" anchor="t" anchorCtr="0">
            <a:noAutofit/>
          </a:bodyPr>
          <a:lstStyle>
            <a:lvl1pPr lvl="0" algn="r" rtl="0">
              <a:spcBef>
                <a:spcPts val="0"/>
              </a:spcBef>
              <a:spcAft>
                <a:spcPts val="0"/>
              </a:spcAft>
              <a:buNone/>
              <a:defRPr>
                <a:solidFill>
                  <a:schemeClr val="accent4"/>
                </a:solidFill>
              </a:defRPr>
            </a:lvl1pPr>
            <a:lvl2pPr lvl="1" algn="r" rtl="0">
              <a:spcBef>
                <a:spcPts val="0"/>
              </a:spcBef>
              <a:spcAft>
                <a:spcPts val="0"/>
              </a:spcAft>
              <a:buNone/>
              <a:defRPr>
                <a:solidFill>
                  <a:schemeClr val="accent4"/>
                </a:solidFill>
              </a:defRPr>
            </a:lvl2pPr>
            <a:lvl3pPr lvl="2" algn="r" rtl="0">
              <a:spcBef>
                <a:spcPts val="0"/>
              </a:spcBef>
              <a:spcAft>
                <a:spcPts val="0"/>
              </a:spcAft>
              <a:buNone/>
              <a:defRPr>
                <a:solidFill>
                  <a:schemeClr val="accent4"/>
                </a:solidFill>
              </a:defRPr>
            </a:lvl3pPr>
            <a:lvl4pPr lvl="3" algn="r" rtl="0">
              <a:spcBef>
                <a:spcPts val="0"/>
              </a:spcBef>
              <a:spcAft>
                <a:spcPts val="0"/>
              </a:spcAft>
              <a:buNone/>
              <a:defRPr>
                <a:solidFill>
                  <a:schemeClr val="accent4"/>
                </a:solidFill>
              </a:defRPr>
            </a:lvl4pPr>
            <a:lvl5pPr lvl="4" algn="r" rtl="0">
              <a:spcBef>
                <a:spcPts val="0"/>
              </a:spcBef>
              <a:spcAft>
                <a:spcPts val="0"/>
              </a:spcAft>
              <a:buNone/>
              <a:defRPr>
                <a:solidFill>
                  <a:schemeClr val="accent4"/>
                </a:solidFill>
              </a:defRPr>
            </a:lvl5pPr>
            <a:lvl6pPr lvl="5" algn="r" rtl="0">
              <a:spcBef>
                <a:spcPts val="0"/>
              </a:spcBef>
              <a:spcAft>
                <a:spcPts val="0"/>
              </a:spcAft>
              <a:buNone/>
              <a:defRPr>
                <a:solidFill>
                  <a:schemeClr val="accent4"/>
                </a:solidFill>
              </a:defRPr>
            </a:lvl6pPr>
            <a:lvl7pPr lvl="6" algn="r" rtl="0">
              <a:spcBef>
                <a:spcPts val="0"/>
              </a:spcBef>
              <a:spcAft>
                <a:spcPts val="0"/>
              </a:spcAft>
              <a:buNone/>
              <a:defRPr>
                <a:solidFill>
                  <a:schemeClr val="accent4"/>
                </a:solidFill>
              </a:defRPr>
            </a:lvl7pPr>
            <a:lvl8pPr lvl="7" algn="r" rtl="0">
              <a:spcBef>
                <a:spcPts val="0"/>
              </a:spcBef>
              <a:spcAft>
                <a:spcPts val="0"/>
              </a:spcAft>
              <a:buNone/>
              <a:defRPr>
                <a:solidFill>
                  <a:schemeClr val="accent4"/>
                </a:solidFill>
              </a:defRPr>
            </a:lvl8pPr>
            <a:lvl9pPr lvl="8" algn="r" rtl="0">
              <a:spcBef>
                <a:spcPts val="0"/>
              </a:spcBef>
              <a:spcAft>
                <a:spcPts val="0"/>
              </a:spcAft>
              <a:buNone/>
              <a:defRPr>
                <a:solidFill>
                  <a:schemeClr val="accent4"/>
                </a:solidFill>
              </a:defRPr>
            </a:lvl9pPr>
          </a:lstStyle>
          <a:p>
            <a:endParaRPr/>
          </a:p>
        </p:txBody>
      </p:sp>
      <p:grpSp>
        <p:nvGrpSpPr>
          <p:cNvPr id="1207" name="Google Shape;1207;p20"/>
          <p:cNvGrpSpPr/>
          <p:nvPr/>
        </p:nvGrpSpPr>
        <p:grpSpPr>
          <a:xfrm flipH="1">
            <a:off x="7976069" y="441339"/>
            <a:ext cx="683874" cy="663110"/>
            <a:chOff x="4597724" y="1112574"/>
            <a:chExt cx="876312" cy="849705"/>
          </a:xfrm>
        </p:grpSpPr>
        <p:sp>
          <p:nvSpPr>
            <p:cNvPr id="1208" name="Google Shape;1208;p20"/>
            <p:cNvSpPr/>
            <p:nvPr/>
          </p:nvSpPr>
          <p:spPr>
            <a:xfrm>
              <a:off x="4669436" y="1144179"/>
              <a:ext cx="804600" cy="818100"/>
            </a:xfrm>
            <a:prstGeom prst="mathPlus">
              <a:avLst>
                <a:gd name="adj1" fmla="val 15784"/>
              </a:avLst>
            </a:prstGeom>
            <a:gradFill>
              <a:gsLst>
                <a:gs pos="0">
                  <a:schemeClr val="dk1"/>
                </a:gs>
                <a:gs pos="100000">
                  <a:schemeClr val="accent1"/>
                </a:gs>
              </a:gsLst>
              <a:lin ang="5400012" scaled="0"/>
            </a:gradFill>
            <a:ln>
              <a:noFill/>
            </a:ln>
            <a:effectLst>
              <a:outerShdw blurRad="542925" dist="19050" algn="bl" rotWithShape="0">
                <a:schemeClr val="dk2">
                  <a:alpha val="4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0"/>
            <p:cNvSpPr/>
            <p:nvPr/>
          </p:nvSpPr>
          <p:spPr>
            <a:xfrm>
              <a:off x="4597724" y="1112574"/>
              <a:ext cx="804600" cy="818100"/>
            </a:xfrm>
            <a:prstGeom prst="mathPlus">
              <a:avLst>
                <a:gd name="adj1" fmla="val 15784"/>
              </a:avLst>
            </a:prstGeom>
            <a:gradFill>
              <a:gsLst>
                <a:gs pos="0">
                  <a:schemeClr val="lt2"/>
                </a:gs>
                <a:gs pos="47000">
                  <a:schemeClr val="lt2"/>
                </a:gs>
                <a:gs pos="97000">
                  <a:schemeClr val="dk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0" name="Google Shape;1210;p20"/>
          <p:cNvSpPr/>
          <p:nvPr/>
        </p:nvSpPr>
        <p:spPr>
          <a:xfrm rot="-8100000">
            <a:off x="6716324" y="-510347"/>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1" name="Google Shape;1211;p20"/>
          <p:cNvGrpSpPr/>
          <p:nvPr/>
        </p:nvGrpSpPr>
        <p:grpSpPr>
          <a:xfrm flipH="1">
            <a:off x="-171940" y="-211380"/>
            <a:ext cx="814235" cy="814235"/>
            <a:chOff x="6094950" y="1036375"/>
            <a:chExt cx="1122000" cy="1122000"/>
          </a:xfrm>
        </p:grpSpPr>
        <p:sp>
          <p:nvSpPr>
            <p:cNvPr id="1212" name="Google Shape;1212;p20"/>
            <p:cNvSpPr/>
            <p:nvPr/>
          </p:nvSpPr>
          <p:spPr>
            <a:xfrm>
              <a:off x="6171150" y="1112575"/>
              <a:ext cx="1045800" cy="1045800"/>
            </a:xfrm>
            <a:prstGeom prst="donut">
              <a:avLst>
                <a:gd name="adj" fmla="val 13018"/>
              </a:avLst>
            </a:prstGeom>
            <a:gradFill>
              <a:gsLst>
                <a:gs pos="0">
                  <a:schemeClr val="lt1"/>
                </a:gs>
                <a:gs pos="100000">
                  <a:schemeClr val="dk2"/>
                </a:gs>
              </a:gsLst>
              <a:lin ang="5400012" scaled="0"/>
            </a:gradFill>
            <a:ln>
              <a:noFill/>
            </a:ln>
            <a:effectLst>
              <a:outerShdw blurRad="442913" dist="19050" dir="5400000" algn="bl" rotWithShape="0">
                <a:srgbClr val="000000">
                  <a:alpha val="3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0"/>
            <p:cNvSpPr/>
            <p:nvPr/>
          </p:nvSpPr>
          <p:spPr>
            <a:xfrm>
              <a:off x="6094950" y="1036375"/>
              <a:ext cx="1045800" cy="1045800"/>
            </a:xfrm>
            <a:prstGeom prst="donut">
              <a:avLst>
                <a:gd name="adj" fmla="val 13018"/>
              </a:avLst>
            </a:prstGeom>
            <a:gradFill>
              <a:gsLst>
                <a:gs pos="0">
                  <a:schemeClr val="dk1"/>
                </a:gs>
                <a:gs pos="3900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4" name="Google Shape;1214;p20"/>
          <p:cNvSpPr/>
          <p:nvPr/>
        </p:nvSpPr>
        <p:spPr>
          <a:xfrm rot="-8100000">
            <a:off x="-314451" y="1703253"/>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5" name="Google Shape;1215;p20"/>
          <p:cNvGrpSpPr/>
          <p:nvPr/>
        </p:nvGrpSpPr>
        <p:grpSpPr>
          <a:xfrm flipH="1">
            <a:off x="8679060" y="2930333"/>
            <a:ext cx="814235" cy="814235"/>
            <a:chOff x="6094950" y="1036375"/>
            <a:chExt cx="1122000" cy="1122000"/>
          </a:xfrm>
        </p:grpSpPr>
        <p:sp>
          <p:nvSpPr>
            <p:cNvPr id="1216" name="Google Shape;1216;p20"/>
            <p:cNvSpPr/>
            <p:nvPr/>
          </p:nvSpPr>
          <p:spPr>
            <a:xfrm>
              <a:off x="6171150" y="1112575"/>
              <a:ext cx="1045800" cy="1045800"/>
            </a:xfrm>
            <a:prstGeom prst="donut">
              <a:avLst>
                <a:gd name="adj" fmla="val 13018"/>
              </a:avLst>
            </a:prstGeom>
            <a:gradFill>
              <a:gsLst>
                <a:gs pos="0">
                  <a:schemeClr val="lt1"/>
                </a:gs>
                <a:gs pos="100000">
                  <a:schemeClr val="dk2"/>
                </a:gs>
              </a:gsLst>
              <a:lin ang="5400012" scaled="0"/>
            </a:gradFill>
            <a:ln>
              <a:noFill/>
            </a:ln>
            <a:effectLst>
              <a:outerShdw blurRad="442913" dist="19050" dir="5400000" algn="bl" rotWithShape="0">
                <a:srgbClr val="000000">
                  <a:alpha val="3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0"/>
            <p:cNvSpPr/>
            <p:nvPr/>
          </p:nvSpPr>
          <p:spPr>
            <a:xfrm>
              <a:off x="6094950" y="1036375"/>
              <a:ext cx="1045800" cy="1045800"/>
            </a:xfrm>
            <a:prstGeom prst="donut">
              <a:avLst>
                <a:gd name="adj" fmla="val 13018"/>
              </a:avLst>
            </a:prstGeom>
            <a:gradFill>
              <a:gsLst>
                <a:gs pos="0">
                  <a:schemeClr val="dk1"/>
                </a:gs>
                <a:gs pos="3900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8" name="Google Shape;1218;p20"/>
          <p:cNvSpPr/>
          <p:nvPr/>
        </p:nvSpPr>
        <p:spPr>
          <a:xfrm rot="-8100000">
            <a:off x="7725549" y="3929578"/>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0"/>
          <p:cNvSpPr/>
          <p:nvPr/>
        </p:nvSpPr>
        <p:spPr>
          <a:xfrm rot="-8100000">
            <a:off x="3302661" y="4275316"/>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78"/>
        <p:cNvGrpSpPr/>
        <p:nvPr/>
      </p:nvGrpSpPr>
      <p:grpSpPr>
        <a:xfrm>
          <a:off x="0" y="0"/>
          <a:ext cx="0" cy="0"/>
          <a:chOff x="0" y="0"/>
          <a:chExt cx="0" cy="0"/>
        </a:xfrm>
      </p:grpSpPr>
      <p:grpSp>
        <p:nvGrpSpPr>
          <p:cNvPr id="79" name="Google Shape;79;p3"/>
          <p:cNvGrpSpPr/>
          <p:nvPr/>
        </p:nvGrpSpPr>
        <p:grpSpPr>
          <a:xfrm>
            <a:off x="-100309" y="-413298"/>
            <a:ext cx="9344800" cy="5970256"/>
            <a:chOff x="1731950" y="2464950"/>
            <a:chExt cx="4224975" cy="2699275"/>
          </a:xfrm>
        </p:grpSpPr>
        <p:sp>
          <p:nvSpPr>
            <p:cNvPr id="80" name="Google Shape;80;p3"/>
            <p:cNvSpPr/>
            <p:nvPr/>
          </p:nvSpPr>
          <p:spPr>
            <a:xfrm>
              <a:off x="1731950" y="2464950"/>
              <a:ext cx="4224975" cy="2699275"/>
            </a:xfrm>
            <a:custGeom>
              <a:avLst/>
              <a:gdLst/>
              <a:ahLst/>
              <a:cxnLst/>
              <a:rect l="l" t="t" r="r" b="b"/>
              <a:pathLst>
                <a:path w="168999" h="107971" extrusionOk="0">
                  <a:moveTo>
                    <a:pt x="168698" y="276"/>
                  </a:moveTo>
                  <a:lnTo>
                    <a:pt x="168698" y="107695"/>
                  </a:lnTo>
                  <a:lnTo>
                    <a:pt x="277" y="107695"/>
                  </a:lnTo>
                  <a:lnTo>
                    <a:pt x="277" y="276"/>
                  </a:lnTo>
                  <a:close/>
                  <a:moveTo>
                    <a:pt x="1" y="0"/>
                  </a:moveTo>
                  <a:lnTo>
                    <a:pt x="1" y="107971"/>
                  </a:lnTo>
                  <a:lnTo>
                    <a:pt x="168999" y="107971"/>
                  </a:lnTo>
                  <a:lnTo>
                    <a:pt x="168999"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1735725" y="5028875"/>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1735725" y="4900425"/>
              <a:ext cx="4217450" cy="7525"/>
            </a:xfrm>
            <a:custGeom>
              <a:avLst/>
              <a:gdLst/>
              <a:ahLst/>
              <a:cxnLst/>
              <a:rect l="l" t="t" r="r" b="b"/>
              <a:pathLst>
                <a:path w="168698" h="301"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1735725" y="4772600"/>
              <a:ext cx="4217450" cy="6925"/>
            </a:xfrm>
            <a:custGeom>
              <a:avLst/>
              <a:gdLst/>
              <a:ahLst/>
              <a:cxnLst/>
              <a:rect l="l" t="t" r="r" b="b"/>
              <a:pathLst>
                <a:path w="168698" h="277"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1735725" y="4644150"/>
              <a:ext cx="4217450" cy="7550"/>
            </a:xfrm>
            <a:custGeom>
              <a:avLst/>
              <a:gdLst/>
              <a:ahLst/>
              <a:cxnLst/>
              <a:rect l="l" t="t" r="r" b="b"/>
              <a:pathLst>
                <a:path w="168698" h="302" extrusionOk="0">
                  <a:moveTo>
                    <a:pt x="0" y="1"/>
                  </a:moveTo>
                  <a:lnTo>
                    <a:pt x="0" y="301"/>
                  </a:lnTo>
                  <a:lnTo>
                    <a:pt x="168698" y="301"/>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1735725" y="4516325"/>
              <a:ext cx="4217450" cy="6925"/>
            </a:xfrm>
            <a:custGeom>
              <a:avLst/>
              <a:gdLst/>
              <a:ahLst/>
              <a:cxnLst/>
              <a:rect l="l" t="t" r="r" b="b"/>
              <a:pathLst>
                <a:path w="168698" h="277" extrusionOk="0">
                  <a:moveTo>
                    <a:pt x="0" y="1"/>
                  </a:moveTo>
                  <a:lnTo>
                    <a:pt x="0" y="276"/>
                  </a:lnTo>
                  <a:lnTo>
                    <a:pt x="168698" y="276"/>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1735725" y="4387875"/>
              <a:ext cx="4217450" cy="6925"/>
            </a:xfrm>
            <a:custGeom>
              <a:avLst/>
              <a:gdLst/>
              <a:ahLst/>
              <a:cxnLst/>
              <a:rect l="l" t="t" r="r" b="b"/>
              <a:pathLst>
                <a:path w="168698" h="277" extrusionOk="0">
                  <a:moveTo>
                    <a:pt x="0" y="1"/>
                  </a:moveTo>
                  <a:lnTo>
                    <a:pt x="0" y="277"/>
                  </a:lnTo>
                  <a:lnTo>
                    <a:pt x="168698" y="277"/>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1735725" y="4259450"/>
              <a:ext cx="4217450" cy="7525"/>
            </a:xfrm>
            <a:custGeom>
              <a:avLst/>
              <a:gdLst/>
              <a:ahLst/>
              <a:cxnLst/>
              <a:rect l="l" t="t" r="r" b="b"/>
              <a:pathLst>
                <a:path w="168698" h="301"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1735725" y="4131625"/>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1735725" y="4003175"/>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1735725" y="3874725"/>
              <a:ext cx="4217450" cy="7550"/>
            </a:xfrm>
            <a:custGeom>
              <a:avLst/>
              <a:gdLst/>
              <a:ahLst/>
              <a:cxnLst/>
              <a:rect l="l" t="t" r="r" b="b"/>
              <a:pathLst>
                <a:path w="168698" h="302"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1735725" y="3746900"/>
              <a:ext cx="4217450" cy="6925"/>
            </a:xfrm>
            <a:custGeom>
              <a:avLst/>
              <a:gdLst/>
              <a:ahLst/>
              <a:cxnLst/>
              <a:rect l="l" t="t" r="r" b="b"/>
              <a:pathLst>
                <a:path w="168698" h="277" extrusionOk="0">
                  <a:moveTo>
                    <a:pt x="0" y="1"/>
                  </a:moveTo>
                  <a:lnTo>
                    <a:pt x="0" y="276"/>
                  </a:lnTo>
                  <a:lnTo>
                    <a:pt x="168698" y="276"/>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1735725" y="3618450"/>
              <a:ext cx="4217450" cy="7550"/>
            </a:xfrm>
            <a:custGeom>
              <a:avLst/>
              <a:gdLst/>
              <a:ahLst/>
              <a:cxnLst/>
              <a:rect l="l" t="t" r="r" b="b"/>
              <a:pathLst>
                <a:path w="168698" h="302" extrusionOk="0">
                  <a:moveTo>
                    <a:pt x="0" y="1"/>
                  </a:moveTo>
                  <a:lnTo>
                    <a:pt x="0" y="302"/>
                  </a:lnTo>
                  <a:lnTo>
                    <a:pt x="168698" y="302"/>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1735725" y="3490625"/>
              <a:ext cx="4217450" cy="6925"/>
            </a:xfrm>
            <a:custGeom>
              <a:avLst/>
              <a:gdLst/>
              <a:ahLst/>
              <a:cxnLst/>
              <a:rect l="l" t="t" r="r" b="b"/>
              <a:pathLst>
                <a:path w="168698" h="277" extrusionOk="0">
                  <a:moveTo>
                    <a:pt x="0" y="1"/>
                  </a:moveTo>
                  <a:lnTo>
                    <a:pt x="0" y="277"/>
                  </a:lnTo>
                  <a:lnTo>
                    <a:pt x="168698" y="277"/>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1735725" y="3362200"/>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1735725" y="3233750"/>
              <a:ext cx="4217450" cy="7525"/>
            </a:xfrm>
            <a:custGeom>
              <a:avLst/>
              <a:gdLst/>
              <a:ahLst/>
              <a:cxnLst/>
              <a:rect l="l" t="t" r="r" b="b"/>
              <a:pathLst>
                <a:path w="168698" h="301"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1735725" y="3105925"/>
              <a:ext cx="4217450" cy="6925"/>
            </a:xfrm>
            <a:custGeom>
              <a:avLst/>
              <a:gdLst/>
              <a:ahLst/>
              <a:cxnLst/>
              <a:rect l="l" t="t" r="r" b="b"/>
              <a:pathLst>
                <a:path w="168698" h="277"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1735725" y="2977475"/>
              <a:ext cx="4217450" cy="7550"/>
            </a:xfrm>
            <a:custGeom>
              <a:avLst/>
              <a:gdLst/>
              <a:ahLst/>
              <a:cxnLst/>
              <a:rect l="l" t="t" r="r" b="b"/>
              <a:pathLst>
                <a:path w="168698" h="302" extrusionOk="0">
                  <a:moveTo>
                    <a:pt x="0" y="1"/>
                  </a:moveTo>
                  <a:lnTo>
                    <a:pt x="0" y="301"/>
                  </a:lnTo>
                  <a:lnTo>
                    <a:pt x="168698" y="301"/>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1735725" y="2849025"/>
              <a:ext cx="4217450" cy="7550"/>
            </a:xfrm>
            <a:custGeom>
              <a:avLst/>
              <a:gdLst/>
              <a:ahLst/>
              <a:cxnLst/>
              <a:rect l="l" t="t" r="r" b="b"/>
              <a:pathLst>
                <a:path w="168698" h="302" extrusionOk="0">
                  <a:moveTo>
                    <a:pt x="0" y="1"/>
                  </a:moveTo>
                  <a:lnTo>
                    <a:pt x="0" y="301"/>
                  </a:lnTo>
                  <a:lnTo>
                    <a:pt x="168698" y="301"/>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1735725" y="2721200"/>
              <a:ext cx="4217450" cy="6925"/>
            </a:xfrm>
            <a:custGeom>
              <a:avLst/>
              <a:gdLst/>
              <a:ahLst/>
              <a:cxnLst/>
              <a:rect l="l" t="t" r="r" b="b"/>
              <a:pathLst>
                <a:path w="168698" h="277" extrusionOk="0">
                  <a:moveTo>
                    <a:pt x="0" y="1"/>
                  </a:moveTo>
                  <a:lnTo>
                    <a:pt x="0" y="277"/>
                  </a:lnTo>
                  <a:lnTo>
                    <a:pt x="168698" y="277"/>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1735725" y="2592750"/>
              <a:ext cx="4217450" cy="7550"/>
            </a:xfrm>
            <a:custGeom>
              <a:avLst/>
              <a:gdLst/>
              <a:ahLst/>
              <a:cxnLst/>
              <a:rect l="l" t="t" r="r" b="b"/>
              <a:pathLst>
                <a:path w="168698" h="302" extrusionOk="0">
                  <a:moveTo>
                    <a:pt x="0" y="1"/>
                  </a:moveTo>
                  <a:lnTo>
                    <a:pt x="0" y="302"/>
                  </a:lnTo>
                  <a:lnTo>
                    <a:pt x="168698" y="302"/>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5748900"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547750" y="2468075"/>
              <a:ext cx="7550" cy="2692400"/>
            </a:xfrm>
            <a:custGeom>
              <a:avLst/>
              <a:gdLst/>
              <a:ahLst/>
              <a:cxnLst/>
              <a:rect l="l" t="t" r="r" b="b"/>
              <a:pathLst>
                <a:path w="302" h="107696" extrusionOk="0">
                  <a:moveTo>
                    <a:pt x="1" y="0"/>
                  </a:moveTo>
                  <a:lnTo>
                    <a:pt x="1" y="107695"/>
                  </a:lnTo>
                  <a:lnTo>
                    <a:pt x="302" y="107695"/>
                  </a:lnTo>
                  <a:lnTo>
                    <a:pt x="302"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5347250" y="2468075"/>
              <a:ext cx="6925" cy="2692400"/>
            </a:xfrm>
            <a:custGeom>
              <a:avLst/>
              <a:gdLst/>
              <a:ahLst/>
              <a:cxnLst/>
              <a:rect l="l" t="t" r="r" b="b"/>
              <a:pathLst>
                <a:path w="277" h="107696" extrusionOk="0">
                  <a:moveTo>
                    <a:pt x="1" y="0"/>
                  </a:moveTo>
                  <a:lnTo>
                    <a:pt x="1" y="107695"/>
                  </a:lnTo>
                  <a:lnTo>
                    <a:pt x="277" y="107695"/>
                  </a:lnTo>
                  <a:lnTo>
                    <a:pt x="277"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5146125"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4945625"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4744500"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4543375" y="2468075"/>
              <a:ext cx="7550" cy="2692400"/>
            </a:xfrm>
            <a:custGeom>
              <a:avLst/>
              <a:gdLst/>
              <a:ahLst/>
              <a:cxnLst/>
              <a:rect l="l" t="t" r="r" b="b"/>
              <a:pathLst>
                <a:path w="302"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4342875" y="2468075"/>
              <a:ext cx="6925" cy="2692400"/>
            </a:xfrm>
            <a:custGeom>
              <a:avLst/>
              <a:gdLst/>
              <a:ahLst/>
              <a:cxnLst/>
              <a:rect l="l" t="t" r="r" b="b"/>
              <a:pathLst>
                <a:path w="277"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4141750" y="2468075"/>
              <a:ext cx="7525" cy="2692400"/>
            </a:xfrm>
            <a:custGeom>
              <a:avLst/>
              <a:gdLst/>
              <a:ahLst/>
              <a:cxnLst/>
              <a:rect l="l" t="t" r="r" b="b"/>
              <a:pathLst>
                <a:path w="301"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3941250"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3740125" y="2468075"/>
              <a:ext cx="7525" cy="2692400"/>
            </a:xfrm>
            <a:custGeom>
              <a:avLst/>
              <a:gdLst/>
              <a:ahLst/>
              <a:cxnLst/>
              <a:rect l="l" t="t" r="r" b="b"/>
              <a:pathLst>
                <a:path w="301"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3539600" y="2468075"/>
              <a:ext cx="6925" cy="2692400"/>
            </a:xfrm>
            <a:custGeom>
              <a:avLst/>
              <a:gdLst/>
              <a:ahLst/>
              <a:cxnLst/>
              <a:rect l="l" t="t" r="r" b="b"/>
              <a:pathLst>
                <a:path w="277" h="107696" extrusionOk="0">
                  <a:moveTo>
                    <a:pt x="1" y="0"/>
                  </a:moveTo>
                  <a:lnTo>
                    <a:pt x="1" y="107695"/>
                  </a:lnTo>
                  <a:lnTo>
                    <a:pt x="277" y="107695"/>
                  </a:lnTo>
                  <a:lnTo>
                    <a:pt x="277"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3338475" y="2468075"/>
              <a:ext cx="7550" cy="2692400"/>
            </a:xfrm>
            <a:custGeom>
              <a:avLst/>
              <a:gdLst/>
              <a:ahLst/>
              <a:cxnLst/>
              <a:rect l="l" t="t" r="r" b="b"/>
              <a:pathLst>
                <a:path w="302" h="107696" extrusionOk="0">
                  <a:moveTo>
                    <a:pt x="1" y="0"/>
                  </a:moveTo>
                  <a:lnTo>
                    <a:pt x="1" y="107695"/>
                  </a:lnTo>
                  <a:lnTo>
                    <a:pt x="302" y="107695"/>
                  </a:lnTo>
                  <a:lnTo>
                    <a:pt x="302"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3137975"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2936850" y="2468075"/>
              <a:ext cx="7550" cy="2692400"/>
            </a:xfrm>
            <a:custGeom>
              <a:avLst/>
              <a:gdLst/>
              <a:ahLst/>
              <a:cxnLst/>
              <a:rect l="l" t="t" r="r" b="b"/>
              <a:pathLst>
                <a:path w="302" h="107696" extrusionOk="0">
                  <a:moveTo>
                    <a:pt x="1" y="0"/>
                  </a:moveTo>
                  <a:lnTo>
                    <a:pt x="1"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2736350"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2535225" y="2468075"/>
              <a:ext cx="7550" cy="2692400"/>
            </a:xfrm>
            <a:custGeom>
              <a:avLst/>
              <a:gdLst/>
              <a:ahLst/>
              <a:cxnLst/>
              <a:rect l="l" t="t" r="r" b="b"/>
              <a:pathLst>
                <a:path w="302"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2334725"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2133600" y="2468075"/>
              <a:ext cx="7525" cy="2692400"/>
            </a:xfrm>
            <a:custGeom>
              <a:avLst/>
              <a:gdLst/>
              <a:ahLst/>
              <a:cxnLst/>
              <a:rect l="l" t="t" r="r" b="b"/>
              <a:pathLst>
                <a:path w="301"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1933100"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 name="Google Shape;121;p3"/>
          <p:cNvSpPr/>
          <p:nvPr/>
        </p:nvSpPr>
        <p:spPr>
          <a:xfrm rot="-10799889">
            <a:off x="-44225" y="-887050"/>
            <a:ext cx="9288600" cy="6024300"/>
          </a:xfrm>
          <a:prstGeom prst="rect">
            <a:avLst/>
          </a:prstGeom>
          <a:gradFill>
            <a:gsLst>
              <a:gs pos="0">
                <a:schemeClr val="dk2"/>
              </a:gs>
              <a:gs pos="77000">
                <a:srgbClr val="1D0D24">
                  <a:alpha val="0"/>
                </a:srgbClr>
              </a:gs>
              <a:gs pos="100000">
                <a:srgbClr val="1D0D24">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rot="-2700000" flipH="1">
            <a:off x="-275499" y="244460"/>
            <a:ext cx="1544745" cy="4654601"/>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rot="-2700000" flipH="1">
            <a:off x="4626750" y="-1792824"/>
            <a:ext cx="1544745" cy="5651197"/>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rot="8100000" flipH="1">
            <a:off x="4754901" y="1737047"/>
            <a:ext cx="1544745" cy="4654601"/>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rot="8100000" flipH="1">
            <a:off x="9392001" y="1944247"/>
            <a:ext cx="1544745" cy="4654601"/>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rot="-2700000" flipH="1">
            <a:off x="9018425" y="-1792824"/>
            <a:ext cx="1544745" cy="5651197"/>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txBox="1">
            <a:spLocks noGrp="1"/>
          </p:cNvSpPr>
          <p:nvPr>
            <p:ph type="ctrTitle"/>
          </p:nvPr>
        </p:nvSpPr>
        <p:spPr>
          <a:xfrm>
            <a:off x="1137900" y="2205126"/>
            <a:ext cx="6868200" cy="956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7200"/>
              <a:buNone/>
              <a:defRPr sz="6300">
                <a:solidFill>
                  <a:schemeClr val="accent4"/>
                </a:solidFill>
              </a:defRPr>
            </a:lvl1pPr>
            <a:lvl2pPr lvl="1" algn="ctr" rtl="0">
              <a:lnSpc>
                <a:spcPct val="80000"/>
              </a:lnSpc>
              <a:spcBef>
                <a:spcPts val="0"/>
              </a:spcBef>
              <a:spcAft>
                <a:spcPts val="0"/>
              </a:spcAft>
              <a:buClr>
                <a:schemeClr val="accent4"/>
              </a:buClr>
              <a:buSzPts val="7200"/>
              <a:buNone/>
              <a:defRPr sz="7200">
                <a:solidFill>
                  <a:schemeClr val="accent4"/>
                </a:solidFill>
              </a:defRPr>
            </a:lvl2pPr>
            <a:lvl3pPr lvl="2" algn="ctr" rtl="0">
              <a:lnSpc>
                <a:spcPct val="80000"/>
              </a:lnSpc>
              <a:spcBef>
                <a:spcPts val="0"/>
              </a:spcBef>
              <a:spcAft>
                <a:spcPts val="0"/>
              </a:spcAft>
              <a:buClr>
                <a:schemeClr val="accent4"/>
              </a:buClr>
              <a:buSzPts val="7200"/>
              <a:buNone/>
              <a:defRPr sz="7200">
                <a:solidFill>
                  <a:schemeClr val="accent4"/>
                </a:solidFill>
              </a:defRPr>
            </a:lvl3pPr>
            <a:lvl4pPr lvl="3" algn="ctr" rtl="0">
              <a:lnSpc>
                <a:spcPct val="80000"/>
              </a:lnSpc>
              <a:spcBef>
                <a:spcPts val="0"/>
              </a:spcBef>
              <a:spcAft>
                <a:spcPts val="0"/>
              </a:spcAft>
              <a:buClr>
                <a:schemeClr val="accent4"/>
              </a:buClr>
              <a:buSzPts val="7200"/>
              <a:buNone/>
              <a:defRPr sz="7200">
                <a:solidFill>
                  <a:schemeClr val="accent4"/>
                </a:solidFill>
              </a:defRPr>
            </a:lvl4pPr>
            <a:lvl5pPr lvl="4" algn="ctr" rtl="0">
              <a:lnSpc>
                <a:spcPct val="80000"/>
              </a:lnSpc>
              <a:spcBef>
                <a:spcPts val="0"/>
              </a:spcBef>
              <a:spcAft>
                <a:spcPts val="0"/>
              </a:spcAft>
              <a:buClr>
                <a:schemeClr val="accent4"/>
              </a:buClr>
              <a:buSzPts val="7200"/>
              <a:buNone/>
              <a:defRPr sz="7200">
                <a:solidFill>
                  <a:schemeClr val="accent4"/>
                </a:solidFill>
              </a:defRPr>
            </a:lvl5pPr>
            <a:lvl6pPr lvl="5" algn="ctr" rtl="0">
              <a:lnSpc>
                <a:spcPct val="80000"/>
              </a:lnSpc>
              <a:spcBef>
                <a:spcPts val="0"/>
              </a:spcBef>
              <a:spcAft>
                <a:spcPts val="0"/>
              </a:spcAft>
              <a:buClr>
                <a:schemeClr val="accent4"/>
              </a:buClr>
              <a:buSzPts val="7200"/>
              <a:buNone/>
              <a:defRPr sz="7200">
                <a:solidFill>
                  <a:schemeClr val="accent4"/>
                </a:solidFill>
              </a:defRPr>
            </a:lvl6pPr>
            <a:lvl7pPr lvl="6" algn="ctr" rtl="0">
              <a:lnSpc>
                <a:spcPct val="80000"/>
              </a:lnSpc>
              <a:spcBef>
                <a:spcPts val="0"/>
              </a:spcBef>
              <a:spcAft>
                <a:spcPts val="0"/>
              </a:spcAft>
              <a:buClr>
                <a:schemeClr val="accent4"/>
              </a:buClr>
              <a:buSzPts val="7200"/>
              <a:buNone/>
              <a:defRPr sz="7200">
                <a:solidFill>
                  <a:schemeClr val="accent4"/>
                </a:solidFill>
              </a:defRPr>
            </a:lvl7pPr>
            <a:lvl8pPr lvl="7" algn="ctr" rtl="0">
              <a:lnSpc>
                <a:spcPct val="80000"/>
              </a:lnSpc>
              <a:spcBef>
                <a:spcPts val="0"/>
              </a:spcBef>
              <a:spcAft>
                <a:spcPts val="0"/>
              </a:spcAft>
              <a:buClr>
                <a:schemeClr val="accent4"/>
              </a:buClr>
              <a:buSzPts val="7200"/>
              <a:buNone/>
              <a:defRPr sz="7200">
                <a:solidFill>
                  <a:schemeClr val="accent4"/>
                </a:solidFill>
              </a:defRPr>
            </a:lvl8pPr>
            <a:lvl9pPr lvl="8" algn="ctr" rtl="0">
              <a:lnSpc>
                <a:spcPct val="80000"/>
              </a:lnSpc>
              <a:spcBef>
                <a:spcPts val="0"/>
              </a:spcBef>
              <a:spcAft>
                <a:spcPts val="0"/>
              </a:spcAft>
              <a:buClr>
                <a:schemeClr val="accent4"/>
              </a:buClr>
              <a:buSzPts val="7200"/>
              <a:buNone/>
              <a:defRPr sz="7200">
                <a:solidFill>
                  <a:schemeClr val="accent4"/>
                </a:solidFill>
              </a:defRPr>
            </a:lvl9pPr>
          </a:lstStyle>
          <a:p>
            <a:endParaRPr/>
          </a:p>
        </p:txBody>
      </p:sp>
      <p:sp>
        <p:nvSpPr>
          <p:cNvPr id="128" name="Google Shape;128;p3"/>
          <p:cNvSpPr txBox="1">
            <a:spLocks noGrp="1"/>
          </p:cNvSpPr>
          <p:nvPr>
            <p:ph type="subTitle" idx="1"/>
          </p:nvPr>
        </p:nvSpPr>
        <p:spPr>
          <a:xfrm>
            <a:off x="3248100" y="3388700"/>
            <a:ext cx="2647800" cy="446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800"/>
              <a:buNone/>
              <a:defRPr sz="1800">
                <a:solidFill>
                  <a:schemeClr val="accent4"/>
                </a:solidFill>
              </a:defRPr>
            </a:lvl1pPr>
            <a:lvl2pPr lvl="1" algn="ctr" rtl="0">
              <a:lnSpc>
                <a:spcPct val="100000"/>
              </a:lnSpc>
              <a:spcBef>
                <a:spcPts val="0"/>
              </a:spcBef>
              <a:spcAft>
                <a:spcPts val="0"/>
              </a:spcAft>
              <a:buClr>
                <a:schemeClr val="accent1"/>
              </a:buClr>
              <a:buSzPts val="1800"/>
              <a:buNone/>
              <a:defRPr sz="1800">
                <a:solidFill>
                  <a:schemeClr val="accent1"/>
                </a:solidFill>
              </a:defRPr>
            </a:lvl2pPr>
            <a:lvl3pPr lvl="2" algn="ctr" rtl="0">
              <a:lnSpc>
                <a:spcPct val="100000"/>
              </a:lnSpc>
              <a:spcBef>
                <a:spcPts val="0"/>
              </a:spcBef>
              <a:spcAft>
                <a:spcPts val="0"/>
              </a:spcAft>
              <a:buClr>
                <a:schemeClr val="accent1"/>
              </a:buClr>
              <a:buSzPts val="1800"/>
              <a:buNone/>
              <a:defRPr sz="1800">
                <a:solidFill>
                  <a:schemeClr val="accent1"/>
                </a:solidFill>
              </a:defRPr>
            </a:lvl3pPr>
            <a:lvl4pPr lvl="3" algn="ctr" rtl="0">
              <a:lnSpc>
                <a:spcPct val="100000"/>
              </a:lnSpc>
              <a:spcBef>
                <a:spcPts val="0"/>
              </a:spcBef>
              <a:spcAft>
                <a:spcPts val="0"/>
              </a:spcAft>
              <a:buClr>
                <a:schemeClr val="accent1"/>
              </a:buClr>
              <a:buSzPts val="1800"/>
              <a:buNone/>
              <a:defRPr sz="1800">
                <a:solidFill>
                  <a:schemeClr val="accent1"/>
                </a:solidFill>
              </a:defRPr>
            </a:lvl4pPr>
            <a:lvl5pPr lvl="4" algn="ctr" rtl="0">
              <a:lnSpc>
                <a:spcPct val="100000"/>
              </a:lnSpc>
              <a:spcBef>
                <a:spcPts val="0"/>
              </a:spcBef>
              <a:spcAft>
                <a:spcPts val="0"/>
              </a:spcAft>
              <a:buClr>
                <a:schemeClr val="accent1"/>
              </a:buClr>
              <a:buSzPts val="1800"/>
              <a:buNone/>
              <a:defRPr sz="1800">
                <a:solidFill>
                  <a:schemeClr val="accent1"/>
                </a:solidFill>
              </a:defRPr>
            </a:lvl5pPr>
            <a:lvl6pPr lvl="5" algn="ctr" rtl="0">
              <a:lnSpc>
                <a:spcPct val="100000"/>
              </a:lnSpc>
              <a:spcBef>
                <a:spcPts val="0"/>
              </a:spcBef>
              <a:spcAft>
                <a:spcPts val="0"/>
              </a:spcAft>
              <a:buClr>
                <a:schemeClr val="accent1"/>
              </a:buClr>
              <a:buSzPts val="1800"/>
              <a:buNone/>
              <a:defRPr sz="1800">
                <a:solidFill>
                  <a:schemeClr val="accent1"/>
                </a:solidFill>
              </a:defRPr>
            </a:lvl6pPr>
            <a:lvl7pPr lvl="6" algn="ctr" rtl="0">
              <a:lnSpc>
                <a:spcPct val="100000"/>
              </a:lnSpc>
              <a:spcBef>
                <a:spcPts val="0"/>
              </a:spcBef>
              <a:spcAft>
                <a:spcPts val="0"/>
              </a:spcAft>
              <a:buClr>
                <a:schemeClr val="accent1"/>
              </a:buClr>
              <a:buSzPts val="1800"/>
              <a:buNone/>
              <a:defRPr sz="1800">
                <a:solidFill>
                  <a:schemeClr val="accent1"/>
                </a:solidFill>
              </a:defRPr>
            </a:lvl7pPr>
            <a:lvl8pPr lvl="7" algn="ctr" rtl="0">
              <a:lnSpc>
                <a:spcPct val="100000"/>
              </a:lnSpc>
              <a:spcBef>
                <a:spcPts val="0"/>
              </a:spcBef>
              <a:spcAft>
                <a:spcPts val="0"/>
              </a:spcAft>
              <a:buClr>
                <a:schemeClr val="accent1"/>
              </a:buClr>
              <a:buSzPts val="1800"/>
              <a:buNone/>
              <a:defRPr sz="1800">
                <a:solidFill>
                  <a:schemeClr val="accent1"/>
                </a:solidFill>
              </a:defRPr>
            </a:lvl8pPr>
            <a:lvl9pPr lvl="8" algn="ctr" rtl="0">
              <a:lnSpc>
                <a:spcPct val="100000"/>
              </a:lnSpc>
              <a:spcBef>
                <a:spcPts val="0"/>
              </a:spcBef>
              <a:spcAft>
                <a:spcPts val="0"/>
              </a:spcAft>
              <a:buClr>
                <a:schemeClr val="accent1"/>
              </a:buClr>
              <a:buSzPts val="1800"/>
              <a:buNone/>
              <a:defRPr sz="1800">
                <a:solidFill>
                  <a:schemeClr val="accent1"/>
                </a:solidFill>
              </a:defRPr>
            </a:lvl9pPr>
          </a:lstStyle>
          <a:p>
            <a:endParaRPr/>
          </a:p>
        </p:txBody>
      </p:sp>
      <p:sp>
        <p:nvSpPr>
          <p:cNvPr id="129" name="Google Shape;129;p3"/>
          <p:cNvSpPr txBox="1">
            <a:spLocks noGrp="1"/>
          </p:cNvSpPr>
          <p:nvPr>
            <p:ph type="title" idx="2" hasCustomPrompt="1"/>
          </p:nvPr>
        </p:nvSpPr>
        <p:spPr>
          <a:xfrm>
            <a:off x="3452000" y="1092704"/>
            <a:ext cx="2240100" cy="1369200"/>
          </a:xfrm>
          <a:prstGeom prst="rect">
            <a:avLst/>
          </a:prstGeom>
          <a:noFill/>
        </p:spPr>
        <p:txBody>
          <a:bodyPr spcFirstLastPara="1" wrap="square" lIns="91425" tIns="91425" rIns="91425" bIns="91425" anchor="b" anchorCtr="0">
            <a:noAutofit/>
          </a:bodyPr>
          <a:lstStyle>
            <a:lvl1pPr lvl="0" rtl="0">
              <a:lnSpc>
                <a:spcPct val="100000"/>
              </a:lnSpc>
              <a:spcBef>
                <a:spcPts val="0"/>
              </a:spcBef>
              <a:spcAft>
                <a:spcPts val="0"/>
              </a:spcAft>
              <a:buClr>
                <a:schemeClr val="accent4"/>
              </a:buClr>
              <a:buSzPts val="3000"/>
              <a:buNone/>
              <a:defRPr sz="10000">
                <a:solidFill>
                  <a:schemeClr val="accent4"/>
                </a:solidFill>
              </a:defRPr>
            </a:lvl1pPr>
            <a:lvl2pPr lvl="1" algn="r" rtl="0">
              <a:spcBef>
                <a:spcPts val="0"/>
              </a:spcBef>
              <a:spcAft>
                <a:spcPts val="0"/>
              </a:spcAft>
              <a:buClr>
                <a:schemeClr val="accent4"/>
              </a:buClr>
              <a:buSzPts val="3000"/>
              <a:buNone/>
              <a:defRPr sz="3000">
                <a:solidFill>
                  <a:schemeClr val="accent4"/>
                </a:solidFill>
              </a:defRPr>
            </a:lvl2pPr>
            <a:lvl3pPr lvl="2" algn="r" rtl="0">
              <a:spcBef>
                <a:spcPts val="0"/>
              </a:spcBef>
              <a:spcAft>
                <a:spcPts val="0"/>
              </a:spcAft>
              <a:buClr>
                <a:schemeClr val="accent4"/>
              </a:buClr>
              <a:buSzPts val="3000"/>
              <a:buNone/>
              <a:defRPr sz="3000">
                <a:solidFill>
                  <a:schemeClr val="accent4"/>
                </a:solidFill>
              </a:defRPr>
            </a:lvl3pPr>
            <a:lvl4pPr lvl="3" algn="r" rtl="0">
              <a:spcBef>
                <a:spcPts val="0"/>
              </a:spcBef>
              <a:spcAft>
                <a:spcPts val="0"/>
              </a:spcAft>
              <a:buClr>
                <a:schemeClr val="accent4"/>
              </a:buClr>
              <a:buSzPts val="3000"/>
              <a:buNone/>
              <a:defRPr sz="3000">
                <a:solidFill>
                  <a:schemeClr val="accent4"/>
                </a:solidFill>
              </a:defRPr>
            </a:lvl4pPr>
            <a:lvl5pPr lvl="4" algn="r" rtl="0">
              <a:spcBef>
                <a:spcPts val="0"/>
              </a:spcBef>
              <a:spcAft>
                <a:spcPts val="0"/>
              </a:spcAft>
              <a:buClr>
                <a:schemeClr val="accent4"/>
              </a:buClr>
              <a:buSzPts val="3000"/>
              <a:buNone/>
              <a:defRPr sz="3000">
                <a:solidFill>
                  <a:schemeClr val="accent4"/>
                </a:solidFill>
              </a:defRPr>
            </a:lvl5pPr>
            <a:lvl6pPr lvl="5" algn="r" rtl="0">
              <a:spcBef>
                <a:spcPts val="0"/>
              </a:spcBef>
              <a:spcAft>
                <a:spcPts val="0"/>
              </a:spcAft>
              <a:buClr>
                <a:schemeClr val="accent4"/>
              </a:buClr>
              <a:buSzPts val="3000"/>
              <a:buNone/>
              <a:defRPr sz="3000">
                <a:solidFill>
                  <a:schemeClr val="accent4"/>
                </a:solidFill>
              </a:defRPr>
            </a:lvl6pPr>
            <a:lvl7pPr lvl="6" algn="r" rtl="0">
              <a:spcBef>
                <a:spcPts val="0"/>
              </a:spcBef>
              <a:spcAft>
                <a:spcPts val="0"/>
              </a:spcAft>
              <a:buClr>
                <a:schemeClr val="accent4"/>
              </a:buClr>
              <a:buSzPts val="3000"/>
              <a:buNone/>
              <a:defRPr sz="3000">
                <a:solidFill>
                  <a:schemeClr val="accent4"/>
                </a:solidFill>
              </a:defRPr>
            </a:lvl7pPr>
            <a:lvl8pPr lvl="7" algn="r" rtl="0">
              <a:spcBef>
                <a:spcPts val="0"/>
              </a:spcBef>
              <a:spcAft>
                <a:spcPts val="0"/>
              </a:spcAft>
              <a:buClr>
                <a:schemeClr val="accent4"/>
              </a:buClr>
              <a:buSzPts val="3000"/>
              <a:buNone/>
              <a:defRPr sz="3000">
                <a:solidFill>
                  <a:schemeClr val="accent4"/>
                </a:solidFill>
              </a:defRPr>
            </a:lvl8pPr>
            <a:lvl9pPr lvl="8" algn="r" rtl="0">
              <a:spcBef>
                <a:spcPts val="0"/>
              </a:spcBef>
              <a:spcAft>
                <a:spcPts val="0"/>
              </a:spcAft>
              <a:buClr>
                <a:schemeClr val="accent4"/>
              </a:buClr>
              <a:buSzPts val="3000"/>
              <a:buNone/>
              <a:defRPr sz="3000">
                <a:solidFill>
                  <a:schemeClr val="accent4"/>
                </a:solidFill>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1">
  <p:cSld name="CUSTOM_16">
    <p:bg>
      <p:bgPr>
        <a:solidFill>
          <a:schemeClr val="lt1"/>
        </a:solidFill>
        <a:effectLst/>
      </p:bgPr>
    </p:bg>
    <p:spTree>
      <p:nvGrpSpPr>
        <p:cNvPr id="1" name="Shape 1220"/>
        <p:cNvGrpSpPr/>
        <p:nvPr/>
      </p:nvGrpSpPr>
      <p:grpSpPr>
        <a:xfrm>
          <a:off x="0" y="0"/>
          <a:ext cx="0" cy="0"/>
          <a:chOff x="0" y="0"/>
          <a:chExt cx="0" cy="0"/>
        </a:xfrm>
      </p:grpSpPr>
      <p:grpSp>
        <p:nvGrpSpPr>
          <p:cNvPr id="1221" name="Google Shape;1221;p21"/>
          <p:cNvGrpSpPr/>
          <p:nvPr/>
        </p:nvGrpSpPr>
        <p:grpSpPr>
          <a:xfrm>
            <a:off x="-100309" y="-413298"/>
            <a:ext cx="9344800" cy="5970256"/>
            <a:chOff x="1731950" y="2464950"/>
            <a:chExt cx="4224975" cy="2699275"/>
          </a:xfrm>
        </p:grpSpPr>
        <p:sp>
          <p:nvSpPr>
            <p:cNvPr id="1222" name="Google Shape;1222;p21"/>
            <p:cNvSpPr/>
            <p:nvPr/>
          </p:nvSpPr>
          <p:spPr>
            <a:xfrm>
              <a:off x="1731950" y="2464950"/>
              <a:ext cx="4224975" cy="2699275"/>
            </a:xfrm>
            <a:custGeom>
              <a:avLst/>
              <a:gdLst/>
              <a:ahLst/>
              <a:cxnLst/>
              <a:rect l="l" t="t" r="r" b="b"/>
              <a:pathLst>
                <a:path w="168999" h="107971" extrusionOk="0">
                  <a:moveTo>
                    <a:pt x="168698" y="276"/>
                  </a:moveTo>
                  <a:lnTo>
                    <a:pt x="168698" y="107695"/>
                  </a:lnTo>
                  <a:lnTo>
                    <a:pt x="277" y="107695"/>
                  </a:lnTo>
                  <a:lnTo>
                    <a:pt x="277" y="276"/>
                  </a:lnTo>
                  <a:close/>
                  <a:moveTo>
                    <a:pt x="1" y="0"/>
                  </a:moveTo>
                  <a:lnTo>
                    <a:pt x="1" y="107971"/>
                  </a:lnTo>
                  <a:lnTo>
                    <a:pt x="168999" y="107971"/>
                  </a:lnTo>
                  <a:lnTo>
                    <a:pt x="168999"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1"/>
            <p:cNvSpPr/>
            <p:nvPr/>
          </p:nvSpPr>
          <p:spPr>
            <a:xfrm>
              <a:off x="1735725" y="5028875"/>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1"/>
            <p:cNvSpPr/>
            <p:nvPr/>
          </p:nvSpPr>
          <p:spPr>
            <a:xfrm>
              <a:off x="1735725" y="4900425"/>
              <a:ext cx="4217450" cy="7525"/>
            </a:xfrm>
            <a:custGeom>
              <a:avLst/>
              <a:gdLst/>
              <a:ahLst/>
              <a:cxnLst/>
              <a:rect l="l" t="t" r="r" b="b"/>
              <a:pathLst>
                <a:path w="168698" h="301"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1"/>
            <p:cNvSpPr/>
            <p:nvPr/>
          </p:nvSpPr>
          <p:spPr>
            <a:xfrm>
              <a:off x="1735725" y="4772600"/>
              <a:ext cx="4217450" cy="6925"/>
            </a:xfrm>
            <a:custGeom>
              <a:avLst/>
              <a:gdLst/>
              <a:ahLst/>
              <a:cxnLst/>
              <a:rect l="l" t="t" r="r" b="b"/>
              <a:pathLst>
                <a:path w="168698" h="277"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1"/>
            <p:cNvSpPr/>
            <p:nvPr/>
          </p:nvSpPr>
          <p:spPr>
            <a:xfrm>
              <a:off x="1735725" y="4644150"/>
              <a:ext cx="4217450" cy="7550"/>
            </a:xfrm>
            <a:custGeom>
              <a:avLst/>
              <a:gdLst/>
              <a:ahLst/>
              <a:cxnLst/>
              <a:rect l="l" t="t" r="r" b="b"/>
              <a:pathLst>
                <a:path w="168698" h="302" extrusionOk="0">
                  <a:moveTo>
                    <a:pt x="0" y="1"/>
                  </a:moveTo>
                  <a:lnTo>
                    <a:pt x="0" y="301"/>
                  </a:lnTo>
                  <a:lnTo>
                    <a:pt x="168698" y="301"/>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1"/>
            <p:cNvSpPr/>
            <p:nvPr/>
          </p:nvSpPr>
          <p:spPr>
            <a:xfrm>
              <a:off x="1735725" y="4516325"/>
              <a:ext cx="4217450" cy="6925"/>
            </a:xfrm>
            <a:custGeom>
              <a:avLst/>
              <a:gdLst/>
              <a:ahLst/>
              <a:cxnLst/>
              <a:rect l="l" t="t" r="r" b="b"/>
              <a:pathLst>
                <a:path w="168698" h="277" extrusionOk="0">
                  <a:moveTo>
                    <a:pt x="0" y="1"/>
                  </a:moveTo>
                  <a:lnTo>
                    <a:pt x="0" y="276"/>
                  </a:lnTo>
                  <a:lnTo>
                    <a:pt x="168698" y="276"/>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1"/>
            <p:cNvSpPr/>
            <p:nvPr/>
          </p:nvSpPr>
          <p:spPr>
            <a:xfrm>
              <a:off x="1735725" y="4387875"/>
              <a:ext cx="4217450" cy="6925"/>
            </a:xfrm>
            <a:custGeom>
              <a:avLst/>
              <a:gdLst/>
              <a:ahLst/>
              <a:cxnLst/>
              <a:rect l="l" t="t" r="r" b="b"/>
              <a:pathLst>
                <a:path w="168698" h="277" extrusionOk="0">
                  <a:moveTo>
                    <a:pt x="0" y="1"/>
                  </a:moveTo>
                  <a:lnTo>
                    <a:pt x="0" y="277"/>
                  </a:lnTo>
                  <a:lnTo>
                    <a:pt x="168698" y="277"/>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1"/>
            <p:cNvSpPr/>
            <p:nvPr/>
          </p:nvSpPr>
          <p:spPr>
            <a:xfrm>
              <a:off x="1735725" y="4259450"/>
              <a:ext cx="4217450" cy="7525"/>
            </a:xfrm>
            <a:custGeom>
              <a:avLst/>
              <a:gdLst/>
              <a:ahLst/>
              <a:cxnLst/>
              <a:rect l="l" t="t" r="r" b="b"/>
              <a:pathLst>
                <a:path w="168698" h="301"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1"/>
            <p:cNvSpPr/>
            <p:nvPr/>
          </p:nvSpPr>
          <p:spPr>
            <a:xfrm>
              <a:off x="1735725" y="4131625"/>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1"/>
            <p:cNvSpPr/>
            <p:nvPr/>
          </p:nvSpPr>
          <p:spPr>
            <a:xfrm>
              <a:off x="1735725" y="4003175"/>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1"/>
            <p:cNvSpPr/>
            <p:nvPr/>
          </p:nvSpPr>
          <p:spPr>
            <a:xfrm>
              <a:off x="1735725" y="3874725"/>
              <a:ext cx="4217450" cy="7550"/>
            </a:xfrm>
            <a:custGeom>
              <a:avLst/>
              <a:gdLst/>
              <a:ahLst/>
              <a:cxnLst/>
              <a:rect l="l" t="t" r="r" b="b"/>
              <a:pathLst>
                <a:path w="168698" h="302"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1"/>
            <p:cNvSpPr/>
            <p:nvPr/>
          </p:nvSpPr>
          <p:spPr>
            <a:xfrm>
              <a:off x="1735725" y="3746900"/>
              <a:ext cx="4217450" cy="6925"/>
            </a:xfrm>
            <a:custGeom>
              <a:avLst/>
              <a:gdLst/>
              <a:ahLst/>
              <a:cxnLst/>
              <a:rect l="l" t="t" r="r" b="b"/>
              <a:pathLst>
                <a:path w="168698" h="277" extrusionOk="0">
                  <a:moveTo>
                    <a:pt x="0" y="1"/>
                  </a:moveTo>
                  <a:lnTo>
                    <a:pt x="0" y="276"/>
                  </a:lnTo>
                  <a:lnTo>
                    <a:pt x="168698" y="276"/>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1"/>
            <p:cNvSpPr/>
            <p:nvPr/>
          </p:nvSpPr>
          <p:spPr>
            <a:xfrm>
              <a:off x="1735725" y="3618450"/>
              <a:ext cx="4217450" cy="7550"/>
            </a:xfrm>
            <a:custGeom>
              <a:avLst/>
              <a:gdLst/>
              <a:ahLst/>
              <a:cxnLst/>
              <a:rect l="l" t="t" r="r" b="b"/>
              <a:pathLst>
                <a:path w="168698" h="302" extrusionOk="0">
                  <a:moveTo>
                    <a:pt x="0" y="1"/>
                  </a:moveTo>
                  <a:lnTo>
                    <a:pt x="0" y="302"/>
                  </a:lnTo>
                  <a:lnTo>
                    <a:pt x="168698" y="302"/>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1"/>
            <p:cNvSpPr/>
            <p:nvPr/>
          </p:nvSpPr>
          <p:spPr>
            <a:xfrm>
              <a:off x="1735725" y="3490625"/>
              <a:ext cx="4217450" cy="6925"/>
            </a:xfrm>
            <a:custGeom>
              <a:avLst/>
              <a:gdLst/>
              <a:ahLst/>
              <a:cxnLst/>
              <a:rect l="l" t="t" r="r" b="b"/>
              <a:pathLst>
                <a:path w="168698" h="277" extrusionOk="0">
                  <a:moveTo>
                    <a:pt x="0" y="1"/>
                  </a:moveTo>
                  <a:lnTo>
                    <a:pt x="0" y="277"/>
                  </a:lnTo>
                  <a:lnTo>
                    <a:pt x="168698" y="277"/>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1"/>
            <p:cNvSpPr/>
            <p:nvPr/>
          </p:nvSpPr>
          <p:spPr>
            <a:xfrm>
              <a:off x="1735725" y="3362200"/>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1"/>
            <p:cNvSpPr/>
            <p:nvPr/>
          </p:nvSpPr>
          <p:spPr>
            <a:xfrm>
              <a:off x="1735725" y="3233750"/>
              <a:ext cx="4217450" cy="7525"/>
            </a:xfrm>
            <a:custGeom>
              <a:avLst/>
              <a:gdLst/>
              <a:ahLst/>
              <a:cxnLst/>
              <a:rect l="l" t="t" r="r" b="b"/>
              <a:pathLst>
                <a:path w="168698" h="301"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1"/>
            <p:cNvSpPr/>
            <p:nvPr/>
          </p:nvSpPr>
          <p:spPr>
            <a:xfrm>
              <a:off x="1735725" y="3105925"/>
              <a:ext cx="4217450" cy="6925"/>
            </a:xfrm>
            <a:custGeom>
              <a:avLst/>
              <a:gdLst/>
              <a:ahLst/>
              <a:cxnLst/>
              <a:rect l="l" t="t" r="r" b="b"/>
              <a:pathLst>
                <a:path w="168698" h="277"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1"/>
            <p:cNvSpPr/>
            <p:nvPr/>
          </p:nvSpPr>
          <p:spPr>
            <a:xfrm>
              <a:off x="1735725" y="2977475"/>
              <a:ext cx="4217450" cy="7550"/>
            </a:xfrm>
            <a:custGeom>
              <a:avLst/>
              <a:gdLst/>
              <a:ahLst/>
              <a:cxnLst/>
              <a:rect l="l" t="t" r="r" b="b"/>
              <a:pathLst>
                <a:path w="168698" h="302" extrusionOk="0">
                  <a:moveTo>
                    <a:pt x="0" y="1"/>
                  </a:moveTo>
                  <a:lnTo>
                    <a:pt x="0" y="301"/>
                  </a:lnTo>
                  <a:lnTo>
                    <a:pt x="168698" y="301"/>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1"/>
            <p:cNvSpPr/>
            <p:nvPr/>
          </p:nvSpPr>
          <p:spPr>
            <a:xfrm>
              <a:off x="1735725" y="2849025"/>
              <a:ext cx="4217450" cy="7550"/>
            </a:xfrm>
            <a:custGeom>
              <a:avLst/>
              <a:gdLst/>
              <a:ahLst/>
              <a:cxnLst/>
              <a:rect l="l" t="t" r="r" b="b"/>
              <a:pathLst>
                <a:path w="168698" h="302" extrusionOk="0">
                  <a:moveTo>
                    <a:pt x="0" y="1"/>
                  </a:moveTo>
                  <a:lnTo>
                    <a:pt x="0" y="301"/>
                  </a:lnTo>
                  <a:lnTo>
                    <a:pt x="168698" y="301"/>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1"/>
            <p:cNvSpPr/>
            <p:nvPr/>
          </p:nvSpPr>
          <p:spPr>
            <a:xfrm>
              <a:off x="1735725" y="2721200"/>
              <a:ext cx="4217450" cy="6925"/>
            </a:xfrm>
            <a:custGeom>
              <a:avLst/>
              <a:gdLst/>
              <a:ahLst/>
              <a:cxnLst/>
              <a:rect l="l" t="t" r="r" b="b"/>
              <a:pathLst>
                <a:path w="168698" h="277" extrusionOk="0">
                  <a:moveTo>
                    <a:pt x="0" y="1"/>
                  </a:moveTo>
                  <a:lnTo>
                    <a:pt x="0" y="277"/>
                  </a:lnTo>
                  <a:lnTo>
                    <a:pt x="168698" y="277"/>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1"/>
            <p:cNvSpPr/>
            <p:nvPr/>
          </p:nvSpPr>
          <p:spPr>
            <a:xfrm>
              <a:off x="1735725" y="2592750"/>
              <a:ext cx="4217450" cy="7550"/>
            </a:xfrm>
            <a:custGeom>
              <a:avLst/>
              <a:gdLst/>
              <a:ahLst/>
              <a:cxnLst/>
              <a:rect l="l" t="t" r="r" b="b"/>
              <a:pathLst>
                <a:path w="168698" h="302" extrusionOk="0">
                  <a:moveTo>
                    <a:pt x="0" y="1"/>
                  </a:moveTo>
                  <a:lnTo>
                    <a:pt x="0" y="302"/>
                  </a:lnTo>
                  <a:lnTo>
                    <a:pt x="168698" y="302"/>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1"/>
            <p:cNvSpPr/>
            <p:nvPr/>
          </p:nvSpPr>
          <p:spPr>
            <a:xfrm>
              <a:off x="5748900"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1"/>
            <p:cNvSpPr/>
            <p:nvPr/>
          </p:nvSpPr>
          <p:spPr>
            <a:xfrm>
              <a:off x="5547750" y="2468075"/>
              <a:ext cx="7550" cy="2692400"/>
            </a:xfrm>
            <a:custGeom>
              <a:avLst/>
              <a:gdLst/>
              <a:ahLst/>
              <a:cxnLst/>
              <a:rect l="l" t="t" r="r" b="b"/>
              <a:pathLst>
                <a:path w="302" h="107696" extrusionOk="0">
                  <a:moveTo>
                    <a:pt x="1" y="0"/>
                  </a:moveTo>
                  <a:lnTo>
                    <a:pt x="1" y="107695"/>
                  </a:lnTo>
                  <a:lnTo>
                    <a:pt x="302" y="107695"/>
                  </a:lnTo>
                  <a:lnTo>
                    <a:pt x="302"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1"/>
            <p:cNvSpPr/>
            <p:nvPr/>
          </p:nvSpPr>
          <p:spPr>
            <a:xfrm>
              <a:off x="5347250" y="2468075"/>
              <a:ext cx="6925" cy="2692400"/>
            </a:xfrm>
            <a:custGeom>
              <a:avLst/>
              <a:gdLst/>
              <a:ahLst/>
              <a:cxnLst/>
              <a:rect l="l" t="t" r="r" b="b"/>
              <a:pathLst>
                <a:path w="277" h="107696" extrusionOk="0">
                  <a:moveTo>
                    <a:pt x="1" y="0"/>
                  </a:moveTo>
                  <a:lnTo>
                    <a:pt x="1" y="107695"/>
                  </a:lnTo>
                  <a:lnTo>
                    <a:pt x="277" y="107695"/>
                  </a:lnTo>
                  <a:lnTo>
                    <a:pt x="277"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1"/>
            <p:cNvSpPr/>
            <p:nvPr/>
          </p:nvSpPr>
          <p:spPr>
            <a:xfrm>
              <a:off x="5146125"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1"/>
            <p:cNvSpPr/>
            <p:nvPr/>
          </p:nvSpPr>
          <p:spPr>
            <a:xfrm>
              <a:off x="4945625"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1"/>
            <p:cNvSpPr/>
            <p:nvPr/>
          </p:nvSpPr>
          <p:spPr>
            <a:xfrm>
              <a:off x="4744500"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1"/>
            <p:cNvSpPr/>
            <p:nvPr/>
          </p:nvSpPr>
          <p:spPr>
            <a:xfrm>
              <a:off x="4543375" y="2468075"/>
              <a:ext cx="7550" cy="2692400"/>
            </a:xfrm>
            <a:custGeom>
              <a:avLst/>
              <a:gdLst/>
              <a:ahLst/>
              <a:cxnLst/>
              <a:rect l="l" t="t" r="r" b="b"/>
              <a:pathLst>
                <a:path w="302"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1"/>
            <p:cNvSpPr/>
            <p:nvPr/>
          </p:nvSpPr>
          <p:spPr>
            <a:xfrm>
              <a:off x="4342875" y="2468075"/>
              <a:ext cx="6925" cy="2692400"/>
            </a:xfrm>
            <a:custGeom>
              <a:avLst/>
              <a:gdLst/>
              <a:ahLst/>
              <a:cxnLst/>
              <a:rect l="l" t="t" r="r" b="b"/>
              <a:pathLst>
                <a:path w="277"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1"/>
            <p:cNvSpPr/>
            <p:nvPr/>
          </p:nvSpPr>
          <p:spPr>
            <a:xfrm>
              <a:off x="4141750" y="2468075"/>
              <a:ext cx="7525" cy="2692400"/>
            </a:xfrm>
            <a:custGeom>
              <a:avLst/>
              <a:gdLst/>
              <a:ahLst/>
              <a:cxnLst/>
              <a:rect l="l" t="t" r="r" b="b"/>
              <a:pathLst>
                <a:path w="301"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1"/>
            <p:cNvSpPr/>
            <p:nvPr/>
          </p:nvSpPr>
          <p:spPr>
            <a:xfrm>
              <a:off x="3941250"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1"/>
            <p:cNvSpPr/>
            <p:nvPr/>
          </p:nvSpPr>
          <p:spPr>
            <a:xfrm>
              <a:off x="3740125" y="2468075"/>
              <a:ext cx="7525" cy="2692400"/>
            </a:xfrm>
            <a:custGeom>
              <a:avLst/>
              <a:gdLst/>
              <a:ahLst/>
              <a:cxnLst/>
              <a:rect l="l" t="t" r="r" b="b"/>
              <a:pathLst>
                <a:path w="301"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1"/>
            <p:cNvSpPr/>
            <p:nvPr/>
          </p:nvSpPr>
          <p:spPr>
            <a:xfrm>
              <a:off x="3539600" y="2468075"/>
              <a:ext cx="6925" cy="2692400"/>
            </a:xfrm>
            <a:custGeom>
              <a:avLst/>
              <a:gdLst/>
              <a:ahLst/>
              <a:cxnLst/>
              <a:rect l="l" t="t" r="r" b="b"/>
              <a:pathLst>
                <a:path w="277" h="107696" extrusionOk="0">
                  <a:moveTo>
                    <a:pt x="1" y="0"/>
                  </a:moveTo>
                  <a:lnTo>
                    <a:pt x="1" y="107695"/>
                  </a:lnTo>
                  <a:lnTo>
                    <a:pt x="277" y="107695"/>
                  </a:lnTo>
                  <a:lnTo>
                    <a:pt x="277"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1"/>
            <p:cNvSpPr/>
            <p:nvPr/>
          </p:nvSpPr>
          <p:spPr>
            <a:xfrm>
              <a:off x="3338475" y="2468075"/>
              <a:ext cx="7550" cy="2692400"/>
            </a:xfrm>
            <a:custGeom>
              <a:avLst/>
              <a:gdLst/>
              <a:ahLst/>
              <a:cxnLst/>
              <a:rect l="l" t="t" r="r" b="b"/>
              <a:pathLst>
                <a:path w="302" h="107696" extrusionOk="0">
                  <a:moveTo>
                    <a:pt x="1" y="0"/>
                  </a:moveTo>
                  <a:lnTo>
                    <a:pt x="1" y="107695"/>
                  </a:lnTo>
                  <a:lnTo>
                    <a:pt x="302" y="107695"/>
                  </a:lnTo>
                  <a:lnTo>
                    <a:pt x="302"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1"/>
            <p:cNvSpPr/>
            <p:nvPr/>
          </p:nvSpPr>
          <p:spPr>
            <a:xfrm>
              <a:off x="3137975"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1"/>
            <p:cNvSpPr/>
            <p:nvPr/>
          </p:nvSpPr>
          <p:spPr>
            <a:xfrm>
              <a:off x="2936850" y="2468075"/>
              <a:ext cx="7550" cy="2692400"/>
            </a:xfrm>
            <a:custGeom>
              <a:avLst/>
              <a:gdLst/>
              <a:ahLst/>
              <a:cxnLst/>
              <a:rect l="l" t="t" r="r" b="b"/>
              <a:pathLst>
                <a:path w="302" h="107696" extrusionOk="0">
                  <a:moveTo>
                    <a:pt x="1" y="0"/>
                  </a:moveTo>
                  <a:lnTo>
                    <a:pt x="1"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1"/>
            <p:cNvSpPr/>
            <p:nvPr/>
          </p:nvSpPr>
          <p:spPr>
            <a:xfrm>
              <a:off x="2736350"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1"/>
            <p:cNvSpPr/>
            <p:nvPr/>
          </p:nvSpPr>
          <p:spPr>
            <a:xfrm>
              <a:off x="2535225" y="2468075"/>
              <a:ext cx="7550" cy="2692400"/>
            </a:xfrm>
            <a:custGeom>
              <a:avLst/>
              <a:gdLst/>
              <a:ahLst/>
              <a:cxnLst/>
              <a:rect l="l" t="t" r="r" b="b"/>
              <a:pathLst>
                <a:path w="302"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1"/>
            <p:cNvSpPr/>
            <p:nvPr/>
          </p:nvSpPr>
          <p:spPr>
            <a:xfrm>
              <a:off x="2334725"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21"/>
            <p:cNvSpPr/>
            <p:nvPr/>
          </p:nvSpPr>
          <p:spPr>
            <a:xfrm>
              <a:off x="2133600" y="2468075"/>
              <a:ext cx="7525" cy="2692400"/>
            </a:xfrm>
            <a:custGeom>
              <a:avLst/>
              <a:gdLst/>
              <a:ahLst/>
              <a:cxnLst/>
              <a:rect l="l" t="t" r="r" b="b"/>
              <a:pathLst>
                <a:path w="301"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1"/>
            <p:cNvSpPr/>
            <p:nvPr/>
          </p:nvSpPr>
          <p:spPr>
            <a:xfrm>
              <a:off x="1933100"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3" name="Google Shape;1263;p21"/>
          <p:cNvSpPr/>
          <p:nvPr/>
        </p:nvSpPr>
        <p:spPr>
          <a:xfrm rot="-10799889">
            <a:off x="-44225" y="-887050"/>
            <a:ext cx="9288600" cy="6024300"/>
          </a:xfrm>
          <a:prstGeom prst="rect">
            <a:avLst/>
          </a:prstGeom>
          <a:gradFill>
            <a:gsLst>
              <a:gs pos="0">
                <a:schemeClr val="dk2"/>
              </a:gs>
              <a:gs pos="77000">
                <a:srgbClr val="1D0D24">
                  <a:alpha val="0"/>
                </a:srgbClr>
              </a:gs>
              <a:gs pos="100000">
                <a:srgbClr val="1D0D24">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21"/>
          <p:cNvSpPr/>
          <p:nvPr/>
        </p:nvSpPr>
        <p:spPr>
          <a:xfrm rot="-2700000" flipH="1">
            <a:off x="-275499" y="244460"/>
            <a:ext cx="1544745" cy="4654601"/>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1"/>
          <p:cNvSpPr/>
          <p:nvPr/>
        </p:nvSpPr>
        <p:spPr>
          <a:xfrm rot="-2700000" flipH="1">
            <a:off x="3827700" y="-1792824"/>
            <a:ext cx="1544745" cy="5651197"/>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1"/>
          <p:cNvSpPr/>
          <p:nvPr/>
        </p:nvSpPr>
        <p:spPr>
          <a:xfrm rot="8100000" flipH="1">
            <a:off x="4007976" y="1737047"/>
            <a:ext cx="1544745" cy="4654601"/>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1"/>
          <p:cNvSpPr/>
          <p:nvPr/>
        </p:nvSpPr>
        <p:spPr>
          <a:xfrm rot="8100000" flipH="1">
            <a:off x="9392001" y="1944247"/>
            <a:ext cx="1544745" cy="4654601"/>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1"/>
          <p:cNvSpPr/>
          <p:nvPr/>
        </p:nvSpPr>
        <p:spPr>
          <a:xfrm rot="-2700000" flipH="1">
            <a:off x="9018425" y="-1792824"/>
            <a:ext cx="1544745" cy="5651197"/>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1"/>
          <p:cNvSpPr/>
          <p:nvPr/>
        </p:nvSpPr>
        <p:spPr>
          <a:xfrm rot="8100000" flipH="1">
            <a:off x="1832361" y="-951259"/>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21"/>
          <p:cNvSpPr/>
          <p:nvPr/>
        </p:nvSpPr>
        <p:spPr>
          <a:xfrm rot="8100000" flipH="1">
            <a:off x="9016436" y="1675116"/>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1"/>
          <p:cNvSpPr/>
          <p:nvPr/>
        </p:nvSpPr>
        <p:spPr>
          <a:xfrm rot="8100000" flipH="1">
            <a:off x="2210849" y="4242366"/>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2" name="Google Shape;1272;p21"/>
          <p:cNvGrpSpPr/>
          <p:nvPr/>
        </p:nvGrpSpPr>
        <p:grpSpPr>
          <a:xfrm>
            <a:off x="8676817" y="3893058"/>
            <a:ext cx="814235" cy="814235"/>
            <a:chOff x="6094950" y="1036375"/>
            <a:chExt cx="1122000" cy="1122000"/>
          </a:xfrm>
        </p:grpSpPr>
        <p:sp>
          <p:nvSpPr>
            <p:cNvPr id="1273" name="Google Shape;1273;p21"/>
            <p:cNvSpPr/>
            <p:nvPr/>
          </p:nvSpPr>
          <p:spPr>
            <a:xfrm>
              <a:off x="6171150" y="1112575"/>
              <a:ext cx="1045800" cy="1045800"/>
            </a:xfrm>
            <a:prstGeom prst="donut">
              <a:avLst>
                <a:gd name="adj" fmla="val 13018"/>
              </a:avLst>
            </a:prstGeom>
            <a:gradFill>
              <a:gsLst>
                <a:gs pos="0">
                  <a:schemeClr val="lt1"/>
                </a:gs>
                <a:gs pos="100000">
                  <a:schemeClr val="dk2"/>
                </a:gs>
              </a:gsLst>
              <a:lin ang="5400012" scaled="0"/>
            </a:gradFill>
            <a:ln>
              <a:noFill/>
            </a:ln>
            <a:effectLst>
              <a:outerShdw blurRad="442913" dist="19050" dir="5400000" algn="bl" rotWithShape="0">
                <a:srgbClr val="000000">
                  <a:alpha val="3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1"/>
            <p:cNvSpPr/>
            <p:nvPr/>
          </p:nvSpPr>
          <p:spPr>
            <a:xfrm>
              <a:off x="6094950" y="1036375"/>
              <a:ext cx="1045800" cy="1045800"/>
            </a:xfrm>
            <a:prstGeom prst="donut">
              <a:avLst>
                <a:gd name="adj" fmla="val 13018"/>
              </a:avLst>
            </a:prstGeom>
            <a:gradFill>
              <a:gsLst>
                <a:gs pos="0">
                  <a:schemeClr val="dk1"/>
                </a:gs>
                <a:gs pos="3900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5" name="Google Shape;1275;p21"/>
          <p:cNvGrpSpPr/>
          <p:nvPr/>
        </p:nvGrpSpPr>
        <p:grpSpPr>
          <a:xfrm>
            <a:off x="8113994" y="535902"/>
            <a:ext cx="683874" cy="663110"/>
            <a:chOff x="4597724" y="1112574"/>
            <a:chExt cx="876312" cy="849705"/>
          </a:xfrm>
        </p:grpSpPr>
        <p:sp>
          <p:nvSpPr>
            <p:cNvPr id="1276" name="Google Shape;1276;p21"/>
            <p:cNvSpPr/>
            <p:nvPr/>
          </p:nvSpPr>
          <p:spPr>
            <a:xfrm>
              <a:off x="4669436" y="1144179"/>
              <a:ext cx="804600" cy="818100"/>
            </a:xfrm>
            <a:prstGeom prst="mathPlus">
              <a:avLst>
                <a:gd name="adj1" fmla="val 15784"/>
              </a:avLst>
            </a:prstGeom>
            <a:gradFill>
              <a:gsLst>
                <a:gs pos="0">
                  <a:schemeClr val="dk1"/>
                </a:gs>
                <a:gs pos="100000">
                  <a:schemeClr val="accent1"/>
                </a:gs>
              </a:gsLst>
              <a:lin ang="5400012" scaled="0"/>
            </a:gradFill>
            <a:ln>
              <a:noFill/>
            </a:ln>
            <a:effectLst>
              <a:outerShdw blurRad="542925" dist="19050" algn="bl" rotWithShape="0">
                <a:schemeClr val="dk2">
                  <a:alpha val="4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1"/>
            <p:cNvSpPr/>
            <p:nvPr/>
          </p:nvSpPr>
          <p:spPr>
            <a:xfrm>
              <a:off x="4597724" y="1112574"/>
              <a:ext cx="804600" cy="818100"/>
            </a:xfrm>
            <a:prstGeom prst="mathPlus">
              <a:avLst>
                <a:gd name="adj1" fmla="val 15784"/>
              </a:avLst>
            </a:prstGeom>
            <a:gradFill>
              <a:gsLst>
                <a:gs pos="0">
                  <a:schemeClr val="lt2"/>
                </a:gs>
                <a:gs pos="47000">
                  <a:schemeClr val="lt2"/>
                </a:gs>
                <a:gs pos="97000">
                  <a:schemeClr val="dk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8" name="Google Shape;1278;p21"/>
          <p:cNvGrpSpPr/>
          <p:nvPr/>
        </p:nvGrpSpPr>
        <p:grpSpPr>
          <a:xfrm>
            <a:off x="4527042" y="4531933"/>
            <a:ext cx="814235" cy="814235"/>
            <a:chOff x="6094950" y="1036375"/>
            <a:chExt cx="1122000" cy="1122000"/>
          </a:xfrm>
        </p:grpSpPr>
        <p:sp>
          <p:nvSpPr>
            <p:cNvPr id="1279" name="Google Shape;1279;p21"/>
            <p:cNvSpPr/>
            <p:nvPr/>
          </p:nvSpPr>
          <p:spPr>
            <a:xfrm>
              <a:off x="6171150" y="1112575"/>
              <a:ext cx="1045800" cy="1045800"/>
            </a:xfrm>
            <a:prstGeom prst="donut">
              <a:avLst>
                <a:gd name="adj" fmla="val 13018"/>
              </a:avLst>
            </a:prstGeom>
            <a:gradFill>
              <a:gsLst>
                <a:gs pos="0">
                  <a:schemeClr val="lt1"/>
                </a:gs>
                <a:gs pos="100000">
                  <a:schemeClr val="dk2"/>
                </a:gs>
              </a:gsLst>
              <a:lin ang="5400012" scaled="0"/>
            </a:gradFill>
            <a:ln>
              <a:noFill/>
            </a:ln>
            <a:effectLst>
              <a:outerShdw blurRad="442913" dist="19050" dir="5400000" algn="bl" rotWithShape="0">
                <a:srgbClr val="000000">
                  <a:alpha val="3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1"/>
            <p:cNvSpPr/>
            <p:nvPr/>
          </p:nvSpPr>
          <p:spPr>
            <a:xfrm>
              <a:off x="6094950" y="1036375"/>
              <a:ext cx="1045800" cy="1045800"/>
            </a:xfrm>
            <a:prstGeom prst="donut">
              <a:avLst>
                <a:gd name="adj" fmla="val 13018"/>
              </a:avLst>
            </a:prstGeom>
            <a:gradFill>
              <a:gsLst>
                <a:gs pos="0">
                  <a:schemeClr val="dk1"/>
                </a:gs>
                <a:gs pos="3900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1" name="Google Shape;1281;p21"/>
          <p:cNvGrpSpPr/>
          <p:nvPr/>
        </p:nvGrpSpPr>
        <p:grpSpPr>
          <a:xfrm>
            <a:off x="-252183" y="-278342"/>
            <a:ext cx="814235" cy="814235"/>
            <a:chOff x="6094950" y="1036375"/>
            <a:chExt cx="1122000" cy="1122000"/>
          </a:xfrm>
        </p:grpSpPr>
        <p:sp>
          <p:nvSpPr>
            <p:cNvPr id="1282" name="Google Shape;1282;p21"/>
            <p:cNvSpPr/>
            <p:nvPr/>
          </p:nvSpPr>
          <p:spPr>
            <a:xfrm>
              <a:off x="6171150" y="1112575"/>
              <a:ext cx="1045800" cy="1045800"/>
            </a:xfrm>
            <a:prstGeom prst="donut">
              <a:avLst>
                <a:gd name="adj" fmla="val 13018"/>
              </a:avLst>
            </a:prstGeom>
            <a:gradFill>
              <a:gsLst>
                <a:gs pos="0">
                  <a:schemeClr val="lt1"/>
                </a:gs>
                <a:gs pos="100000">
                  <a:schemeClr val="dk2"/>
                </a:gs>
              </a:gsLst>
              <a:lin ang="5400012" scaled="0"/>
            </a:gradFill>
            <a:ln>
              <a:noFill/>
            </a:ln>
            <a:effectLst>
              <a:outerShdw blurRad="442913" dist="19050" dir="5400000" algn="bl" rotWithShape="0">
                <a:srgbClr val="000000">
                  <a:alpha val="3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1"/>
            <p:cNvSpPr/>
            <p:nvPr/>
          </p:nvSpPr>
          <p:spPr>
            <a:xfrm>
              <a:off x="6094950" y="1036375"/>
              <a:ext cx="1045800" cy="1045800"/>
            </a:xfrm>
            <a:prstGeom prst="donut">
              <a:avLst>
                <a:gd name="adj" fmla="val 13018"/>
              </a:avLst>
            </a:prstGeom>
            <a:gradFill>
              <a:gsLst>
                <a:gs pos="0">
                  <a:schemeClr val="dk1"/>
                </a:gs>
                <a:gs pos="3900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4" name="Google Shape;1284;p21"/>
          <p:cNvSpPr txBox="1">
            <a:spLocks noGrp="1"/>
          </p:cNvSpPr>
          <p:nvPr>
            <p:ph type="ctrTitle"/>
          </p:nvPr>
        </p:nvSpPr>
        <p:spPr>
          <a:xfrm>
            <a:off x="712800" y="2205126"/>
            <a:ext cx="6868200" cy="9561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accent4"/>
              </a:buClr>
              <a:buSzPts val="7200"/>
              <a:buNone/>
              <a:defRPr sz="6300">
                <a:solidFill>
                  <a:schemeClr val="accent4"/>
                </a:solidFill>
              </a:defRPr>
            </a:lvl1pPr>
            <a:lvl2pPr lvl="1" algn="ctr" rtl="0">
              <a:lnSpc>
                <a:spcPct val="80000"/>
              </a:lnSpc>
              <a:spcBef>
                <a:spcPts val="0"/>
              </a:spcBef>
              <a:spcAft>
                <a:spcPts val="0"/>
              </a:spcAft>
              <a:buClr>
                <a:schemeClr val="accent4"/>
              </a:buClr>
              <a:buSzPts val="7200"/>
              <a:buNone/>
              <a:defRPr sz="7200">
                <a:solidFill>
                  <a:schemeClr val="accent4"/>
                </a:solidFill>
              </a:defRPr>
            </a:lvl2pPr>
            <a:lvl3pPr lvl="2" algn="ctr" rtl="0">
              <a:lnSpc>
                <a:spcPct val="80000"/>
              </a:lnSpc>
              <a:spcBef>
                <a:spcPts val="0"/>
              </a:spcBef>
              <a:spcAft>
                <a:spcPts val="0"/>
              </a:spcAft>
              <a:buClr>
                <a:schemeClr val="accent4"/>
              </a:buClr>
              <a:buSzPts val="7200"/>
              <a:buNone/>
              <a:defRPr sz="7200">
                <a:solidFill>
                  <a:schemeClr val="accent4"/>
                </a:solidFill>
              </a:defRPr>
            </a:lvl3pPr>
            <a:lvl4pPr lvl="3" algn="ctr" rtl="0">
              <a:lnSpc>
                <a:spcPct val="80000"/>
              </a:lnSpc>
              <a:spcBef>
                <a:spcPts val="0"/>
              </a:spcBef>
              <a:spcAft>
                <a:spcPts val="0"/>
              </a:spcAft>
              <a:buClr>
                <a:schemeClr val="accent4"/>
              </a:buClr>
              <a:buSzPts val="7200"/>
              <a:buNone/>
              <a:defRPr sz="7200">
                <a:solidFill>
                  <a:schemeClr val="accent4"/>
                </a:solidFill>
              </a:defRPr>
            </a:lvl4pPr>
            <a:lvl5pPr lvl="4" algn="ctr" rtl="0">
              <a:lnSpc>
                <a:spcPct val="80000"/>
              </a:lnSpc>
              <a:spcBef>
                <a:spcPts val="0"/>
              </a:spcBef>
              <a:spcAft>
                <a:spcPts val="0"/>
              </a:spcAft>
              <a:buClr>
                <a:schemeClr val="accent4"/>
              </a:buClr>
              <a:buSzPts val="7200"/>
              <a:buNone/>
              <a:defRPr sz="7200">
                <a:solidFill>
                  <a:schemeClr val="accent4"/>
                </a:solidFill>
              </a:defRPr>
            </a:lvl5pPr>
            <a:lvl6pPr lvl="5" algn="ctr" rtl="0">
              <a:lnSpc>
                <a:spcPct val="80000"/>
              </a:lnSpc>
              <a:spcBef>
                <a:spcPts val="0"/>
              </a:spcBef>
              <a:spcAft>
                <a:spcPts val="0"/>
              </a:spcAft>
              <a:buClr>
                <a:schemeClr val="accent4"/>
              </a:buClr>
              <a:buSzPts val="7200"/>
              <a:buNone/>
              <a:defRPr sz="7200">
                <a:solidFill>
                  <a:schemeClr val="accent4"/>
                </a:solidFill>
              </a:defRPr>
            </a:lvl6pPr>
            <a:lvl7pPr lvl="6" algn="ctr" rtl="0">
              <a:lnSpc>
                <a:spcPct val="80000"/>
              </a:lnSpc>
              <a:spcBef>
                <a:spcPts val="0"/>
              </a:spcBef>
              <a:spcAft>
                <a:spcPts val="0"/>
              </a:spcAft>
              <a:buClr>
                <a:schemeClr val="accent4"/>
              </a:buClr>
              <a:buSzPts val="7200"/>
              <a:buNone/>
              <a:defRPr sz="7200">
                <a:solidFill>
                  <a:schemeClr val="accent4"/>
                </a:solidFill>
              </a:defRPr>
            </a:lvl7pPr>
            <a:lvl8pPr lvl="7" algn="ctr" rtl="0">
              <a:lnSpc>
                <a:spcPct val="80000"/>
              </a:lnSpc>
              <a:spcBef>
                <a:spcPts val="0"/>
              </a:spcBef>
              <a:spcAft>
                <a:spcPts val="0"/>
              </a:spcAft>
              <a:buClr>
                <a:schemeClr val="accent4"/>
              </a:buClr>
              <a:buSzPts val="7200"/>
              <a:buNone/>
              <a:defRPr sz="7200">
                <a:solidFill>
                  <a:schemeClr val="accent4"/>
                </a:solidFill>
              </a:defRPr>
            </a:lvl8pPr>
            <a:lvl9pPr lvl="8" algn="ctr" rtl="0">
              <a:lnSpc>
                <a:spcPct val="80000"/>
              </a:lnSpc>
              <a:spcBef>
                <a:spcPts val="0"/>
              </a:spcBef>
              <a:spcAft>
                <a:spcPts val="0"/>
              </a:spcAft>
              <a:buClr>
                <a:schemeClr val="accent4"/>
              </a:buClr>
              <a:buSzPts val="7200"/>
              <a:buNone/>
              <a:defRPr sz="7200">
                <a:solidFill>
                  <a:schemeClr val="accent4"/>
                </a:solidFill>
              </a:defRPr>
            </a:lvl9pPr>
          </a:lstStyle>
          <a:p>
            <a:endParaRPr/>
          </a:p>
        </p:txBody>
      </p:sp>
      <p:sp>
        <p:nvSpPr>
          <p:cNvPr id="1285" name="Google Shape;1285;p21"/>
          <p:cNvSpPr txBox="1">
            <a:spLocks noGrp="1"/>
          </p:cNvSpPr>
          <p:nvPr>
            <p:ph type="subTitle" idx="1"/>
          </p:nvPr>
        </p:nvSpPr>
        <p:spPr>
          <a:xfrm>
            <a:off x="954450" y="3388700"/>
            <a:ext cx="2647800" cy="446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800"/>
              <a:buNone/>
              <a:defRPr sz="1800">
                <a:solidFill>
                  <a:schemeClr val="accent4"/>
                </a:solidFill>
              </a:defRPr>
            </a:lvl1pPr>
            <a:lvl2pPr lvl="1" algn="ctr" rtl="0">
              <a:lnSpc>
                <a:spcPct val="100000"/>
              </a:lnSpc>
              <a:spcBef>
                <a:spcPts val="0"/>
              </a:spcBef>
              <a:spcAft>
                <a:spcPts val="0"/>
              </a:spcAft>
              <a:buClr>
                <a:schemeClr val="accent1"/>
              </a:buClr>
              <a:buSzPts val="1800"/>
              <a:buNone/>
              <a:defRPr sz="1800">
                <a:solidFill>
                  <a:schemeClr val="accent1"/>
                </a:solidFill>
              </a:defRPr>
            </a:lvl2pPr>
            <a:lvl3pPr lvl="2" algn="ctr" rtl="0">
              <a:lnSpc>
                <a:spcPct val="100000"/>
              </a:lnSpc>
              <a:spcBef>
                <a:spcPts val="0"/>
              </a:spcBef>
              <a:spcAft>
                <a:spcPts val="0"/>
              </a:spcAft>
              <a:buClr>
                <a:schemeClr val="accent1"/>
              </a:buClr>
              <a:buSzPts val="1800"/>
              <a:buNone/>
              <a:defRPr sz="1800">
                <a:solidFill>
                  <a:schemeClr val="accent1"/>
                </a:solidFill>
              </a:defRPr>
            </a:lvl3pPr>
            <a:lvl4pPr lvl="3" algn="ctr" rtl="0">
              <a:lnSpc>
                <a:spcPct val="100000"/>
              </a:lnSpc>
              <a:spcBef>
                <a:spcPts val="0"/>
              </a:spcBef>
              <a:spcAft>
                <a:spcPts val="0"/>
              </a:spcAft>
              <a:buClr>
                <a:schemeClr val="accent1"/>
              </a:buClr>
              <a:buSzPts val="1800"/>
              <a:buNone/>
              <a:defRPr sz="1800">
                <a:solidFill>
                  <a:schemeClr val="accent1"/>
                </a:solidFill>
              </a:defRPr>
            </a:lvl4pPr>
            <a:lvl5pPr lvl="4" algn="ctr" rtl="0">
              <a:lnSpc>
                <a:spcPct val="100000"/>
              </a:lnSpc>
              <a:spcBef>
                <a:spcPts val="0"/>
              </a:spcBef>
              <a:spcAft>
                <a:spcPts val="0"/>
              </a:spcAft>
              <a:buClr>
                <a:schemeClr val="accent1"/>
              </a:buClr>
              <a:buSzPts val="1800"/>
              <a:buNone/>
              <a:defRPr sz="1800">
                <a:solidFill>
                  <a:schemeClr val="accent1"/>
                </a:solidFill>
              </a:defRPr>
            </a:lvl5pPr>
            <a:lvl6pPr lvl="5" algn="ctr" rtl="0">
              <a:lnSpc>
                <a:spcPct val="100000"/>
              </a:lnSpc>
              <a:spcBef>
                <a:spcPts val="0"/>
              </a:spcBef>
              <a:spcAft>
                <a:spcPts val="0"/>
              </a:spcAft>
              <a:buClr>
                <a:schemeClr val="accent1"/>
              </a:buClr>
              <a:buSzPts val="1800"/>
              <a:buNone/>
              <a:defRPr sz="1800">
                <a:solidFill>
                  <a:schemeClr val="accent1"/>
                </a:solidFill>
              </a:defRPr>
            </a:lvl6pPr>
            <a:lvl7pPr lvl="6" algn="ctr" rtl="0">
              <a:lnSpc>
                <a:spcPct val="100000"/>
              </a:lnSpc>
              <a:spcBef>
                <a:spcPts val="0"/>
              </a:spcBef>
              <a:spcAft>
                <a:spcPts val="0"/>
              </a:spcAft>
              <a:buClr>
                <a:schemeClr val="accent1"/>
              </a:buClr>
              <a:buSzPts val="1800"/>
              <a:buNone/>
              <a:defRPr sz="1800">
                <a:solidFill>
                  <a:schemeClr val="accent1"/>
                </a:solidFill>
              </a:defRPr>
            </a:lvl7pPr>
            <a:lvl8pPr lvl="7" algn="ctr" rtl="0">
              <a:lnSpc>
                <a:spcPct val="100000"/>
              </a:lnSpc>
              <a:spcBef>
                <a:spcPts val="0"/>
              </a:spcBef>
              <a:spcAft>
                <a:spcPts val="0"/>
              </a:spcAft>
              <a:buClr>
                <a:schemeClr val="accent1"/>
              </a:buClr>
              <a:buSzPts val="1800"/>
              <a:buNone/>
              <a:defRPr sz="1800">
                <a:solidFill>
                  <a:schemeClr val="accent1"/>
                </a:solidFill>
              </a:defRPr>
            </a:lvl8pPr>
            <a:lvl9pPr lvl="8" algn="ctr" rtl="0">
              <a:lnSpc>
                <a:spcPct val="100000"/>
              </a:lnSpc>
              <a:spcBef>
                <a:spcPts val="0"/>
              </a:spcBef>
              <a:spcAft>
                <a:spcPts val="0"/>
              </a:spcAft>
              <a:buClr>
                <a:schemeClr val="accent1"/>
              </a:buClr>
              <a:buSzPts val="1800"/>
              <a:buNone/>
              <a:defRPr sz="1800">
                <a:solidFill>
                  <a:schemeClr val="accent1"/>
                </a:solidFill>
              </a:defRPr>
            </a:lvl9pPr>
          </a:lstStyle>
          <a:p>
            <a:endParaRPr/>
          </a:p>
        </p:txBody>
      </p:sp>
      <p:sp>
        <p:nvSpPr>
          <p:cNvPr id="1286" name="Google Shape;1286;p21"/>
          <p:cNvSpPr txBox="1">
            <a:spLocks noGrp="1"/>
          </p:cNvSpPr>
          <p:nvPr>
            <p:ph type="title" idx="2" hasCustomPrompt="1"/>
          </p:nvPr>
        </p:nvSpPr>
        <p:spPr>
          <a:xfrm>
            <a:off x="712800" y="1092704"/>
            <a:ext cx="2240100" cy="1369200"/>
          </a:xfrm>
          <a:prstGeom prst="rect">
            <a:avLst/>
          </a:prstGeom>
          <a:noFill/>
        </p:spPr>
        <p:txBody>
          <a:bodyPr spcFirstLastPara="1" wrap="square" lIns="91425" tIns="91425" rIns="91425" bIns="91425" anchor="b" anchorCtr="0">
            <a:noAutofit/>
          </a:bodyPr>
          <a:lstStyle>
            <a:lvl1pPr lvl="0" algn="l" rtl="0">
              <a:lnSpc>
                <a:spcPct val="100000"/>
              </a:lnSpc>
              <a:spcBef>
                <a:spcPts val="0"/>
              </a:spcBef>
              <a:spcAft>
                <a:spcPts val="0"/>
              </a:spcAft>
              <a:buClr>
                <a:schemeClr val="accent4"/>
              </a:buClr>
              <a:buSzPts val="3000"/>
              <a:buNone/>
              <a:defRPr sz="10000">
                <a:solidFill>
                  <a:schemeClr val="accent4"/>
                </a:solidFill>
              </a:defRPr>
            </a:lvl1pPr>
            <a:lvl2pPr lvl="1" algn="r" rtl="0">
              <a:spcBef>
                <a:spcPts val="0"/>
              </a:spcBef>
              <a:spcAft>
                <a:spcPts val="0"/>
              </a:spcAft>
              <a:buClr>
                <a:schemeClr val="accent4"/>
              </a:buClr>
              <a:buSzPts val="3000"/>
              <a:buNone/>
              <a:defRPr sz="3000">
                <a:solidFill>
                  <a:schemeClr val="accent4"/>
                </a:solidFill>
              </a:defRPr>
            </a:lvl2pPr>
            <a:lvl3pPr lvl="2" algn="r" rtl="0">
              <a:spcBef>
                <a:spcPts val="0"/>
              </a:spcBef>
              <a:spcAft>
                <a:spcPts val="0"/>
              </a:spcAft>
              <a:buClr>
                <a:schemeClr val="accent4"/>
              </a:buClr>
              <a:buSzPts val="3000"/>
              <a:buNone/>
              <a:defRPr sz="3000">
                <a:solidFill>
                  <a:schemeClr val="accent4"/>
                </a:solidFill>
              </a:defRPr>
            </a:lvl3pPr>
            <a:lvl4pPr lvl="3" algn="r" rtl="0">
              <a:spcBef>
                <a:spcPts val="0"/>
              </a:spcBef>
              <a:spcAft>
                <a:spcPts val="0"/>
              </a:spcAft>
              <a:buClr>
                <a:schemeClr val="accent4"/>
              </a:buClr>
              <a:buSzPts val="3000"/>
              <a:buNone/>
              <a:defRPr sz="3000">
                <a:solidFill>
                  <a:schemeClr val="accent4"/>
                </a:solidFill>
              </a:defRPr>
            </a:lvl4pPr>
            <a:lvl5pPr lvl="4" algn="r" rtl="0">
              <a:spcBef>
                <a:spcPts val="0"/>
              </a:spcBef>
              <a:spcAft>
                <a:spcPts val="0"/>
              </a:spcAft>
              <a:buClr>
                <a:schemeClr val="accent4"/>
              </a:buClr>
              <a:buSzPts val="3000"/>
              <a:buNone/>
              <a:defRPr sz="3000">
                <a:solidFill>
                  <a:schemeClr val="accent4"/>
                </a:solidFill>
              </a:defRPr>
            </a:lvl5pPr>
            <a:lvl6pPr lvl="5" algn="r" rtl="0">
              <a:spcBef>
                <a:spcPts val="0"/>
              </a:spcBef>
              <a:spcAft>
                <a:spcPts val="0"/>
              </a:spcAft>
              <a:buClr>
                <a:schemeClr val="accent4"/>
              </a:buClr>
              <a:buSzPts val="3000"/>
              <a:buNone/>
              <a:defRPr sz="3000">
                <a:solidFill>
                  <a:schemeClr val="accent4"/>
                </a:solidFill>
              </a:defRPr>
            </a:lvl6pPr>
            <a:lvl7pPr lvl="6" algn="r" rtl="0">
              <a:spcBef>
                <a:spcPts val="0"/>
              </a:spcBef>
              <a:spcAft>
                <a:spcPts val="0"/>
              </a:spcAft>
              <a:buClr>
                <a:schemeClr val="accent4"/>
              </a:buClr>
              <a:buSzPts val="3000"/>
              <a:buNone/>
              <a:defRPr sz="3000">
                <a:solidFill>
                  <a:schemeClr val="accent4"/>
                </a:solidFill>
              </a:defRPr>
            </a:lvl7pPr>
            <a:lvl8pPr lvl="7" algn="r" rtl="0">
              <a:spcBef>
                <a:spcPts val="0"/>
              </a:spcBef>
              <a:spcAft>
                <a:spcPts val="0"/>
              </a:spcAft>
              <a:buClr>
                <a:schemeClr val="accent4"/>
              </a:buClr>
              <a:buSzPts val="3000"/>
              <a:buNone/>
              <a:defRPr sz="3000">
                <a:solidFill>
                  <a:schemeClr val="accent4"/>
                </a:solidFill>
              </a:defRPr>
            </a:lvl8pPr>
            <a:lvl9pPr lvl="8" algn="r" rtl="0">
              <a:spcBef>
                <a:spcPts val="0"/>
              </a:spcBef>
              <a:spcAft>
                <a:spcPts val="0"/>
              </a:spcAft>
              <a:buClr>
                <a:schemeClr val="accent4"/>
              </a:buClr>
              <a:buSzPts val="3000"/>
              <a:buNone/>
              <a:defRPr sz="3000">
                <a:solidFill>
                  <a:schemeClr val="accent4"/>
                </a:solidFill>
              </a:defRPr>
            </a:lvl9pPr>
          </a:lstStyle>
          <a:p>
            <a:r>
              <a:t>xx%</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Header 2">
  <p:cSld name="CUSTOM_21">
    <p:bg>
      <p:bgPr>
        <a:solidFill>
          <a:schemeClr val="lt1"/>
        </a:solidFill>
        <a:effectLst/>
      </p:bgPr>
    </p:bg>
    <p:spTree>
      <p:nvGrpSpPr>
        <p:cNvPr id="1" name="Shape 1287"/>
        <p:cNvGrpSpPr/>
        <p:nvPr/>
      </p:nvGrpSpPr>
      <p:grpSpPr>
        <a:xfrm>
          <a:off x="0" y="0"/>
          <a:ext cx="0" cy="0"/>
          <a:chOff x="0" y="0"/>
          <a:chExt cx="0" cy="0"/>
        </a:xfrm>
      </p:grpSpPr>
      <p:grpSp>
        <p:nvGrpSpPr>
          <p:cNvPr id="1288" name="Google Shape;1288;p22"/>
          <p:cNvGrpSpPr/>
          <p:nvPr/>
        </p:nvGrpSpPr>
        <p:grpSpPr>
          <a:xfrm>
            <a:off x="-100309" y="-413298"/>
            <a:ext cx="9344800" cy="5970256"/>
            <a:chOff x="1731950" y="2464950"/>
            <a:chExt cx="4224975" cy="2699275"/>
          </a:xfrm>
        </p:grpSpPr>
        <p:sp>
          <p:nvSpPr>
            <p:cNvPr id="1289" name="Google Shape;1289;p22"/>
            <p:cNvSpPr/>
            <p:nvPr/>
          </p:nvSpPr>
          <p:spPr>
            <a:xfrm>
              <a:off x="1731950" y="2464950"/>
              <a:ext cx="4224975" cy="2699275"/>
            </a:xfrm>
            <a:custGeom>
              <a:avLst/>
              <a:gdLst/>
              <a:ahLst/>
              <a:cxnLst/>
              <a:rect l="l" t="t" r="r" b="b"/>
              <a:pathLst>
                <a:path w="168999" h="107971" extrusionOk="0">
                  <a:moveTo>
                    <a:pt x="168698" y="276"/>
                  </a:moveTo>
                  <a:lnTo>
                    <a:pt x="168698" y="107695"/>
                  </a:lnTo>
                  <a:lnTo>
                    <a:pt x="277" y="107695"/>
                  </a:lnTo>
                  <a:lnTo>
                    <a:pt x="277" y="276"/>
                  </a:lnTo>
                  <a:close/>
                  <a:moveTo>
                    <a:pt x="1" y="0"/>
                  </a:moveTo>
                  <a:lnTo>
                    <a:pt x="1" y="107971"/>
                  </a:lnTo>
                  <a:lnTo>
                    <a:pt x="168999" y="107971"/>
                  </a:lnTo>
                  <a:lnTo>
                    <a:pt x="168999"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22"/>
            <p:cNvSpPr/>
            <p:nvPr/>
          </p:nvSpPr>
          <p:spPr>
            <a:xfrm>
              <a:off x="1735725" y="5028875"/>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22"/>
            <p:cNvSpPr/>
            <p:nvPr/>
          </p:nvSpPr>
          <p:spPr>
            <a:xfrm>
              <a:off x="1735725" y="4900425"/>
              <a:ext cx="4217450" cy="7525"/>
            </a:xfrm>
            <a:custGeom>
              <a:avLst/>
              <a:gdLst/>
              <a:ahLst/>
              <a:cxnLst/>
              <a:rect l="l" t="t" r="r" b="b"/>
              <a:pathLst>
                <a:path w="168698" h="301"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22"/>
            <p:cNvSpPr/>
            <p:nvPr/>
          </p:nvSpPr>
          <p:spPr>
            <a:xfrm>
              <a:off x="1735725" y="4772600"/>
              <a:ext cx="4217450" cy="6925"/>
            </a:xfrm>
            <a:custGeom>
              <a:avLst/>
              <a:gdLst/>
              <a:ahLst/>
              <a:cxnLst/>
              <a:rect l="l" t="t" r="r" b="b"/>
              <a:pathLst>
                <a:path w="168698" h="277"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2"/>
            <p:cNvSpPr/>
            <p:nvPr/>
          </p:nvSpPr>
          <p:spPr>
            <a:xfrm>
              <a:off x="1735725" y="4644150"/>
              <a:ext cx="4217450" cy="7550"/>
            </a:xfrm>
            <a:custGeom>
              <a:avLst/>
              <a:gdLst/>
              <a:ahLst/>
              <a:cxnLst/>
              <a:rect l="l" t="t" r="r" b="b"/>
              <a:pathLst>
                <a:path w="168698" h="302" extrusionOk="0">
                  <a:moveTo>
                    <a:pt x="0" y="1"/>
                  </a:moveTo>
                  <a:lnTo>
                    <a:pt x="0" y="301"/>
                  </a:lnTo>
                  <a:lnTo>
                    <a:pt x="168698" y="301"/>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2"/>
            <p:cNvSpPr/>
            <p:nvPr/>
          </p:nvSpPr>
          <p:spPr>
            <a:xfrm>
              <a:off x="1735725" y="4516325"/>
              <a:ext cx="4217450" cy="6925"/>
            </a:xfrm>
            <a:custGeom>
              <a:avLst/>
              <a:gdLst/>
              <a:ahLst/>
              <a:cxnLst/>
              <a:rect l="l" t="t" r="r" b="b"/>
              <a:pathLst>
                <a:path w="168698" h="277" extrusionOk="0">
                  <a:moveTo>
                    <a:pt x="0" y="1"/>
                  </a:moveTo>
                  <a:lnTo>
                    <a:pt x="0" y="276"/>
                  </a:lnTo>
                  <a:lnTo>
                    <a:pt x="168698" y="276"/>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2"/>
            <p:cNvSpPr/>
            <p:nvPr/>
          </p:nvSpPr>
          <p:spPr>
            <a:xfrm>
              <a:off x="1735725" y="4387875"/>
              <a:ext cx="4217450" cy="6925"/>
            </a:xfrm>
            <a:custGeom>
              <a:avLst/>
              <a:gdLst/>
              <a:ahLst/>
              <a:cxnLst/>
              <a:rect l="l" t="t" r="r" b="b"/>
              <a:pathLst>
                <a:path w="168698" h="277" extrusionOk="0">
                  <a:moveTo>
                    <a:pt x="0" y="1"/>
                  </a:moveTo>
                  <a:lnTo>
                    <a:pt x="0" y="277"/>
                  </a:lnTo>
                  <a:lnTo>
                    <a:pt x="168698" y="277"/>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2"/>
            <p:cNvSpPr/>
            <p:nvPr/>
          </p:nvSpPr>
          <p:spPr>
            <a:xfrm>
              <a:off x="1735725" y="4259450"/>
              <a:ext cx="4217450" cy="7525"/>
            </a:xfrm>
            <a:custGeom>
              <a:avLst/>
              <a:gdLst/>
              <a:ahLst/>
              <a:cxnLst/>
              <a:rect l="l" t="t" r="r" b="b"/>
              <a:pathLst>
                <a:path w="168698" h="301"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2"/>
            <p:cNvSpPr/>
            <p:nvPr/>
          </p:nvSpPr>
          <p:spPr>
            <a:xfrm>
              <a:off x="1735725" y="4131625"/>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2"/>
            <p:cNvSpPr/>
            <p:nvPr/>
          </p:nvSpPr>
          <p:spPr>
            <a:xfrm>
              <a:off x="1735725" y="4003175"/>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2"/>
            <p:cNvSpPr/>
            <p:nvPr/>
          </p:nvSpPr>
          <p:spPr>
            <a:xfrm>
              <a:off x="1735725" y="3874725"/>
              <a:ext cx="4217450" cy="7550"/>
            </a:xfrm>
            <a:custGeom>
              <a:avLst/>
              <a:gdLst/>
              <a:ahLst/>
              <a:cxnLst/>
              <a:rect l="l" t="t" r="r" b="b"/>
              <a:pathLst>
                <a:path w="168698" h="302"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2"/>
            <p:cNvSpPr/>
            <p:nvPr/>
          </p:nvSpPr>
          <p:spPr>
            <a:xfrm>
              <a:off x="1735725" y="3746900"/>
              <a:ext cx="4217450" cy="6925"/>
            </a:xfrm>
            <a:custGeom>
              <a:avLst/>
              <a:gdLst/>
              <a:ahLst/>
              <a:cxnLst/>
              <a:rect l="l" t="t" r="r" b="b"/>
              <a:pathLst>
                <a:path w="168698" h="277" extrusionOk="0">
                  <a:moveTo>
                    <a:pt x="0" y="1"/>
                  </a:moveTo>
                  <a:lnTo>
                    <a:pt x="0" y="276"/>
                  </a:lnTo>
                  <a:lnTo>
                    <a:pt x="168698" y="276"/>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2"/>
            <p:cNvSpPr/>
            <p:nvPr/>
          </p:nvSpPr>
          <p:spPr>
            <a:xfrm>
              <a:off x="1735725" y="3618450"/>
              <a:ext cx="4217450" cy="7550"/>
            </a:xfrm>
            <a:custGeom>
              <a:avLst/>
              <a:gdLst/>
              <a:ahLst/>
              <a:cxnLst/>
              <a:rect l="l" t="t" r="r" b="b"/>
              <a:pathLst>
                <a:path w="168698" h="302" extrusionOk="0">
                  <a:moveTo>
                    <a:pt x="0" y="1"/>
                  </a:moveTo>
                  <a:lnTo>
                    <a:pt x="0" y="302"/>
                  </a:lnTo>
                  <a:lnTo>
                    <a:pt x="168698" y="302"/>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2"/>
            <p:cNvSpPr/>
            <p:nvPr/>
          </p:nvSpPr>
          <p:spPr>
            <a:xfrm>
              <a:off x="1735725" y="3490625"/>
              <a:ext cx="4217450" cy="6925"/>
            </a:xfrm>
            <a:custGeom>
              <a:avLst/>
              <a:gdLst/>
              <a:ahLst/>
              <a:cxnLst/>
              <a:rect l="l" t="t" r="r" b="b"/>
              <a:pathLst>
                <a:path w="168698" h="277" extrusionOk="0">
                  <a:moveTo>
                    <a:pt x="0" y="1"/>
                  </a:moveTo>
                  <a:lnTo>
                    <a:pt x="0" y="277"/>
                  </a:lnTo>
                  <a:lnTo>
                    <a:pt x="168698" y="277"/>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2"/>
            <p:cNvSpPr/>
            <p:nvPr/>
          </p:nvSpPr>
          <p:spPr>
            <a:xfrm>
              <a:off x="1735725" y="3362200"/>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2"/>
            <p:cNvSpPr/>
            <p:nvPr/>
          </p:nvSpPr>
          <p:spPr>
            <a:xfrm>
              <a:off x="1735725" y="3233750"/>
              <a:ext cx="4217450" cy="7525"/>
            </a:xfrm>
            <a:custGeom>
              <a:avLst/>
              <a:gdLst/>
              <a:ahLst/>
              <a:cxnLst/>
              <a:rect l="l" t="t" r="r" b="b"/>
              <a:pathLst>
                <a:path w="168698" h="301"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2"/>
            <p:cNvSpPr/>
            <p:nvPr/>
          </p:nvSpPr>
          <p:spPr>
            <a:xfrm>
              <a:off x="1735725" y="3105925"/>
              <a:ext cx="4217450" cy="6925"/>
            </a:xfrm>
            <a:custGeom>
              <a:avLst/>
              <a:gdLst/>
              <a:ahLst/>
              <a:cxnLst/>
              <a:rect l="l" t="t" r="r" b="b"/>
              <a:pathLst>
                <a:path w="168698" h="277"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22"/>
            <p:cNvSpPr/>
            <p:nvPr/>
          </p:nvSpPr>
          <p:spPr>
            <a:xfrm>
              <a:off x="1735725" y="2977475"/>
              <a:ext cx="4217450" cy="7550"/>
            </a:xfrm>
            <a:custGeom>
              <a:avLst/>
              <a:gdLst/>
              <a:ahLst/>
              <a:cxnLst/>
              <a:rect l="l" t="t" r="r" b="b"/>
              <a:pathLst>
                <a:path w="168698" h="302" extrusionOk="0">
                  <a:moveTo>
                    <a:pt x="0" y="1"/>
                  </a:moveTo>
                  <a:lnTo>
                    <a:pt x="0" y="301"/>
                  </a:lnTo>
                  <a:lnTo>
                    <a:pt x="168698" y="301"/>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2"/>
            <p:cNvSpPr/>
            <p:nvPr/>
          </p:nvSpPr>
          <p:spPr>
            <a:xfrm>
              <a:off x="1735725" y="2849025"/>
              <a:ext cx="4217450" cy="7550"/>
            </a:xfrm>
            <a:custGeom>
              <a:avLst/>
              <a:gdLst/>
              <a:ahLst/>
              <a:cxnLst/>
              <a:rect l="l" t="t" r="r" b="b"/>
              <a:pathLst>
                <a:path w="168698" h="302" extrusionOk="0">
                  <a:moveTo>
                    <a:pt x="0" y="1"/>
                  </a:moveTo>
                  <a:lnTo>
                    <a:pt x="0" y="301"/>
                  </a:lnTo>
                  <a:lnTo>
                    <a:pt x="168698" y="301"/>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2"/>
            <p:cNvSpPr/>
            <p:nvPr/>
          </p:nvSpPr>
          <p:spPr>
            <a:xfrm>
              <a:off x="1735725" y="2721200"/>
              <a:ext cx="4217450" cy="6925"/>
            </a:xfrm>
            <a:custGeom>
              <a:avLst/>
              <a:gdLst/>
              <a:ahLst/>
              <a:cxnLst/>
              <a:rect l="l" t="t" r="r" b="b"/>
              <a:pathLst>
                <a:path w="168698" h="277" extrusionOk="0">
                  <a:moveTo>
                    <a:pt x="0" y="1"/>
                  </a:moveTo>
                  <a:lnTo>
                    <a:pt x="0" y="277"/>
                  </a:lnTo>
                  <a:lnTo>
                    <a:pt x="168698" y="277"/>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2"/>
            <p:cNvSpPr/>
            <p:nvPr/>
          </p:nvSpPr>
          <p:spPr>
            <a:xfrm>
              <a:off x="1735725" y="2592750"/>
              <a:ext cx="4217450" cy="7550"/>
            </a:xfrm>
            <a:custGeom>
              <a:avLst/>
              <a:gdLst/>
              <a:ahLst/>
              <a:cxnLst/>
              <a:rect l="l" t="t" r="r" b="b"/>
              <a:pathLst>
                <a:path w="168698" h="302" extrusionOk="0">
                  <a:moveTo>
                    <a:pt x="0" y="1"/>
                  </a:moveTo>
                  <a:lnTo>
                    <a:pt x="0" y="302"/>
                  </a:lnTo>
                  <a:lnTo>
                    <a:pt x="168698" y="302"/>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2"/>
            <p:cNvSpPr/>
            <p:nvPr/>
          </p:nvSpPr>
          <p:spPr>
            <a:xfrm>
              <a:off x="5748900"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2"/>
            <p:cNvSpPr/>
            <p:nvPr/>
          </p:nvSpPr>
          <p:spPr>
            <a:xfrm>
              <a:off x="5547750" y="2468075"/>
              <a:ext cx="7550" cy="2692400"/>
            </a:xfrm>
            <a:custGeom>
              <a:avLst/>
              <a:gdLst/>
              <a:ahLst/>
              <a:cxnLst/>
              <a:rect l="l" t="t" r="r" b="b"/>
              <a:pathLst>
                <a:path w="302" h="107696" extrusionOk="0">
                  <a:moveTo>
                    <a:pt x="1" y="0"/>
                  </a:moveTo>
                  <a:lnTo>
                    <a:pt x="1" y="107695"/>
                  </a:lnTo>
                  <a:lnTo>
                    <a:pt x="302" y="107695"/>
                  </a:lnTo>
                  <a:lnTo>
                    <a:pt x="302"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2"/>
            <p:cNvSpPr/>
            <p:nvPr/>
          </p:nvSpPr>
          <p:spPr>
            <a:xfrm>
              <a:off x="5347250" y="2468075"/>
              <a:ext cx="6925" cy="2692400"/>
            </a:xfrm>
            <a:custGeom>
              <a:avLst/>
              <a:gdLst/>
              <a:ahLst/>
              <a:cxnLst/>
              <a:rect l="l" t="t" r="r" b="b"/>
              <a:pathLst>
                <a:path w="277" h="107696" extrusionOk="0">
                  <a:moveTo>
                    <a:pt x="1" y="0"/>
                  </a:moveTo>
                  <a:lnTo>
                    <a:pt x="1" y="107695"/>
                  </a:lnTo>
                  <a:lnTo>
                    <a:pt x="277" y="107695"/>
                  </a:lnTo>
                  <a:lnTo>
                    <a:pt x="277"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2"/>
            <p:cNvSpPr/>
            <p:nvPr/>
          </p:nvSpPr>
          <p:spPr>
            <a:xfrm>
              <a:off x="5146125"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2"/>
            <p:cNvSpPr/>
            <p:nvPr/>
          </p:nvSpPr>
          <p:spPr>
            <a:xfrm>
              <a:off x="4945625"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2"/>
            <p:cNvSpPr/>
            <p:nvPr/>
          </p:nvSpPr>
          <p:spPr>
            <a:xfrm>
              <a:off x="4744500"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2"/>
            <p:cNvSpPr/>
            <p:nvPr/>
          </p:nvSpPr>
          <p:spPr>
            <a:xfrm>
              <a:off x="4543375" y="2468075"/>
              <a:ext cx="7550" cy="2692400"/>
            </a:xfrm>
            <a:custGeom>
              <a:avLst/>
              <a:gdLst/>
              <a:ahLst/>
              <a:cxnLst/>
              <a:rect l="l" t="t" r="r" b="b"/>
              <a:pathLst>
                <a:path w="302"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2"/>
            <p:cNvSpPr/>
            <p:nvPr/>
          </p:nvSpPr>
          <p:spPr>
            <a:xfrm>
              <a:off x="4342875" y="2468075"/>
              <a:ext cx="6925" cy="2692400"/>
            </a:xfrm>
            <a:custGeom>
              <a:avLst/>
              <a:gdLst/>
              <a:ahLst/>
              <a:cxnLst/>
              <a:rect l="l" t="t" r="r" b="b"/>
              <a:pathLst>
                <a:path w="277"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2"/>
            <p:cNvSpPr/>
            <p:nvPr/>
          </p:nvSpPr>
          <p:spPr>
            <a:xfrm>
              <a:off x="4141750" y="2468075"/>
              <a:ext cx="7525" cy="2692400"/>
            </a:xfrm>
            <a:custGeom>
              <a:avLst/>
              <a:gdLst/>
              <a:ahLst/>
              <a:cxnLst/>
              <a:rect l="l" t="t" r="r" b="b"/>
              <a:pathLst>
                <a:path w="301"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2"/>
            <p:cNvSpPr/>
            <p:nvPr/>
          </p:nvSpPr>
          <p:spPr>
            <a:xfrm>
              <a:off x="3941250"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2"/>
            <p:cNvSpPr/>
            <p:nvPr/>
          </p:nvSpPr>
          <p:spPr>
            <a:xfrm>
              <a:off x="3740125" y="2468075"/>
              <a:ext cx="7525" cy="2692400"/>
            </a:xfrm>
            <a:custGeom>
              <a:avLst/>
              <a:gdLst/>
              <a:ahLst/>
              <a:cxnLst/>
              <a:rect l="l" t="t" r="r" b="b"/>
              <a:pathLst>
                <a:path w="301"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2"/>
            <p:cNvSpPr/>
            <p:nvPr/>
          </p:nvSpPr>
          <p:spPr>
            <a:xfrm>
              <a:off x="3539600" y="2468075"/>
              <a:ext cx="6925" cy="2692400"/>
            </a:xfrm>
            <a:custGeom>
              <a:avLst/>
              <a:gdLst/>
              <a:ahLst/>
              <a:cxnLst/>
              <a:rect l="l" t="t" r="r" b="b"/>
              <a:pathLst>
                <a:path w="277" h="107696" extrusionOk="0">
                  <a:moveTo>
                    <a:pt x="1" y="0"/>
                  </a:moveTo>
                  <a:lnTo>
                    <a:pt x="1" y="107695"/>
                  </a:lnTo>
                  <a:lnTo>
                    <a:pt x="277" y="107695"/>
                  </a:lnTo>
                  <a:lnTo>
                    <a:pt x="277"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2"/>
            <p:cNvSpPr/>
            <p:nvPr/>
          </p:nvSpPr>
          <p:spPr>
            <a:xfrm>
              <a:off x="3338475" y="2468075"/>
              <a:ext cx="7550" cy="2692400"/>
            </a:xfrm>
            <a:custGeom>
              <a:avLst/>
              <a:gdLst/>
              <a:ahLst/>
              <a:cxnLst/>
              <a:rect l="l" t="t" r="r" b="b"/>
              <a:pathLst>
                <a:path w="302" h="107696" extrusionOk="0">
                  <a:moveTo>
                    <a:pt x="1" y="0"/>
                  </a:moveTo>
                  <a:lnTo>
                    <a:pt x="1" y="107695"/>
                  </a:lnTo>
                  <a:lnTo>
                    <a:pt x="302" y="107695"/>
                  </a:lnTo>
                  <a:lnTo>
                    <a:pt x="302"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2"/>
            <p:cNvSpPr/>
            <p:nvPr/>
          </p:nvSpPr>
          <p:spPr>
            <a:xfrm>
              <a:off x="3137975"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2"/>
            <p:cNvSpPr/>
            <p:nvPr/>
          </p:nvSpPr>
          <p:spPr>
            <a:xfrm>
              <a:off x="2936850" y="2468075"/>
              <a:ext cx="7550" cy="2692400"/>
            </a:xfrm>
            <a:custGeom>
              <a:avLst/>
              <a:gdLst/>
              <a:ahLst/>
              <a:cxnLst/>
              <a:rect l="l" t="t" r="r" b="b"/>
              <a:pathLst>
                <a:path w="302" h="107696" extrusionOk="0">
                  <a:moveTo>
                    <a:pt x="1" y="0"/>
                  </a:moveTo>
                  <a:lnTo>
                    <a:pt x="1"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2"/>
            <p:cNvSpPr/>
            <p:nvPr/>
          </p:nvSpPr>
          <p:spPr>
            <a:xfrm>
              <a:off x="2736350"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2"/>
            <p:cNvSpPr/>
            <p:nvPr/>
          </p:nvSpPr>
          <p:spPr>
            <a:xfrm>
              <a:off x="2535225" y="2468075"/>
              <a:ext cx="7550" cy="2692400"/>
            </a:xfrm>
            <a:custGeom>
              <a:avLst/>
              <a:gdLst/>
              <a:ahLst/>
              <a:cxnLst/>
              <a:rect l="l" t="t" r="r" b="b"/>
              <a:pathLst>
                <a:path w="302"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2"/>
            <p:cNvSpPr/>
            <p:nvPr/>
          </p:nvSpPr>
          <p:spPr>
            <a:xfrm>
              <a:off x="2334725"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2"/>
            <p:cNvSpPr/>
            <p:nvPr/>
          </p:nvSpPr>
          <p:spPr>
            <a:xfrm>
              <a:off x="2133600" y="2468075"/>
              <a:ext cx="7525" cy="2692400"/>
            </a:xfrm>
            <a:custGeom>
              <a:avLst/>
              <a:gdLst/>
              <a:ahLst/>
              <a:cxnLst/>
              <a:rect l="l" t="t" r="r" b="b"/>
              <a:pathLst>
                <a:path w="301"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2"/>
            <p:cNvSpPr/>
            <p:nvPr/>
          </p:nvSpPr>
          <p:spPr>
            <a:xfrm>
              <a:off x="1933100"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0" name="Google Shape;1330;p22"/>
          <p:cNvSpPr/>
          <p:nvPr/>
        </p:nvSpPr>
        <p:spPr>
          <a:xfrm rot="-10799889">
            <a:off x="-44225" y="-887050"/>
            <a:ext cx="9288600" cy="6024300"/>
          </a:xfrm>
          <a:prstGeom prst="rect">
            <a:avLst/>
          </a:prstGeom>
          <a:gradFill>
            <a:gsLst>
              <a:gs pos="0">
                <a:schemeClr val="dk2"/>
              </a:gs>
              <a:gs pos="77000">
                <a:srgbClr val="1D0D24">
                  <a:alpha val="0"/>
                </a:srgbClr>
              </a:gs>
              <a:gs pos="100000">
                <a:srgbClr val="1D0D24">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22"/>
          <p:cNvSpPr/>
          <p:nvPr/>
        </p:nvSpPr>
        <p:spPr>
          <a:xfrm rot="2700000">
            <a:off x="-537199" y="-2470978"/>
            <a:ext cx="1544745" cy="4654601"/>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22"/>
          <p:cNvSpPr/>
          <p:nvPr/>
        </p:nvSpPr>
        <p:spPr>
          <a:xfrm rot="2700000">
            <a:off x="4971594" y="-1505660"/>
            <a:ext cx="1544745" cy="5550223"/>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2"/>
          <p:cNvSpPr/>
          <p:nvPr/>
        </p:nvSpPr>
        <p:spPr>
          <a:xfrm rot="-8100000">
            <a:off x="-731324" y="2033047"/>
            <a:ext cx="1544745" cy="4654601"/>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2"/>
          <p:cNvSpPr/>
          <p:nvPr/>
        </p:nvSpPr>
        <p:spPr>
          <a:xfrm rot="2700000">
            <a:off x="8502582" y="174690"/>
            <a:ext cx="1544745" cy="5550223"/>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2"/>
          <p:cNvSpPr/>
          <p:nvPr/>
        </p:nvSpPr>
        <p:spPr>
          <a:xfrm rot="-8100000">
            <a:off x="3461076" y="2639897"/>
            <a:ext cx="1544745" cy="4654601"/>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2"/>
          <p:cNvSpPr/>
          <p:nvPr/>
        </p:nvSpPr>
        <p:spPr>
          <a:xfrm rot="-8100000">
            <a:off x="1902149" y="-884672"/>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7" name="Google Shape;1337;p22"/>
          <p:cNvGrpSpPr/>
          <p:nvPr/>
        </p:nvGrpSpPr>
        <p:grpSpPr>
          <a:xfrm flipH="1">
            <a:off x="-230428" y="1329995"/>
            <a:ext cx="814235" cy="814235"/>
            <a:chOff x="6094950" y="1036375"/>
            <a:chExt cx="1122000" cy="1122000"/>
          </a:xfrm>
        </p:grpSpPr>
        <p:sp>
          <p:nvSpPr>
            <p:cNvPr id="1338" name="Google Shape;1338;p22"/>
            <p:cNvSpPr/>
            <p:nvPr/>
          </p:nvSpPr>
          <p:spPr>
            <a:xfrm>
              <a:off x="6171150" y="1112575"/>
              <a:ext cx="1045800" cy="1045800"/>
            </a:xfrm>
            <a:prstGeom prst="donut">
              <a:avLst>
                <a:gd name="adj" fmla="val 13018"/>
              </a:avLst>
            </a:prstGeom>
            <a:gradFill>
              <a:gsLst>
                <a:gs pos="0">
                  <a:schemeClr val="lt1"/>
                </a:gs>
                <a:gs pos="100000">
                  <a:schemeClr val="dk2"/>
                </a:gs>
              </a:gsLst>
              <a:lin ang="5400012" scaled="0"/>
            </a:gradFill>
            <a:ln>
              <a:noFill/>
            </a:ln>
            <a:effectLst>
              <a:outerShdw blurRad="442913" dist="19050" dir="5400000" algn="bl" rotWithShape="0">
                <a:srgbClr val="000000">
                  <a:alpha val="3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22"/>
            <p:cNvSpPr/>
            <p:nvPr/>
          </p:nvSpPr>
          <p:spPr>
            <a:xfrm>
              <a:off x="6094950" y="1036375"/>
              <a:ext cx="1045800" cy="1045800"/>
            </a:xfrm>
            <a:prstGeom prst="donut">
              <a:avLst>
                <a:gd name="adj" fmla="val 13018"/>
              </a:avLst>
            </a:prstGeom>
            <a:gradFill>
              <a:gsLst>
                <a:gs pos="0">
                  <a:schemeClr val="dk1"/>
                </a:gs>
                <a:gs pos="3900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0" name="Google Shape;1340;p22"/>
          <p:cNvSpPr/>
          <p:nvPr/>
        </p:nvSpPr>
        <p:spPr>
          <a:xfrm rot="-8100000">
            <a:off x="160849" y="2866503"/>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1" name="Google Shape;1341;p22"/>
          <p:cNvGrpSpPr/>
          <p:nvPr/>
        </p:nvGrpSpPr>
        <p:grpSpPr>
          <a:xfrm flipH="1">
            <a:off x="1009772" y="4571608"/>
            <a:ext cx="814235" cy="814235"/>
            <a:chOff x="6094950" y="1036375"/>
            <a:chExt cx="1122000" cy="1122000"/>
          </a:xfrm>
        </p:grpSpPr>
        <p:sp>
          <p:nvSpPr>
            <p:cNvPr id="1342" name="Google Shape;1342;p22"/>
            <p:cNvSpPr/>
            <p:nvPr/>
          </p:nvSpPr>
          <p:spPr>
            <a:xfrm>
              <a:off x="6171150" y="1112575"/>
              <a:ext cx="1045800" cy="1045800"/>
            </a:xfrm>
            <a:prstGeom prst="donut">
              <a:avLst>
                <a:gd name="adj" fmla="val 13018"/>
              </a:avLst>
            </a:prstGeom>
            <a:gradFill>
              <a:gsLst>
                <a:gs pos="0">
                  <a:schemeClr val="lt1"/>
                </a:gs>
                <a:gs pos="100000">
                  <a:schemeClr val="dk2"/>
                </a:gs>
              </a:gsLst>
              <a:lin ang="5400012" scaled="0"/>
            </a:gradFill>
            <a:ln>
              <a:noFill/>
            </a:ln>
            <a:effectLst>
              <a:outerShdw blurRad="442913" dist="19050" dir="5400000" algn="bl" rotWithShape="0">
                <a:srgbClr val="000000">
                  <a:alpha val="3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22"/>
            <p:cNvSpPr/>
            <p:nvPr/>
          </p:nvSpPr>
          <p:spPr>
            <a:xfrm>
              <a:off x="6094950" y="1036375"/>
              <a:ext cx="1045800" cy="1045800"/>
            </a:xfrm>
            <a:prstGeom prst="donut">
              <a:avLst>
                <a:gd name="adj" fmla="val 13018"/>
              </a:avLst>
            </a:prstGeom>
            <a:gradFill>
              <a:gsLst>
                <a:gs pos="0">
                  <a:schemeClr val="dk1"/>
                </a:gs>
                <a:gs pos="3900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4" name="Google Shape;1344;p22"/>
          <p:cNvSpPr/>
          <p:nvPr/>
        </p:nvSpPr>
        <p:spPr>
          <a:xfrm rot="-8100000">
            <a:off x="6336611" y="-421172"/>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2"/>
          <p:cNvSpPr/>
          <p:nvPr/>
        </p:nvSpPr>
        <p:spPr>
          <a:xfrm rot="-8100000">
            <a:off x="6473074" y="4146316"/>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6" name="Google Shape;1346;p22"/>
          <p:cNvGrpSpPr/>
          <p:nvPr/>
        </p:nvGrpSpPr>
        <p:grpSpPr>
          <a:xfrm flipH="1">
            <a:off x="3935682" y="354914"/>
            <a:ext cx="683874" cy="663110"/>
            <a:chOff x="4597724" y="1112574"/>
            <a:chExt cx="876312" cy="849705"/>
          </a:xfrm>
        </p:grpSpPr>
        <p:sp>
          <p:nvSpPr>
            <p:cNvPr id="1347" name="Google Shape;1347;p22"/>
            <p:cNvSpPr/>
            <p:nvPr/>
          </p:nvSpPr>
          <p:spPr>
            <a:xfrm>
              <a:off x="4669436" y="1144179"/>
              <a:ext cx="804600" cy="818100"/>
            </a:xfrm>
            <a:prstGeom prst="mathPlus">
              <a:avLst>
                <a:gd name="adj1" fmla="val 15784"/>
              </a:avLst>
            </a:prstGeom>
            <a:gradFill>
              <a:gsLst>
                <a:gs pos="0">
                  <a:schemeClr val="dk1"/>
                </a:gs>
                <a:gs pos="100000">
                  <a:schemeClr val="accent1"/>
                </a:gs>
              </a:gsLst>
              <a:lin ang="5400012" scaled="0"/>
            </a:gradFill>
            <a:ln>
              <a:noFill/>
            </a:ln>
            <a:effectLst>
              <a:outerShdw blurRad="542925" dist="19050" algn="bl" rotWithShape="0">
                <a:schemeClr val="dk2">
                  <a:alpha val="4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22"/>
            <p:cNvSpPr/>
            <p:nvPr/>
          </p:nvSpPr>
          <p:spPr>
            <a:xfrm>
              <a:off x="4597724" y="1112574"/>
              <a:ext cx="804600" cy="818100"/>
            </a:xfrm>
            <a:prstGeom prst="mathPlus">
              <a:avLst>
                <a:gd name="adj1" fmla="val 15784"/>
              </a:avLst>
            </a:prstGeom>
            <a:gradFill>
              <a:gsLst>
                <a:gs pos="0">
                  <a:schemeClr val="lt2"/>
                </a:gs>
                <a:gs pos="47000">
                  <a:schemeClr val="lt2"/>
                </a:gs>
                <a:gs pos="97000">
                  <a:schemeClr val="dk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9" name="Google Shape;1349;p22"/>
          <p:cNvSpPr txBox="1">
            <a:spLocks noGrp="1"/>
          </p:cNvSpPr>
          <p:nvPr>
            <p:ph type="ctrTitle"/>
          </p:nvPr>
        </p:nvSpPr>
        <p:spPr>
          <a:xfrm>
            <a:off x="4572000" y="2205125"/>
            <a:ext cx="3845700" cy="9561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4"/>
              </a:buClr>
              <a:buSzPts val="7200"/>
              <a:buNone/>
              <a:defRPr sz="6300">
                <a:solidFill>
                  <a:schemeClr val="accent4"/>
                </a:solidFill>
              </a:defRPr>
            </a:lvl1pPr>
            <a:lvl2pPr lvl="1" algn="ctr" rtl="0">
              <a:lnSpc>
                <a:spcPct val="80000"/>
              </a:lnSpc>
              <a:spcBef>
                <a:spcPts val="0"/>
              </a:spcBef>
              <a:spcAft>
                <a:spcPts val="0"/>
              </a:spcAft>
              <a:buClr>
                <a:schemeClr val="accent4"/>
              </a:buClr>
              <a:buSzPts val="7200"/>
              <a:buNone/>
              <a:defRPr sz="7200">
                <a:solidFill>
                  <a:schemeClr val="accent4"/>
                </a:solidFill>
              </a:defRPr>
            </a:lvl2pPr>
            <a:lvl3pPr lvl="2" algn="ctr" rtl="0">
              <a:lnSpc>
                <a:spcPct val="80000"/>
              </a:lnSpc>
              <a:spcBef>
                <a:spcPts val="0"/>
              </a:spcBef>
              <a:spcAft>
                <a:spcPts val="0"/>
              </a:spcAft>
              <a:buClr>
                <a:schemeClr val="accent4"/>
              </a:buClr>
              <a:buSzPts val="7200"/>
              <a:buNone/>
              <a:defRPr sz="7200">
                <a:solidFill>
                  <a:schemeClr val="accent4"/>
                </a:solidFill>
              </a:defRPr>
            </a:lvl3pPr>
            <a:lvl4pPr lvl="3" algn="ctr" rtl="0">
              <a:lnSpc>
                <a:spcPct val="80000"/>
              </a:lnSpc>
              <a:spcBef>
                <a:spcPts val="0"/>
              </a:spcBef>
              <a:spcAft>
                <a:spcPts val="0"/>
              </a:spcAft>
              <a:buClr>
                <a:schemeClr val="accent4"/>
              </a:buClr>
              <a:buSzPts val="7200"/>
              <a:buNone/>
              <a:defRPr sz="7200">
                <a:solidFill>
                  <a:schemeClr val="accent4"/>
                </a:solidFill>
              </a:defRPr>
            </a:lvl4pPr>
            <a:lvl5pPr lvl="4" algn="ctr" rtl="0">
              <a:lnSpc>
                <a:spcPct val="80000"/>
              </a:lnSpc>
              <a:spcBef>
                <a:spcPts val="0"/>
              </a:spcBef>
              <a:spcAft>
                <a:spcPts val="0"/>
              </a:spcAft>
              <a:buClr>
                <a:schemeClr val="accent4"/>
              </a:buClr>
              <a:buSzPts val="7200"/>
              <a:buNone/>
              <a:defRPr sz="7200">
                <a:solidFill>
                  <a:schemeClr val="accent4"/>
                </a:solidFill>
              </a:defRPr>
            </a:lvl5pPr>
            <a:lvl6pPr lvl="5" algn="ctr" rtl="0">
              <a:lnSpc>
                <a:spcPct val="80000"/>
              </a:lnSpc>
              <a:spcBef>
                <a:spcPts val="0"/>
              </a:spcBef>
              <a:spcAft>
                <a:spcPts val="0"/>
              </a:spcAft>
              <a:buClr>
                <a:schemeClr val="accent4"/>
              </a:buClr>
              <a:buSzPts val="7200"/>
              <a:buNone/>
              <a:defRPr sz="7200">
                <a:solidFill>
                  <a:schemeClr val="accent4"/>
                </a:solidFill>
              </a:defRPr>
            </a:lvl6pPr>
            <a:lvl7pPr lvl="6" algn="ctr" rtl="0">
              <a:lnSpc>
                <a:spcPct val="80000"/>
              </a:lnSpc>
              <a:spcBef>
                <a:spcPts val="0"/>
              </a:spcBef>
              <a:spcAft>
                <a:spcPts val="0"/>
              </a:spcAft>
              <a:buClr>
                <a:schemeClr val="accent4"/>
              </a:buClr>
              <a:buSzPts val="7200"/>
              <a:buNone/>
              <a:defRPr sz="7200">
                <a:solidFill>
                  <a:schemeClr val="accent4"/>
                </a:solidFill>
              </a:defRPr>
            </a:lvl7pPr>
            <a:lvl8pPr lvl="7" algn="ctr" rtl="0">
              <a:lnSpc>
                <a:spcPct val="80000"/>
              </a:lnSpc>
              <a:spcBef>
                <a:spcPts val="0"/>
              </a:spcBef>
              <a:spcAft>
                <a:spcPts val="0"/>
              </a:spcAft>
              <a:buClr>
                <a:schemeClr val="accent4"/>
              </a:buClr>
              <a:buSzPts val="7200"/>
              <a:buNone/>
              <a:defRPr sz="7200">
                <a:solidFill>
                  <a:schemeClr val="accent4"/>
                </a:solidFill>
              </a:defRPr>
            </a:lvl8pPr>
            <a:lvl9pPr lvl="8" algn="ctr" rtl="0">
              <a:lnSpc>
                <a:spcPct val="80000"/>
              </a:lnSpc>
              <a:spcBef>
                <a:spcPts val="0"/>
              </a:spcBef>
              <a:spcAft>
                <a:spcPts val="0"/>
              </a:spcAft>
              <a:buClr>
                <a:schemeClr val="accent4"/>
              </a:buClr>
              <a:buSzPts val="7200"/>
              <a:buNone/>
              <a:defRPr sz="7200">
                <a:solidFill>
                  <a:schemeClr val="accent4"/>
                </a:solidFill>
              </a:defRPr>
            </a:lvl9pPr>
          </a:lstStyle>
          <a:p>
            <a:endParaRPr/>
          </a:p>
        </p:txBody>
      </p:sp>
      <p:sp>
        <p:nvSpPr>
          <p:cNvPr id="1350" name="Google Shape;1350;p22"/>
          <p:cNvSpPr txBox="1">
            <a:spLocks noGrp="1"/>
          </p:cNvSpPr>
          <p:nvPr>
            <p:ph type="subTitle" idx="1"/>
          </p:nvPr>
        </p:nvSpPr>
        <p:spPr>
          <a:xfrm>
            <a:off x="5528175" y="3388700"/>
            <a:ext cx="2647800" cy="446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800"/>
              <a:buNone/>
              <a:defRPr sz="1800">
                <a:solidFill>
                  <a:schemeClr val="accent4"/>
                </a:solidFill>
              </a:defRPr>
            </a:lvl1pPr>
            <a:lvl2pPr lvl="1" algn="ctr" rtl="0">
              <a:lnSpc>
                <a:spcPct val="100000"/>
              </a:lnSpc>
              <a:spcBef>
                <a:spcPts val="0"/>
              </a:spcBef>
              <a:spcAft>
                <a:spcPts val="0"/>
              </a:spcAft>
              <a:buClr>
                <a:schemeClr val="accent1"/>
              </a:buClr>
              <a:buSzPts val="1800"/>
              <a:buNone/>
              <a:defRPr sz="1800">
                <a:solidFill>
                  <a:schemeClr val="accent1"/>
                </a:solidFill>
              </a:defRPr>
            </a:lvl2pPr>
            <a:lvl3pPr lvl="2" algn="ctr" rtl="0">
              <a:lnSpc>
                <a:spcPct val="100000"/>
              </a:lnSpc>
              <a:spcBef>
                <a:spcPts val="0"/>
              </a:spcBef>
              <a:spcAft>
                <a:spcPts val="0"/>
              </a:spcAft>
              <a:buClr>
                <a:schemeClr val="accent1"/>
              </a:buClr>
              <a:buSzPts val="1800"/>
              <a:buNone/>
              <a:defRPr sz="1800">
                <a:solidFill>
                  <a:schemeClr val="accent1"/>
                </a:solidFill>
              </a:defRPr>
            </a:lvl3pPr>
            <a:lvl4pPr lvl="3" algn="ctr" rtl="0">
              <a:lnSpc>
                <a:spcPct val="100000"/>
              </a:lnSpc>
              <a:spcBef>
                <a:spcPts val="0"/>
              </a:spcBef>
              <a:spcAft>
                <a:spcPts val="0"/>
              </a:spcAft>
              <a:buClr>
                <a:schemeClr val="accent1"/>
              </a:buClr>
              <a:buSzPts val="1800"/>
              <a:buNone/>
              <a:defRPr sz="1800">
                <a:solidFill>
                  <a:schemeClr val="accent1"/>
                </a:solidFill>
              </a:defRPr>
            </a:lvl4pPr>
            <a:lvl5pPr lvl="4" algn="ctr" rtl="0">
              <a:lnSpc>
                <a:spcPct val="100000"/>
              </a:lnSpc>
              <a:spcBef>
                <a:spcPts val="0"/>
              </a:spcBef>
              <a:spcAft>
                <a:spcPts val="0"/>
              </a:spcAft>
              <a:buClr>
                <a:schemeClr val="accent1"/>
              </a:buClr>
              <a:buSzPts val="1800"/>
              <a:buNone/>
              <a:defRPr sz="1800">
                <a:solidFill>
                  <a:schemeClr val="accent1"/>
                </a:solidFill>
              </a:defRPr>
            </a:lvl5pPr>
            <a:lvl6pPr lvl="5" algn="ctr" rtl="0">
              <a:lnSpc>
                <a:spcPct val="100000"/>
              </a:lnSpc>
              <a:spcBef>
                <a:spcPts val="0"/>
              </a:spcBef>
              <a:spcAft>
                <a:spcPts val="0"/>
              </a:spcAft>
              <a:buClr>
                <a:schemeClr val="accent1"/>
              </a:buClr>
              <a:buSzPts val="1800"/>
              <a:buNone/>
              <a:defRPr sz="1800">
                <a:solidFill>
                  <a:schemeClr val="accent1"/>
                </a:solidFill>
              </a:defRPr>
            </a:lvl6pPr>
            <a:lvl7pPr lvl="6" algn="ctr" rtl="0">
              <a:lnSpc>
                <a:spcPct val="100000"/>
              </a:lnSpc>
              <a:spcBef>
                <a:spcPts val="0"/>
              </a:spcBef>
              <a:spcAft>
                <a:spcPts val="0"/>
              </a:spcAft>
              <a:buClr>
                <a:schemeClr val="accent1"/>
              </a:buClr>
              <a:buSzPts val="1800"/>
              <a:buNone/>
              <a:defRPr sz="1800">
                <a:solidFill>
                  <a:schemeClr val="accent1"/>
                </a:solidFill>
              </a:defRPr>
            </a:lvl7pPr>
            <a:lvl8pPr lvl="7" algn="ctr" rtl="0">
              <a:lnSpc>
                <a:spcPct val="100000"/>
              </a:lnSpc>
              <a:spcBef>
                <a:spcPts val="0"/>
              </a:spcBef>
              <a:spcAft>
                <a:spcPts val="0"/>
              </a:spcAft>
              <a:buClr>
                <a:schemeClr val="accent1"/>
              </a:buClr>
              <a:buSzPts val="1800"/>
              <a:buNone/>
              <a:defRPr sz="1800">
                <a:solidFill>
                  <a:schemeClr val="accent1"/>
                </a:solidFill>
              </a:defRPr>
            </a:lvl8pPr>
            <a:lvl9pPr lvl="8" algn="ctr" rtl="0">
              <a:lnSpc>
                <a:spcPct val="100000"/>
              </a:lnSpc>
              <a:spcBef>
                <a:spcPts val="0"/>
              </a:spcBef>
              <a:spcAft>
                <a:spcPts val="0"/>
              </a:spcAft>
              <a:buClr>
                <a:schemeClr val="accent1"/>
              </a:buClr>
              <a:buSzPts val="1800"/>
              <a:buNone/>
              <a:defRPr sz="1800">
                <a:solidFill>
                  <a:schemeClr val="accent1"/>
                </a:solidFill>
              </a:defRPr>
            </a:lvl9pPr>
          </a:lstStyle>
          <a:p>
            <a:endParaRPr/>
          </a:p>
        </p:txBody>
      </p:sp>
      <p:sp>
        <p:nvSpPr>
          <p:cNvPr id="1351" name="Google Shape;1351;p22"/>
          <p:cNvSpPr txBox="1">
            <a:spLocks noGrp="1"/>
          </p:cNvSpPr>
          <p:nvPr>
            <p:ph type="title" idx="2" hasCustomPrompt="1"/>
          </p:nvPr>
        </p:nvSpPr>
        <p:spPr>
          <a:xfrm>
            <a:off x="6177525" y="1092704"/>
            <a:ext cx="2240100" cy="1369200"/>
          </a:xfrm>
          <a:prstGeom prst="rect">
            <a:avLst/>
          </a:prstGeom>
          <a:noFill/>
        </p:spPr>
        <p:txBody>
          <a:bodyPr spcFirstLastPara="1" wrap="square" lIns="91425" tIns="91425" rIns="91425" bIns="91425" anchor="b" anchorCtr="0">
            <a:noAutofit/>
          </a:bodyPr>
          <a:lstStyle>
            <a:lvl1pPr lvl="0" algn="r" rtl="0">
              <a:lnSpc>
                <a:spcPct val="100000"/>
              </a:lnSpc>
              <a:spcBef>
                <a:spcPts val="0"/>
              </a:spcBef>
              <a:spcAft>
                <a:spcPts val="0"/>
              </a:spcAft>
              <a:buClr>
                <a:schemeClr val="accent4"/>
              </a:buClr>
              <a:buSzPts val="3000"/>
              <a:buNone/>
              <a:defRPr sz="10000">
                <a:solidFill>
                  <a:schemeClr val="accent4"/>
                </a:solidFill>
              </a:defRPr>
            </a:lvl1pPr>
            <a:lvl2pPr lvl="1" algn="r" rtl="0">
              <a:spcBef>
                <a:spcPts val="0"/>
              </a:spcBef>
              <a:spcAft>
                <a:spcPts val="0"/>
              </a:spcAft>
              <a:buClr>
                <a:schemeClr val="accent4"/>
              </a:buClr>
              <a:buSzPts val="3000"/>
              <a:buNone/>
              <a:defRPr sz="3000">
                <a:solidFill>
                  <a:schemeClr val="accent4"/>
                </a:solidFill>
              </a:defRPr>
            </a:lvl2pPr>
            <a:lvl3pPr lvl="2" algn="r" rtl="0">
              <a:spcBef>
                <a:spcPts val="0"/>
              </a:spcBef>
              <a:spcAft>
                <a:spcPts val="0"/>
              </a:spcAft>
              <a:buClr>
                <a:schemeClr val="accent4"/>
              </a:buClr>
              <a:buSzPts val="3000"/>
              <a:buNone/>
              <a:defRPr sz="3000">
                <a:solidFill>
                  <a:schemeClr val="accent4"/>
                </a:solidFill>
              </a:defRPr>
            </a:lvl3pPr>
            <a:lvl4pPr lvl="3" algn="r" rtl="0">
              <a:spcBef>
                <a:spcPts val="0"/>
              </a:spcBef>
              <a:spcAft>
                <a:spcPts val="0"/>
              </a:spcAft>
              <a:buClr>
                <a:schemeClr val="accent4"/>
              </a:buClr>
              <a:buSzPts val="3000"/>
              <a:buNone/>
              <a:defRPr sz="3000">
                <a:solidFill>
                  <a:schemeClr val="accent4"/>
                </a:solidFill>
              </a:defRPr>
            </a:lvl4pPr>
            <a:lvl5pPr lvl="4" algn="r" rtl="0">
              <a:spcBef>
                <a:spcPts val="0"/>
              </a:spcBef>
              <a:spcAft>
                <a:spcPts val="0"/>
              </a:spcAft>
              <a:buClr>
                <a:schemeClr val="accent4"/>
              </a:buClr>
              <a:buSzPts val="3000"/>
              <a:buNone/>
              <a:defRPr sz="3000">
                <a:solidFill>
                  <a:schemeClr val="accent4"/>
                </a:solidFill>
              </a:defRPr>
            </a:lvl5pPr>
            <a:lvl6pPr lvl="5" algn="r" rtl="0">
              <a:spcBef>
                <a:spcPts val="0"/>
              </a:spcBef>
              <a:spcAft>
                <a:spcPts val="0"/>
              </a:spcAft>
              <a:buClr>
                <a:schemeClr val="accent4"/>
              </a:buClr>
              <a:buSzPts val="3000"/>
              <a:buNone/>
              <a:defRPr sz="3000">
                <a:solidFill>
                  <a:schemeClr val="accent4"/>
                </a:solidFill>
              </a:defRPr>
            </a:lvl6pPr>
            <a:lvl7pPr lvl="6" algn="r" rtl="0">
              <a:spcBef>
                <a:spcPts val="0"/>
              </a:spcBef>
              <a:spcAft>
                <a:spcPts val="0"/>
              </a:spcAft>
              <a:buClr>
                <a:schemeClr val="accent4"/>
              </a:buClr>
              <a:buSzPts val="3000"/>
              <a:buNone/>
              <a:defRPr sz="3000">
                <a:solidFill>
                  <a:schemeClr val="accent4"/>
                </a:solidFill>
              </a:defRPr>
            </a:lvl7pPr>
            <a:lvl8pPr lvl="7" algn="r" rtl="0">
              <a:spcBef>
                <a:spcPts val="0"/>
              </a:spcBef>
              <a:spcAft>
                <a:spcPts val="0"/>
              </a:spcAft>
              <a:buClr>
                <a:schemeClr val="accent4"/>
              </a:buClr>
              <a:buSzPts val="3000"/>
              <a:buNone/>
              <a:defRPr sz="3000">
                <a:solidFill>
                  <a:schemeClr val="accent4"/>
                </a:solidFill>
              </a:defRPr>
            </a:lvl8pPr>
            <a:lvl9pPr lvl="8" algn="r" rtl="0">
              <a:spcBef>
                <a:spcPts val="0"/>
              </a:spcBef>
              <a:spcAft>
                <a:spcPts val="0"/>
              </a:spcAft>
              <a:buClr>
                <a:schemeClr val="accent4"/>
              </a:buClr>
              <a:buSzPts val="3000"/>
              <a:buNone/>
              <a:defRPr sz="3000">
                <a:solidFill>
                  <a:schemeClr val="accent4"/>
                </a:solidFill>
              </a:defRPr>
            </a:lvl9pPr>
          </a:lstStyle>
          <a:p>
            <a:r>
              <a:t>xx%</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1">
  <p:cSld name="CUSTOM_17">
    <p:bg>
      <p:bgPr>
        <a:solidFill>
          <a:schemeClr val="lt1"/>
        </a:solidFill>
        <a:effectLst/>
      </p:bgPr>
    </p:bg>
    <p:spTree>
      <p:nvGrpSpPr>
        <p:cNvPr id="1" name="Shape 1352"/>
        <p:cNvGrpSpPr/>
        <p:nvPr/>
      </p:nvGrpSpPr>
      <p:grpSpPr>
        <a:xfrm>
          <a:off x="0" y="0"/>
          <a:ext cx="0" cy="0"/>
          <a:chOff x="0" y="0"/>
          <a:chExt cx="0" cy="0"/>
        </a:xfrm>
      </p:grpSpPr>
      <p:grpSp>
        <p:nvGrpSpPr>
          <p:cNvPr id="1353" name="Google Shape;1353;p23"/>
          <p:cNvGrpSpPr/>
          <p:nvPr/>
        </p:nvGrpSpPr>
        <p:grpSpPr>
          <a:xfrm>
            <a:off x="-100309" y="-413298"/>
            <a:ext cx="9344800" cy="5970256"/>
            <a:chOff x="1731950" y="2464950"/>
            <a:chExt cx="4224975" cy="2699275"/>
          </a:xfrm>
        </p:grpSpPr>
        <p:sp>
          <p:nvSpPr>
            <p:cNvPr id="1354" name="Google Shape;1354;p23"/>
            <p:cNvSpPr/>
            <p:nvPr/>
          </p:nvSpPr>
          <p:spPr>
            <a:xfrm>
              <a:off x="1731950" y="2464950"/>
              <a:ext cx="4224975" cy="2699275"/>
            </a:xfrm>
            <a:custGeom>
              <a:avLst/>
              <a:gdLst/>
              <a:ahLst/>
              <a:cxnLst/>
              <a:rect l="l" t="t" r="r" b="b"/>
              <a:pathLst>
                <a:path w="168999" h="107971" extrusionOk="0">
                  <a:moveTo>
                    <a:pt x="168698" y="276"/>
                  </a:moveTo>
                  <a:lnTo>
                    <a:pt x="168698" y="107695"/>
                  </a:lnTo>
                  <a:lnTo>
                    <a:pt x="277" y="107695"/>
                  </a:lnTo>
                  <a:lnTo>
                    <a:pt x="277" y="276"/>
                  </a:lnTo>
                  <a:close/>
                  <a:moveTo>
                    <a:pt x="1" y="0"/>
                  </a:moveTo>
                  <a:lnTo>
                    <a:pt x="1" y="107971"/>
                  </a:lnTo>
                  <a:lnTo>
                    <a:pt x="168999" y="107971"/>
                  </a:lnTo>
                  <a:lnTo>
                    <a:pt x="168999"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23"/>
            <p:cNvSpPr/>
            <p:nvPr/>
          </p:nvSpPr>
          <p:spPr>
            <a:xfrm>
              <a:off x="1735725" y="5028875"/>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23"/>
            <p:cNvSpPr/>
            <p:nvPr/>
          </p:nvSpPr>
          <p:spPr>
            <a:xfrm>
              <a:off x="1735725" y="4900425"/>
              <a:ext cx="4217450" cy="7525"/>
            </a:xfrm>
            <a:custGeom>
              <a:avLst/>
              <a:gdLst/>
              <a:ahLst/>
              <a:cxnLst/>
              <a:rect l="l" t="t" r="r" b="b"/>
              <a:pathLst>
                <a:path w="168698" h="301"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3"/>
            <p:cNvSpPr/>
            <p:nvPr/>
          </p:nvSpPr>
          <p:spPr>
            <a:xfrm>
              <a:off x="1735725" y="4772600"/>
              <a:ext cx="4217450" cy="6925"/>
            </a:xfrm>
            <a:custGeom>
              <a:avLst/>
              <a:gdLst/>
              <a:ahLst/>
              <a:cxnLst/>
              <a:rect l="l" t="t" r="r" b="b"/>
              <a:pathLst>
                <a:path w="168698" h="277"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3"/>
            <p:cNvSpPr/>
            <p:nvPr/>
          </p:nvSpPr>
          <p:spPr>
            <a:xfrm>
              <a:off x="1735725" y="4644150"/>
              <a:ext cx="4217450" cy="7550"/>
            </a:xfrm>
            <a:custGeom>
              <a:avLst/>
              <a:gdLst/>
              <a:ahLst/>
              <a:cxnLst/>
              <a:rect l="l" t="t" r="r" b="b"/>
              <a:pathLst>
                <a:path w="168698" h="302" extrusionOk="0">
                  <a:moveTo>
                    <a:pt x="0" y="1"/>
                  </a:moveTo>
                  <a:lnTo>
                    <a:pt x="0" y="301"/>
                  </a:lnTo>
                  <a:lnTo>
                    <a:pt x="168698" y="301"/>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23"/>
            <p:cNvSpPr/>
            <p:nvPr/>
          </p:nvSpPr>
          <p:spPr>
            <a:xfrm>
              <a:off x="1735725" y="4516325"/>
              <a:ext cx="4217450" cy="6925"/>
            </a:xfrm>
            <a:custGeom>
              <a:avLst/>
              <a:gdLst/>
              <a:ahLst/>
              <a:cxnLst/>
              <a:rect l="l" t="t" r="r" b="b"/>
              <a:pathLst>
                <a:path w="168698" h="277" extrusionOk="0">
                  <a:moveTo>
                    <a:pt x="0" y="1"/>
                  </a:moveTo>
                  <a:lnTo>
                    <a:pt x="0" y="276"/>
                  </a:lnTo>
                  <a:lnTo>
                    <a:pt x="168698" y="276"/>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23"/>
            <p:cNvSpPr/>
            <p:nvPr/>
          </p:nvSpPr>
          <p:spPr>
            <a:xfrm>
              <a:off x="1735725" y="4387875"/>
              <a:ext cx="4217450" cy="6925"/>
            </a:xfrm>
            <a:custGeom>
              <a:avLst/>
              <a:gdLst/>
              <a:ahLst/>
              <a:cxnLst/>
              <a:rect l="l" t="t" r="r" b="b"/>
              <a:pathLst>
                <a:path w="168698" h="277" extrusionOk="0">
                  <a:moveTo>
                    <a:pt x="0" y="1"/>
                  </a:moveTo>
                  <a:lnTo>
                    <a:pt x="0" y="277"/>
                  </a:lnTo>
                  <a:lnTo>
                    <a:pt x="168698" y="277"/>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23"/>
            <p:cNvSpPr/>
            <p:nvPr/>
          </p:nvSpPr>
          <p:spPr>
            <a:xfrm>
              <a:off x="1735725" y="4259450"/>
              <a:ext cx="4217450" cy="7525"/>
            </a:xfrm>
            <a:custGeom>
              <a:avLst/>
              <a:gdLst/>
              <a:ahLst/>
              <a:cxnLst/>
              <a:rect l="l" t="t" r="r" b="b"/>
              <a:pathLst>
                <a:path w="168698" h="301"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23"/>
            <p:cNvSpPr/>
            <p:nvPr/>
          </p:nvSpPr>
          <p:spPr>
            <a:xfrm>
              <a:off x="1735725" y="4131625"/>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23"/>
            <p:cNvSpPr/>
            <p:nvPr/>
          </p:nvSpPr>
          <p:spPr>
            <a:xfrm>
              <a:off x="1735725" y="4003175"/>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3"/>
            <p:cNvSpPr/>
            <p:nvPr/>
          </p:nvSpPr>
          <p:spPr>
            <a:xfrm>
              <a:off x="1735725" y="3874725"/>
              <a:ext cx="4217450" cy="7550"/>
            </a:xfrm>
            <a:custGeom>
              <a:avLst/>
              <a:gdLst/>
              <a:ahLst/>
              <a:cxnLst/>
              <a:rect l="l" t="t" r="r" b="b"/>
              <a:pathLst>
                <a:path w="168698" h="302"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3"/>
            <p:cNvSpPr/>
            <p:nvPr/>
          </p:nvSpPr>
          <p:spPr>
            <a:xfrm>
              <a:off x="1735725" y="3746900"/>
              <a:ext cx="4217450" cy="6925"/>
            </a:xfrm>
            <a:custGeom>
              <a:avLst/>
              <a:gdLst/>
              <a:ahLst/>
              <a:cxnLst/>
              <a:rect l="l" t="t" r="r" b="b"/>
              <a:pathLst>
                <a:path w="168698" h="277" extrusionOk="0">
                  <a:moveTo>
                    <a:pt x="0" y="1"/>
                  </a:moveTo>
                  <a:lnTo>
                    <a:pt x="0" y="276"/>
                  </a:lnTo>
                  <a:lnTo>
                    <a:pt x="168698" y="276"/>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3"/>
            <p:cNvSpPr/>
            <p:nvPr/>
          </p:nvSpPr>
          <p:spPr>
            <a:xfrm>
              <a:off x="1735725" y="3618450"/>
              <a:ext cx="4217450" cy="7550"/>
            </a:xfrm>
            <a:custGeom>
              <a:avLst/>
              <a:gdLst/>
              <a:ahLst/>
              <a:cxnLst/>
              <a:rect l="l" t="t" r="r" b="b"/>
              <a:pathLst>
                <a:path w="168698" h="302" extrusionOk="0">
                  <a:moveTo>
                    <a:pt x="0" y="1"/>
                  </a:moveTo>
                  <a:lnTo>
                    <a:pt x="0" y="302"/>
                  </a:lnTo>
                  <a:lnTo>
                    <a:pt x="168698" y="302"/>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3"/>
            <p:cNvSpPr/>
            <p:nvPr/>
          </p:nvSpPr>
          <p:spPr>
            <a:xfrm>
              <a:off x="1735725" y="3490625"/>
              <a:ext cx="4217450" cy="6925"/>
            </a:xfrm>
            <a:custGeom>
              <a:avLst/>
              <a:gdLst/>
              <a:ahLst/>
              <a:cxnLst/>
              <a:rect l="l" t="t" r="r" b="b"/>
              <a:pathLst>
                <a:path w="168698" h="277" extrusionOk="0">
                  <a:moveTo>
                    <a:pt x="0" y="1"/>
                  </a:moveTo>
                  <a:lnTo>
                    <a:pt x="0" y="277"/>
                  </a:lnTo>
                  <a:lnTo>
                    <a:pt x="168698" y="277"/>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3"/>
            <p:cNvSpPr/>
            <p:nvPr/>
          </p:nvSpPr>
          <p:spPr>
            <a:xfrm>
              <a:off x="1735725" y="3362200"/>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23"/>
            <p:cNvSpPr/>
            <p:nvPr/>
          </p:nvSpPr>
          <p:spPr>
            <a:xfrm>
              <a:off x="1735725" y="3233750"/>
              <a:ext cx="4217450" cy="7525"/>
            </a:xfrm>
            <a:custGeom>
              <a:avLst/>
              <a:gdLst/>
              <a:ahLst/>
              <a:cxnLst/>
              <a:rect l="l" t="t" r="r" b="b"/>
              <a:pathLst>
                <a:path w="168698" h="301"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23"/>
            <p:cNvSpPr/>
            <p:nvPr/>
          </p:nvSpPr>
          <p:spPr>
            <a:xfrm>
              <a:off x="1735725" y="3105925"/>
              <a:ext cx="4217450" cy="6925"/>
            </a:xfrm>
            <a:custGeom>
              <a:avLst/>
              <a:gdLst/>
              <a:ahLst/>
              <a:cxnLst/>
              <a:rect l="l" t="t" r="r" b="b"/>
              <a:pathLst>
                <a:path w="168698" h="277"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3"/>
            <p:cNvSpPr/>
            <p:nvPr/>
          </p:nvSpPr>
          <p:spPr>
            <a:xfrm>
              <a:off x="1735725" y="2977475"/>
              <a:ext cx="4217450" cy="7550"/>
            </a:xfrm>
            <a:custGeom>
              <a:avLst/>
              <a:gdLst/>
              <a:ahLst/>
              <a:cxnLst/>
              <a:rect l="l" t="t" r="r" b="b"/>
              <a:pathLst>
                <a:path w="168698" h="302" extrusionOk="0">
                  <a:moveTo>
                    <a:pt x="0" y="1"/>
                  </a:moveTo>
                  <a:lnTo>
                    <a:pt x="0" y="301"/>
                  </a:lnTo>
                  <a:lnTo>
                    <a:pt x="168698" y="301"/>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3"/>
            <p:cNvSpPr/>
            <p:nvPr/>
          </p:nvSpPr>
          <p:spPr>
            <a:xfrm>
              <a:off x="1735725" y="2849025"/>
              <a:ext cx="4217450" cy="7550"/>
            </a:xfrm>
            <a:custGeom>
              <a:avLst/>
              <a:gdLst/>
              <a:ahLst/>
              <a:cxnLst/>
              <a:rect l="l" t="t" r="r" b="b"/>
              <a:pathLst>
                <a:path w="168698" h="302" extrusionOk="0">
                  <a:moveTo>
                    <a:pt x="0" y="1"/>
                  </a:moveTo>
                  <a:lnTo>
                    <a:pt x="0" y="301"/>
                  </a:lnTo>
                  <a:lnTo>
                    <a:pt x="168698" y="301"/>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3"/>
            <p:cNvSpPr/>
            <p:nvPr/>
          </p:nvSpPr>
          <p:spPr>
            <a:xfrm>
              <a:off x="1735725" y="2721200"/>
              <a:ext cx="4217450" cy="6925"/>
            </a:xfrm>
            <a:custGeom>
              <a:avLst/>
              <a:gdLst/>
              <a:ahLst/>
              <a:cxnLst/>
              <a:rect l="l" t="t" r="r" b="b"/>
              <a:pathLst>
                <a:path w="168698" h="277" extrusionOk="0">
                  <a:moveTo>
                    <a:pt x="0" y="1"/>
                  </a:moveTo>
                  <a:lnTo>
                    <a:pt x="0" y="277"/>
                  </a:lnTo>
                  <a:lnTo>
                    <a:pt x="168698" y="277"/>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23"/>
            <p:cNvSpPr/>
            <p:nvPr/>
          </p:nvSpPr>
          <p:spPr>
            <a:xfrm>
              <a:off x="1735725" y="2592750"/>
              <a:ext cx="4217450" cy="7550"/>
            </a:xfrm>
            <a:custGeom>
              <a:avLst/>
              <a:gdLst/>
              <a:ahLst/>
              <a:cxnLst/>
              <a:rect l="l" t="t" r="r" b="b"/>
              <a:pathLst>
                <a:path w="168698" h="302" extrusionOk="0">
                  <a:moveTo>
                    <a:pt x="0" y="1"/>
                  </a:moveTo>
                  <a:lnTo>
                    <a:pt x="0" y="302"/>
                  </a:lnTo>
                  <a:lnTo>
                    <a:pt x="168698" y="302"/>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23"/>
            <p:cNvSpPr/>
            <p:nvPr/>
          </p:nvSpPr>
          <p:spPr>
            <a:xfrm>
              <a:off x="5748900"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3"/>
            <p:cNvSpPr/>
            <p:nvPr/>
          </p:nvSpPr>
          <p:spPr>
            <a:xfrm>
              <a:off x="5547750" y="2468075"/>
              <a:ext cx="7550" cy="2692400"/>
            </a:xfrm>
            <a:custGeom>
              <a:avLst/>
              <a:gdLst/>
              <a:ahLst/>
              <a:cxnLst/>
              <a:rect l="l" t="t" r="r" b="b"/>
              <a:pathLst>
                <a:path w="302" h="107696" extrusionOk="0">
                  <a:moveTo>
                    <a:pt x="1" y="0"/>
                  </a:moveTo>
                  <a:lnTo>
                    <a:pt x="1" y="107695"/>
                  </a:lnTo>
                  <a:lnTo>
                    <a:pt x="302" y="107695"/>
                  </a:lnTo>
                  <a:lnTo>
                    <a:pt x="302"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3"/>
            <p:cNvSpPr/>
            <p:nvPr/>
          </p:nvSpPr>
          <p:spPr>
            <a:xfrm>
              <a:off x="5347250" y="2468075"/>
              <a:ext cx="6925" cy="2692400"/>
            </a:xfrm>
            <a:custGeom>
              <a:avLst/>
              <a:gdLst/>
              <a:ahLst/>
              <a:cxnLst/>
              <a:rect l="l" t="t" r="r" b="b"/>
              <a:pathLst>
                <a:path w="277" h="107696" extrusionOk="0">
                  <a:moveTo>
                    <a:pt x="1" y="0"/>
                  </a:moveTo>
                  <a:lnTo>
                    <a:pt x="1" y="107695"/>
                  </a:lnTo>
                  <a:lnTo>
                    <a:pt x="277" y="107695"/>
                  </a:lnTo>
                  <a:lnTo>
                    <a:pt x="277"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3"/>
            <p:cNvSpPr/>
            <p:nvPr/>
          </p:nvSpPr>
          <p:spPr>
            <a:xfrm>
              <a:off x="5146125"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23"/>
            <p:cNvSpPr/>
            <p:nvPr/>
          </p:nvSpPr>
          <p:spPr>
            <a:xfrm>
              <a:off x="4945625"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3"/>
            <p:cNvSpPr/>
            <p:nvPr/>
          </p:nvSpPr>
          <p:spPr>
            <a:xfrm>
              <a:off x="4744500"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3"/>
            <p:cNvSpPr/>
            <p:nvPr/>
          </p:nvSpPr>
          <p:spPr>
            <a:xfrm>
              <a:off x="4543375" y="2468075"/>
              <a:ext cx="7550" cy="2692400"/>
            </a:xfrm>
            <a:custGeom>
              <a:avLst/>
              <a:gdLst/>
              <a:ahLst/>
              <a:cxnLst/>
              <a:rect l="l" t="t" r="r" b="b"/>
              <a:pathLst>
                <a:path w="302"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3"/>
            <p:cNvSpPr/>
            <p:nvPr/>
          </p:nvSpPr>
          <p:spPr>
            <a:xfrm>
              <a:off x="4342875" y="2468075"/>
              <a:ext cx="6925" cy="2692400"/>
            </a:xfrm>
            <a:custGeom>
              <a:avLst/>
              <a:gdLst/>
              <a:ahLst/>
              <a:cxnLst/>
              <a:rect l="l" t="t" r="r" b="b"/>
              <a:pathLst>
                <a:path w="277"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3"/>
            <p:cNvSpPr/>
            <p:nvPr/>
          </p:nvSpPr>
          <p:spPr>
            <a:xfrm>
              <a:off x="4141750" y="2468075"/>
              <a:ext cx="7525" cy="2692400"/>
            </a:xfrm>
            <a:custGeom>
              <a:avLst/>
              <a:gdLst/>
              <a:ahLst/>
              <a:cxnLst/>
              <a:rect l="l" t="t" r="r" b="b"/>
              <a:pathLst>
                <a:path w="301"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3"/>
            <p:cNvSpPr/>
            <p:nvPr/>
          </p:nvSpPr>
          <p:spPr>
            <a:xfrm>
              <a:off x="3941250"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23"/>
            <p:cNvSpPr/>
            <p:nvPr/>
          </p:nvSpPr>
          <p:spPr>
            <a:xfrm>
              <a:off x="3740125" y="2468075"/>
              <a:ext cx="7525" cy="2692400"/>
            </a:xfrm>
            <a:custGeom>
              <a:avLst/>
              <a:gdLst/>
              <a:ahLst/>
              <a:cxnLst/>
              <a:rect l="l" t="t" r="r" b="b"/>
              <a:pathLst>
                <a:path w="301"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23"/>
            <p:cNvSpPr/>
            <p:nvPr/>
          </p:nvSpPr>
          <p:spPr>
            <a:xfrm>
              <a:off x="3539600" y="2468075"/>
              <a:ext cx="6925" cy="2692400"/>
            </a:xfrm>
            <a:custGeom>
              <a:avLst/>
              <a:gdLst/>
              <a:ahLst/>
              <a:cxnLst/>
              <a:rect l="l" t="t" r="r" b="b"/>
              <a:pathLst>
                <a:path w="277" h="107696" extrusionOk="0">
                  <a:moveTo>
                    <a:pt x="1" y="0"/>
                  </a:moveTo>
                  <a:lnTo>
                    <a:pt x="1" y="107695"/>
                  </a:lnTo>
                  <a:lnTo>
                    <a:pt x="277" y="107695"/>
                  </a:lnTo>
                  <a:lnTo>
                    <a:pt x="277"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3"/>
            <p:cNvSpPr/>
            <p:nvPr/>
          </p:nvSpPr>
          <p:spPr>
            <a:xfrm>
              <a:off x="3338475" y="2468075"/>
              <a:ext cx="7550" cy="2692400"/>
            </a:xfrm>
            <a:custGeom>
              <a:avLst/>
              <a:gdLst/>
              <a:ahLst/>
              <a:cxnLst/>
              <a:rect l="l" t="t" r="r" b="b"/>
              <a:pathLst>
                <a:path w="302" h="107696" extrusionOk="0">
                  <a:moveTo>
                    <a:pt x="1" y="0"/>
                  </a:moveTo>
                  <a:lnTo>
                    <a:pt x="1" y="107695"/>
                  </a:lnTo>
                  <a:lnTo>
                    <a:pt x="302" y="107695"/>
                  </a:lnTo>
                  <a:lnTo>
                    <a:pt x="302"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3"/>
            <p:cNvSpPr/>
            <p:nvPr/>
          </p:nvSpPr>
          <p:spPr>
            <a:xfrm>
              <a:off x="3137975"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23"/>
            <p:cNvSpPr/>
            <p:nvPr/>
          </p:nvSpPr>
          <p:spPr>
            <a:xfrm>
              <a:off x="2936850" y="2468075"/>
              <a:ext cx="7550" cy="2692400"/>
            </a:xfrm>
            <a:custGeom>
              <a:avLst/>
              <a:gdLst/>
              <a:ahLst/>
              <a:cxnLst/>
              <a:rect l="l" t="t" r="r" b="b"/>
              <a:pathLst>
                <a:path w="302" h="107696" extrusionOk="0">
                  <a:moveTo>
                    <a:pt x="1" y="0"/>
                  </a:moveTo>
                  <a:lnTo>
                    <a:pt x="1"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23"/>
            <p:cNvSpPr/>
            <p:nvPr/>
          </p:nvSpPr>
          <p:spPr>
            <a:xfrm>
              <a:off x="2736350"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3"/>
            <p:cNvSpPr/>
            <p:nvPr/>
          </p:nvSpPr>
          <p:spPr>
            <a:xfrm>
              <a:off x="2535225" y="2468075"/>
              <a:ext cx="7550" cy="2692400"/>
            </a:xfrm>
            <a:custGeom>
              <a:avLst/>
              <a:gdLst/>
              <a:ahLst/>
              <a:cxnLst/>
              <a:rect l="l" t="t" r="r" b="b"/>
              <a:pathLst>
                <a:path w="302"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3"/>
            <p:cNvSpPr/>
            <p:nvPr/>
          </p:nvSpPr>
          <p:spPr>
            <a:xfrm>
              <a:off x="2334725"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23"/>
            <p:cNvSpPr/>
            <p:nvPr/>
          </p:nvSpPr>
          <p:spPr>
            <a:xfrm>
              <a:off x="2133600" y="2468075"/>
              <a:ext cx="7525" cy="2692400"/>
            </a:xfrm>
            <a:custGeom>
              <a:avLst/>
              <a:gdLst/>
              <a:ahLst/>
              <a:cxnLst/>
              <a:rect l="l" t="t" r="r" b="b"/>
              <a:pathLst>
                <a:path w="301"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23"/>
            <p:cNvSpPr/>
            <p:nvPr/>
          </p:nvSpPr>
          <p:spPr>
            <a:xfrm>
              <a:off x="1933100"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5" name="Google Shape;1395;p23"/>
          <p:cNvSpPr/>
          <p:nvPr/>
        </p:nvSpPr>
        <p:spPr>
          <a:xfrm rot="-10799889">
            <a:off x="-44225" y="-887050"/>
            <a:ext cx="9288600" cy="6024300"/>
          </a:xfrm>
          <a:prstGeom prst="rect">
            <a:avLst/>
          </a:prstGeom>
          <a:gradFill>
            <a:gsLst>
              <a:gs pos="0">
                <a:schemeClr val="dk2"/>
              </a:gs>
              <a:gs pos="77000">
                <a:srgbClr val="1D0D24">
                  <a:alpha val="0"/>
                </a:srgbClr>
              </a:gs>
              <a:gs pos="100000">
                <a:srgbClr val="1D0D24">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3"/>
          <p:cNvSpPr/>
          <p:nvPr/>
        </p:nvSpPr>
        <p:spPr>
          <a:xfrm rot="2700000">
            <a:off x="-537199" y="-2470978"/>
            <a:ext cx="1544745" cy="4654601"/>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23"/>
          <p:cNvSpPr/>
          <p:nvPr/>
        </p:nvSpPr>
        <p:spPr>
          <a:xfrm rot="2700000">
            <a:off x="4971594" y="-1505660"/>
            <a:ext cx="1544745" cy="5550223"/>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23"/>
          <p:cNvSpPr/>
          <p:nvPr/>
        </p:nvSpPr>
        <p:spPr>
          <a:xfrm rot="-8100000">
            <a:off x="-731324" y="2033047"/>
            <a:ext cx="1544745" cy="4654601"/>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23"/>
          <p:cNvSpPr/>
          <p:nvPr/>
        </p:nvSpPr>
        <p:spPr>
          <a:xfrm rot="2700000">
            <a:off x="8502582" y="174690"/>
            <a:ext cx="1544745" cy="5550223"/>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23"/>
          <p:cNvSpPr/>
          <p:nvPr/>
        </p:nvSpPr>
        <p:spPr>
          <a:xfrm rot="-8100000">
            <a:off x="3461076" y="2639897"/>
            <a:ext cx="1544745" cy="4654601"/>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23"/>
          <p:cNvSpPr/>
          <p:nvPr/>
        </p:nvSpPr>
        <p:spPr>
          <a:xfrm rot="-8100000">
            <a:off x="1902149" y="-884672"/>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2" name="Google Shape;1402;p23"/>
          <p:cNvGrpSpPr/>
          <p:nvPr/>
        </p:nvGrpSpPr>
        <p:grpSpPr>
          <a:xfrm flipH="1">
            <a:off x="-230428" y="1329995"/>
            <a:ext cx="814235" cy="814235"/>
            <a:chOff x="6094950" y="1036375"/>
            <a:chExt cx="1122000" cy="1122000"/>
          </a:xfrm>
        </p:grpSpPr>
        <p:sp>
          <p:nvSpPr>
            <p:cNvPr id="1403" name="Google Shape;1403;p23"/>
            <p:cNvSpPr/>
            <p:nvPr/>
          </p:nvSpPr>
          <p:spPr>
            <a:xfrm>
              <a:off x="6171150" y="1112575"/>
              <a:ext cx="1045800" cy="1045800"/>
            </a:xfrm>
            <a:prstGeom prst="donut">
              <a:avLst>
                <a:gd name="adj" fmla="val 13018"/>
              </a:avLst>
            </a:prstGeom>
            <a:gradFill>
              <a:gsLst>
                <a:gs pos="0">
                  <a:schemeClr val="lt1"/>
                </a:gs>
                <a:gs pos="100000">
                  <a:schemeClr val="dk2"/>
                </a:gs>
              </a:gsLst>
              <a:lin ang="5400012" scaled="0"/>
            </a:gradFill>
            <a:ln>
              <a:noFill/>
            </a:ln>
            <a:effectLst>
              <a:outerShdw blurRad="442913" dist="19050" dir="5400000" algn="bl" rotWithShape="0">
                <a:srgbClr val="000000">
                  <a:alpha val="3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3"/>
            <p:cNvSpPr/>
            <p:nvPr/>
          </p:nvSpPr>
          <p:spPr>
            <a:xfrm>
              <a:off x="6094950" y="1036375"/>
              <a:ext cx="1045800" cy="1045800"/>
            </a:xfrm>
            <a:prstGeom prst="donut">
              <a:avLst>
                <a:gd name="adj" fmla="val 13018"/>
              </a:avLst>
            </a:prstGeom>
            <a:gradFill>
              <a:gsLst>
                <a:gs pos="0">
                  <a:schemeClr val="dk1"/>
                </a:gs>
                <a:gs pos="3900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5" name="Google Shape;1405;p23"/>
          <p:cNvSpPr/>
          <p:nvPr/>
        </p:nvSpPr>
        <p:spPr>
          <a:xfrm rot="-8100000">
            <a:off x="160849" y="2866503"/>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6" name="Google Shape;1406;p23"/>
          <p:cNvGrpSpPr/>
          <p:nvPr/>
        </p:nvGrpSpPr>
        <p:grpSpPr>
          <a:xfrm flipH="1">
            <a:off x="1009772" y="4571608"/>
            <a:ext cx="814235" cy="814235"/>
            <a:chOff x="6094950" y="1036375"/>
            <a:chExt cx="1122000" cy="1122000"/>
          </a:xfrm>
        </p:grpSpPr>
        <p:sp>
          <p:nvSpPr>
            <p:cNvPr id="1407" name="Google Shape;1407;p23"/>
            <p:cNvSpPr/>
            <p:nvPr/>
          </p:nvSpPr>
          <p:spPr>
            <a:xfrm>
              <a:off x="6171150" y="1112575"/>
              <a:ext cx="1045800" cy="1045800"/>
            </a:xfrm>
            <a:prstGeom prst="donut">
              <a:avLst>
                <a:gd name="adj" fmla="val 13018"/>
              </a:avLst>
            </a:prstGeom>
            <a:gradFill>
              <a:gsLst>
                <a:gs pos="0">
                  <a:schemeClr val="lt1"/>
                </a:gs>
                <a:gs pos="100000">
                  <a:schemeClr val="dk2"/>
                </a:gs>
              </a:gsLst>
              <a:lin ang="5400012" scaled="0"/>
            </a:gradFill>
            <a:ln>
              <a:noFill/>
            </a:ln>
            <a:effectLst>
              <a:outerShdw blurRad="442913" dist="19050" dir="5400000" algn="bl" rotWithShape="0">
                <a:srgbClr val="000000">
                  <a:alpha val="3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3"/>
            <p:cNvSpPr/>
            <p:nvPr/>
          </p:nvSpPr>
          <p:spPr>
            <a:xfrm>
              <a:off x="6094950" y="1036375"/>
              <a:ext cx="1045800" cy="1045800"/>
            </a:xfrm>
            <a:prstGeom prst="donut">
              <a:avLst>
                <a:gd name="adj" fmla="val 13018"/>
              </a:avLst>
            </a:prstGeom>
            <a:gradFill>
              <a:gsLst>
                <a:gs pos="0">
                  <a:schemeClr val="dk1"/>
                </a:gs>
                <a:gs pos="3900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9" name="Google Shape;1409;p23"/>
          <p:cNvSpPr/>
          <p:nvPr/>
        </p:nvSpPr>
        <p:spPr>
          <a:xfrm rot="-8100000">
            <a:off x="9165011" y="-884672"/>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3"/>
          <p:cNvSpPr/>
          <p:nvPr/>
        </p:nvSpPr>
        <p:spPr>
          <a:xfrm rot="-8100000">
            <a:off x="6473074" y="4146316"/>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1" name="Google Shape;1411;p23"/>
          <p:cNvGrpSpPr/>
          <p:nvPr/>
        </p:nvGrpSpPr>
        <p:grpSpPr>
          <a:xfrm flipH="1">
            <a:off x="3935682" y="354914"/>
            <a:ext cx="683874" cy="663110"/>
            <a:chOff x="4597724" y="1112574"/>
            <a:chExt cx="876312" cy="849705"/>
          </a:xfrm>
        </p:grpSpPr>
        <p:sp>
          <p:nvSpPr>
            <p:cNvPr id="1412" name="Google Shape;1412;p23"/>
            <p:cNvSpPr/>
            <p:nvPr/>
          </p:nvSpPr>
          <p:spPr>
            <a:xfrm>
              <a:off x="4669436" y="1144179"/>
              <a:ext cx="804600" cy="818100"/>
            </a:xfrm>
            <a:prstGeom prst="mathPlus">
              <a:avLst>
                <a:gd name="adj1" fmla="val 15784"/>
              </a:avLst>
            </a:prstGeom>
            <a:gradFill>
              <a:gsLst>
                <a:gs pos="0">
                  <a:schemeClr val="dk1"/>
                </a:gs>
                <a:gs pos="100000">
                  <a:schemeClr val="accent1"/>
                </a:gs>
              </a:gsLst>
              <a:lin ang="5400012" scaled="0"/>
            </a:gradFill>
            <a:ln>
              <a:noFill/>
            </a:ln>
            <a:effectLst>
              <a:outerShdw blurRad="542925" dist="19050" algn="bl" rotWithShape="0">
                <a:schemeClr val="dk2">
                  <a:alpha val="4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3"/>
            <p:cNvSpPr/>
            <p:nvPr/>
          </p:nvSpPr>
          <p:spPr>
            <a:xfrm>
              <a:off x="4597724" y="1112574"/>
              <a:ext cx="804600" cy="818100"/>
            </a:xfrm>
            <a:prstGeom prst="mathPlus">
              <a:avLst>
                <a:gd name="adj1" fmla="val 15784"/>
              </a:avLst>
            </a:prstGeom>
            <a:gradFill>
              <a:gsLst>
                <a:gs pos="0">
                  <a:schemeClr val="lt2"/>
                </a:gs>
                <a:gs pos="47000">
                  <a:schemeClr val="lt2"/>
                </a:gs>
                <a:gs pos="97000">
                  <a:schemeClr val="dk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4" name="Google Shape;1414;p23"/>
          <p:cNvSpPr txBox="1">
            <a:spLocks noGrp="1"/>
          </p:cNvSpPr>
          <p:nvPr>
            <p:ph type="ctrTitle"/>
          </p:nvPr>
        </p:nvSpPr>
        <p:spPr>
          <a:xfrm>
            <a:off x="3503925" y="1217467"/>
            <a:ext cx="4913700" cy="12660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4"/>
              </a:buClr>
              <a:buSzPts val="7200"/>
              <a:buNone/>
              <a:defRPr sz="4500">
                <a:solidFill>
                  <a:schemeClr val="accent4"/>
                </a:solidFill>
              </a:defRPr>
            </a:lvl1pPr>
            <a:lvl2pPr lvl="1" rtl="0">
              <a:lnSpc>
                <a:spcPct val="80000"/>
              </a:lnSpc>
              <a:spcBef>
                <a:spcPts val="0"/>
              </a:spcBef>
              <a:spcAft>
                <a:spcPts val="0"/>
              </a:spcAft>
              <a:buClr>
                <a:schemeClr val="accent4"/>
              </a:buClr>
              <a:buSzPts val="7200"/>
              <a:buNone/>
              <a:defRPr sz="7200">
                <a:solidFill>
                  <a:schemeClr val="accent4"/>
                </a:solidFill>
              </a:defRPr>
            </a:lvl2pPr>
            <a:lvl3pPr lvl="2" rtl="0">
              <a:lnSpc>
                <a:spcPct val="80000"/>
              </a:lnSpc>
              <a:spcBef>
                <a:spcPts val="0"/>
              </a:spcBef>
              <a:spcAft>
                <a:spcPts val="0"/>
              </a:spcAft>
              <a:buClr>
                <a:schemeClr val="accent4"/>
              </a:buClr>
              <a:buSzPts val="7200"/>
              <a:buNone/>
              <a:defRPr sz="7200">
                <a:solidFill>
                  <a:schemeClr val="accent4"/>
                </a:solidFill>
              </a:defRPr>
            </a:lvl3pPr>
            <a:lvl4pPr lvl="3" rtl="0">
              <a:lnSpc>
                <a:spcPct val="80000"/>
              </a:lnSpc>
              <a:spcBef>
                <a:spcPts val="0"/>
              </a:spcBef>
              <a:spcAft>
                <a:spcPts val="0"/>
              </a:spcAft>
              <a:buClr>
                <a:schemeClr val="accent4"/>
              </a:buClr>
              <a:buSzPts val="7200"/>
              <a:buNone/>
              <a:defRPr sz="7200">
                <a:solidFill>
                  <a:schemeClr val="accent4"/>
                </a:solidFill>
              </a:defRPr>
            </a:lvl4pPr>
            <a:lvl5pPr lvl="4" rtl="0">
              <a:lnSpc>
                <a:spcPct val="80000"/>
              </a:lnSpc>
              <a:spcBef>
                <a:spcPts val="0"/>
              </a:spcBef>
              <a:spcAft>
                <a:spcPts val="0"/>
              </a:spcAft>
              <a:buClr>
                <a:schemeClr val="accent4"/>
              </a:buClr>
              <a:buSzPts val="7200"/>
              <a:buNone/>
              <a:defRPr sz="7200">
                <a:solidFill>
                  <a:schemeClr val="accent4"/>
                </a:solidFill>
              </a:defRPr>
            </a:lvl5pPr>
            <a:lvl6pPr lvl="5" rtl="0">
              <a:lnSpc>
                <a:spcPct val="80000"/>
              </a:lnSpc>
              <a:spcBef>
                <a:spcPts val="0"/>
              </a:spcBef>
              <a:spcAft>
                <a:spcPts val="0"/>
              </a:spcAft>
              <a:buClr>
                <a:schemeClr val="accent4"/>
              </a:buClr>
              <a:buSzPts val="7200"/>
              <a:buNone/>
              <a:defRPr sz="7200">
                <a:solidFill>
                  <a:schemeClr val="accent4"/>
                </a:solidFill>
              </a:defRPr>
            </a:lvl6pPr>
            <a:lvl7pPr lvl="6" rtl="0">
              <a:lnSpc>
                <a:spcPct val="80000"/>
              </a:lnSpc>
              <a:spcBef>
                <a:spcPts val="0"/>
              </a:spcBef>
              <a:spcAft>
                <a:spcPts val="0"/>
              </a:spcAft>
              <a:buClr>
                <a:schemeClr val="accent4"/>
              </a:buClr>
              <a:buSzPts val="7200"/>
              <a:buNone/>
              <a:defRPr sz="7200">
                <a:solidFill>
                  <a:schemeClr val="accent4"/>
                </a:solidFill>
              </a:defRPr>
            </a:lvl7pPr>
            <a:lvl8pPr lvl="7" rtl="0">
              <a:lnSpc>
                <a:spcPct val="80000"/>
              </a:lnSpc>
              <a:spcBef>
                <a:spcPts val="0"/>
              </a:spcBef>
              <a:spcAft>
                <a:spcPts val="0"/>
              </a:spcAft>
              <a:buClr>
                <a:schemeClr val="accent4"/>
              </a:buClr>
              <a:buSzPts val="7200"/>
              <a:buNone/>
              <a:defRPr sz="7200">
                <a:solidFill>
                  <a:schemeClr val="accent4"/>
                </a:solidFill>
              </a:defRPr>
            </a:lvl8pPr>
            <a:lvl9pPr lvl="8" rtl="0">
              <a:lnSpc>
                <a:spcPct val="80000"/>
              </a:lnSpc>
              <a:spcBef>
                <a:spcPts val="0"/>
              </a:spcBef>
              <a:spcAft>
                <a:spcPts val="0"/>
              </a:spcAft>
              <a:buClr>
                <a:schemeClr val="accent4"/>
              </a:buClr>
              <a:buSzPts val="7200"/>
              <a:buNone/>
              <a:defRPr sz="7200">
                <a:solidFill>
                  <a:schemeClr val="accent4"/>
                </a:solidFill>
              </a:defRPr>
            </a:lvl9pPr>
          </a:lstStyle>
          <a:p>
            <a:endParaRPr/>
          </a:p>
        </p:txBody>
      </p:sp>
      <p:sp>
        <p:nvSpPr>
          <p:cNvPr id="1415" name="Google Shape;1415;p23"/>
          <p:cNvSpPr txBox="1">
            <a:spLocks noGrp="1"/>
          </p:cNvSpPr>
          <p:nvPr>
            <p:ph type="subTitle" idx="1"/>
          </p:nvPr>
        </p:nvSpPr>
        <p:spPr>
          <a:xfrm>
            <a:off x="4948725" y="2654550"/>
            <a:ext cx="3258000" cy="1169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800"/>
              <a:buNone/>
              <a:defRPr sz="1800">
                <a:solidFill>
                  <a:schemeClr val="accent4"/>
                </a:solidFill>
              </a:defRPr>
            </a:lvl1pPr>
            <a:lvl2pPr lvl="1" algn="ctr" rtl="0">
              <a:lnSpc>
                <a:spcPct val="100000"/>
              </a:lnSpc>
              <a:spcBef>
                <a:spcPts val="0"/>
              </a:spcBef>
              <a:spcAft>
                <a:spcPts val="0"/>
              </a:spcAft>
              <a:buClr>
                <a:schemeClr val="accent1"/>
              </a:buClr>
              <a:buSzPts val="1800"/>
              <a:buNone/>
              <a:defRPr sz="1800">
                <a:solidFill>
                  <a:schemeClr val="accent1"/>
                </a:solidFill>
              </a:defRPr>
            </a:lvl2pPr>
            <a:lvl3pPr lvl="2" algn="ctr" rtl="0">
              <a:lnSpc>
                <a:spcPct val="100000"/>
              </a:lnSpc>
              <a:spcBef>
                <a:spcPts val="0"/>
              </a:spcBef>
              <a:spcAft>
                <a:spcPts val="0"/>
              </a:spcAft>
              <a:buClr>
                <a:schemeClr val="accent1"/>
              </a:buClr>
              <a:buSzPts val="1800"/>
              <a:buNone/>
              <a:defRPr sz="1800">
                <a:solidFill>
                  <a:schemeClr val="accent1"/>
                </a:solidFill>
              </a:defRPr>
            </a:lvl3pPr>
            <a:lvl4pPr lvl="3" algn="ctr" rtl="0">
              <a:lnSpc>
                <a:spcPct val="100000"/>
              </a:lnSpc>
              <a:spcBef>
                <a:spcPts val="0"/>
              </a:spcBef>
              <a:spcAft>
                <a:spcPts val="0"/>
              </a:spcAft>
              <a:buClr>
                <a:schemeClr val="accent1"/>
              </a:buClr>
              <a:buSzPts val="1800"/>
              <a:buNone/>
              <a:defRPr sz="1800">
                <a:solidFill>
                  <a:schemeClr val="accent1"/>
                </a:solidFill>
              </a:defRPr>
            </a:lvl4pPr>
            <a:lvl5pPr lvl="4" algn="ctr" rtl="0">
              <a:lnSpc>
                <a:spcPct val="100000"/>
              </a:lnSpc>
              <a:spcBef>
                <a:spcPts val="0"/>
              </a:spcBef>
              <a:spcAft>
                <a:spcPts val="0"/>
              </a:spcAft>
              <a:buClr>
                <a:schemeClr val="accent1"/>
              </a:buClr>
              <a:buSzPts val="1800"/>
              <a:buNone/>
              <a:defRPr sz="1800">
                <a:solidFill>
                  <a:schemeClr val="accent1"/>
                </a:solidFill>
              </a:defRPr>
            </a:lvl5pPr>
            <a:lvl6pPr lvl="5" algn="ctr" rtl="0">
              <a:lnSpc>
                <a:spcPct val="100000"/>
              </a:lnSpc>
              <a:spcBef>
                <a:spcPts val="0"/>
              </a:spcBef>
              <a:spcAft>
                <a:spcPts val="0"/>
              </a:spcAft>
              <a:buClr>
                <a:schemeClr val="accent1"/>
              </a:buClr>
              <a:buSzPts val="1800"/>
              <a:buNone/>
              <a:defRPr sz="1800">
                <a:solidFill>
                  <a:schemeClr val="accent1"/>
                </a:solidFill>
              </a:defRPr>
            </a:lvl6pPr>
            <a:lvl7pPr lvl="6" algn="ctr" rtl="0">
              <a:lnSpc>
                <a:spcPct val="100000"/>
              </a:lnSpc>
              <a:spcBef>
                <a:spcPts val="0"/>
              </a:spcBef>
              <a:spcAft>
                <a:spcPts val="0"/>
              </a:spcAft>
              <a:buClr>
                <a:schemeClr val="accent1"/>
              </a:buClr>
              <a:buSzPts val="1800"/>
              <a:buNone/>
              <a:defRPr sz="1800">
                <a:solidFill>
                  <a:schemeClr val="accent1"/>
                </a:solidFill>
              </a:defRPr>
            </a:lvl7pPr>
            <a:lvl8pPr lvl="7" algn="ctr" rtl="0">
              <a:lnSpc>
                <a:spcPct val="100000"/>
              </a:lnSpc>
              <a:spcBef>
                <a:spcPts val="0"/>
              </a:spcBef>
              <a:spcAft>
                <a:spcPts val="0"/>
              </a:spcAft>
              <a:buClr>
                <a:schemeClr val="accent1"/>
              </a:buClr>
              <a:buSzPts val="1800"/>
              <a:buNone/>
              <a:defRPr sz="1800">
                <a:solidFill>
                  <a:schemeClr val="accent1"/>
                </a:solidFill>
              </a:defRPr>
            </a:lvl8pPr>
            <a:lvl9pPr lvl="8" algn="ctr" rtl="0">
              <a:lnSpc>
                <a:spcPct val="100000"/>
              </a:lnSpc>
              <a:spcBef>
                <a:spcPts val="0"/>
              </a:spcBef>
              <a:spcAft>
                <a:spcPts val="0"/>
              </a:spcAft>
              <a:buClr>
                <a:schemeClr val="accent1"/>
              </a:buClr>
              <a:buSzPts val="1800"/>
              <a:buNone/>
              <a:defRPr sz="1800">
                <a:solidFill>
                  <a:schemeClr val="accent1"/>
                </a:solidFil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2">
  <p:cSld name="ONE_COLUMN_TEXT_1_1">
    <p:bg>
      <p:bgPr>
        <a:solidFill>
          <a:schemeClr val="lt1"/>
        </a:solidFill>
        <a:effectLst/>
      </p:bgPr>
    </p:bg>
    <p:spTree>
      <p:nvGrpSpPr>
        <p:cNvPr id="1" name="Shape 1416"/>
        <p:cNvGrpSpPr/>
        <p:nvPr/>
      </p:nvGrpSpPr>
      <p:grpSpPr>
        <a:xfrm>
          <a:off x="0" y="0"/>
          <a:ext cx="0" cy="0"/>
          <a:chOff x="0" y="0"/>
          <a:chExt cx="0" cy="0"/>
        </a:xfrm>
      </p:grpSpPr>
      <p:grpSp>
        <p:nvGrpSpPr>
          <p:cNvPr id="1417" name="Google Shape;1417;p24"/>
          <p:cNvGrpSpPr/>
          <p:nvPr/>
        </p:nvGrpSpPr>
        <p:grpSpPr>
          <a:xfrm>
            <a:off x="-100309" y="-413298"/>
            <a:ext cx="9344800" cy="5970256"/>
            <a:chOff x="1731950" y="2464950"/>
            <a:chExt cx="4224975" cy="2699275"/>
          </a:xfrm>
        </p:grpSpPr>
        <p:sp>
          <p:nvSpPr>
            <p:cNvPr id="1418" name="Google Shape;1418;p24"/>
            <p:cNvSpPr/>
            <p:nvPr/>
          </p:nvSpPr>
          <p:spPr>
            <a:xfrm>
              <a:off x="1731950" y="2464950"/>
              <a:ext cx="4224975" cy="2699275"/>
            </a:xfrm>
            <a:custGeom>
              <a:avLst/>
              <a:gdLst/>
              <a:ahLst/>
              <a:cxnLst/>
              <a:rect l="l" t="t" r="r" b="b"/>
              <a:pathLst>
                <a:path w="168999" h="107971" extrusionOk="0">
                  <a:moveTo>
                    <a:pt x="168698" y="276"/>
                  </a:moveTo>
                  <a:lnTo>
                    <a:pt x="168698" y="107695"/>
                  </a:lnTo>
                  <a:lnTo>
                    <a:pt x="277" y="107695"/>
                  </a:lnTo>
                  <a:lnTo>
                    <a:pt x="277" y="276"/>
                  </a:lnTo>
                  <a:close/>
                  <a:moveTo>
                    <a:pt x="1" y="0"/>
                  </a:moveTo>
                  <a:lnTo>
                    <a:pt x="1" y="107971"/>
                  </a:lnTo>
                  <a:lnTo>
                    <a:pt x="168999" y="107971"/>
                  </a:lnTo>
                  <a:lnTo>
                    <a:pt x="168999"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24"/>
            <p:cNvSpPr/>
            <p:nvPr/>
          </p:nvSpPr>
          <p:spPr>
            <a:xfrm>
              <a:off x="1735725" y="5028875"/>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24"/>
            <p:cNvSpPr/>
            <p:nvPr/>
          </p:nvSpPr>
          <p:spPr>
            <a:xfrm>
              <a:off x="1735725" y="4900425"/>
              <a:ext cx="4217450" cy="7525"/>
            </a:xfrm>
            <a:custGeom>
              <a:avLst/>
              <a:gdLst/>
              <a:ahLst/>
              <a:cxnLst/>
              <a:rect l="l" t="t" r="r" b="b"/>
              <a:pathLst>
                <a:path w="168698" h="301"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24"/>
            <p:cNvSpPr/>
            <p:nvPr/>
          </p:nvSpPr>
          <p:spPr>
            <a:xfrm>
              <a:off x="1735725" y="4772600"/>
              <a:ext cx="4217450" cy="6925"/>
            </a:xfrm>
            <a:custGeom>
              <a:avLst/>
              <a:gdLst/>
              <a:ahLst/>
              <a:cxnLst/>
              <a:rect l="l" t="t" r="r" b="b"/>
              <a:pathLst>
                <a:path w="168698" h="277"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24"/>
            <p:cNvSpPr/>
            <p:nvPr/>
          </p:nvSpPr>
          <p:spPr>
            <a:xfrm>
              <a:off x="1735725" y="4644150"/>
              <a:ext cx="4217450" cy="7550"/>
            </a:xfrm>
            <a:custGeom>
              <a:avLst/>
              <a:gdLst/>
              <a:ahLst/>
              <a:cxnLst/>
              <a:rect l="l" t="t" r="r" b="b"/>
              <a:pathLst>
                <a:path w="168698" h="302" extrusionOk="0">
                  <a:moveTo>
                    <a:pt x="0" y="1"/>
                  </a:moveTo>
                  <a:lnTo>
                    <a:pt x="0" y="301"/>
                  </a:lnTo>
                  <a:lnTo>
                    <a:pt x="168698" y="301"/>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4"/>
            <p:cNvSpPr/>
            <p:nvPr/>
          </p:nvSpPr>
          <p:spPr>
            <a:xfrm>
              <a:off x="1735725" y="4516325"/>
              <a:ext cx="4217450" cy="6925"/>
            </a:xfrm>
            <a:custGeom>
              <a:avLst/>
              <a:gdLst/>
              <a:ahLst/>
              <a:cxnLst/>
              <a:rect l="l" t="t" r="r" b="b"/>
              <a:pathLst>
                <a:path w="168698" h="277" extrusionOk="0">
                  <a:moveTo>
                    <a:pt x="0" y="1"/>
                  </a:moveTo>
                  <a:lnTo>
                    <a:pt x="0" y="276"/>
                  </a:lnTo>
                  <a:lnTo>
                    <a:pt x="168698" y="276"/>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4"/>
            <p:cNvSpPr/>
            <p:nvPr/>
          </p:nvSpPr>
          <p:spPr>
            <a:xfrm>
              <a:off x="1735725" y="4387875"/>
              <a:ext cx="4217450" cy="6925"/>
            </a:xfrm>
            <a:custGeom>
              <a:avLst/>
              <a:gdLst/>
              <a:ahLst/>
              <a:cxnLst/>
              <a:rect l="l" t="t" r="r" b="b"/>
              <a:pathLst>
                <a:path w="168698" h="277" extrusionOk="0">
                  <a:moveTo>
                    <a:pt x="0" y="1"/>
                  </a:moveTo>
                  <a:lnTo>
                    <a:pt x="0" y="277"/>
                  </a:lnTo>
                  <a:lnTo>
                    <a:pt x="168698" y="277"/>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4"/>
            <p:cNvSpPr/>
            <p:nvPr/>
          </p:nvSpPr>
          <p:spPr>
            <a:xfrm>
              <a:off x="1735725" y="4259450"/>
              <a:ext cx="4217450" cy="7525"/>
            </a:xfrm>
            <a:custGeom>
              <a:avLst/>
              <a:gdLst/>
              <a:ahLst/>
              <a:cxnLst/>
              <a:rect l="l" t="t" r="r" b="b"/>
              <a:pathLst>
                <a:path w="168698" h="301"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4"/>
            <p:cNvSpPr/>
            <p:nvPr/>
          </p:nvSpPr>
          <p:spPr>
            <a:xfrm>
              <a:off x="1735725" y="4131625"/>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4"/>
            <p:cNvSpPr/>
            <p:nvPr/>
          </p:nvSpPr>
          <p:spPr>
            <a:xfrm>
              <a:off x="1735725" y="4003175"/>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24"/>
            <p:cNvSpPr/>
            <p:nvPr/>
          </p:nvSpPr>
          <p:spPr>
            <a:xfrm>
              <a:off x="1735725" y="3874725"/>
              <a:ext cx="4217450" cy="7550"/>
            </a:xfrm>
            <a:custGeom>
              <a:avLst/>
              <a:gdLst/>
              <a:ahLst/>
              <a:cxnLst/>
              <a:rect l="l" t="t" r="r" b="b"/>
              <a:pathLst>
                <a:path w="168698" h="302"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24"/>
            <p:cNvSpPr/>
            <p:nvPr/>
          </p:nvSpPr>
          <p:spPr>
            <a:xfrm>
              <a:off x="1735725" y="3746900"/>
              <a:ext cx="4217450" cy="6925"/>
            </a:xfrm>
            <a:custGeom>
              <a:avLst/>
              <a:gdLst/>
              <a:ahLst/>
              <a:cxnLst/>
              <a:rect l="l" t="t" r="r" b="b"/>
              <a:pathLst>
                <a:path w="168698" h="277" extrusionOk="0">
                  <a:moveTo>
                    <a:pt x="0" y="1"/>
                  </a:moveTo>
                  <a:lnTo>
                    <a:pt x="0" y="276"/>
                  </a:lnTo>
                  <a:lnTo>
                    <a:pt x="168698" y="276"/>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4"/>
            <p:cNvSpPr/>
            <p:nvPr/>
          </p:nvSpPr>
          <p:spPr>
            <a:xfrm>
              <a:off x="1735725" y="3618450"/>
              <a:ext cx="4217450" cy="7550"/>
            </a:xfrm>
            <a:custGeom>
              <a:avLst/>
              <a:gdLst/>
              <a:ahLst/>
              <a:cxnLst/>
              <a:rect l="l" t="t" r="r" b="b"/>
              <a:pathLst>
                <a:path w="168698" h="302" extrusionOk="0">
                  <a:moveTo>
                    <a:pt x="0" y="1"/>
                  </a:moveTo>
                  <a:lnTo>
                    <a:pt x="0" y="302"/>
                  </a:lnTo>
                  <a:lnTo>
                    <a:pt x="168698" y="302"/>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4"/>
            <p:cNvSpPr/>
            <p:nvPr/>
          </p:nvSpPr>
          <p:spPr>
            <a:xfrm>
              <a:off x="1735725" y="3490625"/>
              <a:ext cx="4217450" cy="6925"/>
            </a:xfrm>
            <a:custGeom>
              <a:avLst/>
              <a:gdLst/>
              <a:ahLst/>
              <a:cxnLst/>
              <a:rect l="l" t="t" r="r" b="b"/>
              <a:pathLst>
                <a:path w="168698" h="277" extrusionOk="0">
                  <a:moveTo>
                    <a:pt x="0" y="1"/>
                  </a:moveTo>
                  <a:lnTo>
                    <a:pt x="0" y="277"/>
                  </a:lnTo>
                  <a:lnTo>
                    <a:pt x="168698" y="277"/>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4"/>
            <p:cNvSpPr/>
            <p:nvPr/>
          </p:nvSpPr>
          <p:spPr>
            <a:xfrm>
              <a:off x="1735725" y="3362200"/>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24"/>
            <p:cNvSpPr/>
            <p:nvPr/>
          </p:nvSpPr>
          <p:spPr>
            <a:xfrm>
              <a:off x="1735725" y="3233750"/>
              <a:ext cx="4217450" cy="7525"/>
            </a:xfrm>
            <a:custGeom>
              <a:avLst/>
              <a:gdLst/>
              <a:ahLst/>
              <a:cxnLst/>
              <a:rect l="l" t="t" r="r" b="b"/>
              <a:pathLst>
                <a:path w="168698" h="301"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24"/>
            <p:cNvSpPr/>
            <p:nvPr/>
          </p:nvSpPr>
          <p:spPr>
            <a:xfrm>
              <a:off x="1735725" y="3105925"/>
              <a:ext cx="4217450" cy="6925"/>
            </a:xfrm>
            <a:custGeom>
              <a:avLst/>
              <a:gdLst/>
              <a:ahLst/>
              <a:cxnLst/>
              <a:rect l="l" t="t" r="r" b="b"/>
              <a:pathLst>
                <a:path w="168698" h="277"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4"/>
            <p:cNvSpPr/>
            <p:nvPr/>
          </p:nvSpPr>
          <p:spPr>
            <a:xfrm>
              <a:off x="1735725" y="2977475"/>
              <a:ext cx="4217450" cy="7550"/>
            </a:xfrm>
            <a:custGeom>
              <a:avLst/>
              <a:gdLst/>
              <a:ahLst/>
              <a:cxnLst/>
              <a:rect l="l" t="t" r="r" b="b"/>
              <a:pathLst>
                <a:path w="168698" h="302" extrusionOk="0">
                  <a:moveTo>
                    <a:pt x="0" y="1"/>
                  </a:moveTo>
                  <a:lnTo>
                    <a:pt x="0" y="301"/>
                  </a:lnTo>
                  <a:lnTo>
                    <a:pt x="168698" y="301"/>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4"/>
            <p:cNvSpPr/>
            <p:nvPr/>
          </p:nvSpPr>
          <p:spPr>
            <a:xfrm>
              <a:off x="1735725" y="2849025"/>
              <a:ext cx="4217450" cy="7550"/>
            </a:xfrm>
            <a:custGeom>
              <a:avLst/>
              <a:gdLst/>
              <a:ahLst/>
              <a:cxnLst/>
              <a:rect l="l" t="t" r="r" b="b"/>
              <a:pathLst>
                <a:path w="168698" h="302" extrusionOk="0">
                  <a:moveTo>
                    <a:pt x="0" y="1"/>
                  </a:moveTo>
                  <a:lnTo>
                    <a:pt x="0" y="301"/>
                  </a:lnTo>
                  <a:lnTo>
                    <a:pt x="168698" y="301"/>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4"/>
            <p:cNvSpPr/>
            <p:nvPr/>
          </p:nvSpPr>
          <p:spPr>
            <a:xfrm>
              <a:off x="1735725" y="2721200"/>
              <a:ext cx="4217450" cy="6925"/>
            </a:xfrm>
            <a:custGeom>
              <a:avLst/>
              <a:gdLst/>
              <a:ahLst/>
              <a:cxnLst/>
              <a:rect l="l" t="t" r="r" b="b"/>
              <a:pathLst>
                <a:path w="168698" h="277" extrusionOk="0">
                  <a:moveTo>
                    <a:pt x="0" y="1"/>
                  </a:moveTo>
                  <a:lnTo>
                    <a:pt x="0" y="277"/>
                  </a:lnTo>
                  <a:lnTo>
                    <a:pt x="168698" y="277"/>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24"/>
            <p:cNvSpPr/>
            <p:nvPr/>
          </p:nvSpPr>
          <p:spPr>
            <a:xfrm>
              <a:off x="1735725" y="2592750"/>
              <a:ext cx="4217450" cy="7550"/>
            </a:xfrm>
            <a:custGeom>
              <a:avLst/>
              <a:gdLst/>
              <a:ahLst/>
              <a:cxnLst/>
              <a:rect l="l" t="t" r="r" b="b"/>
              <a:pathLst>
                <a:path w="168698" h="302" extrusionOk="0">
                  <a:moveTo>
                    <a:pt x="0" y="1"/>
                  </a:moveTo>
                  <a:lnTo>
                    <a:pt x="0" y="302"/>
                  </a:lnTo>
                  <a:lnTo>
                    <a:pt x="168698" y="302"/>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24"/>
            <p:cNvSpPr/>
            <p:nvPr/>
          </p:nvSpPr>
          <p:spPr>
            <a:xfrm>
              <a:off x="5748900"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24"/>
            <p:cNvSpPr/>
            <p:nvPr/>
          </p:nvSpPr>
          <p:spPr>
            <a:xfrm>
              <a:off x="5547750" y="2468075"/>
              <a:ext cx="7550" cy="2692400"/>
            </a:xfrm>
            <a:custGeom>
              <a:avLst/>
              <a:gdLst/>
              <a:ahLst/>
              <a:cxnLst/>
              <a:rect l="l" t="t" r="r" b="b"/>
              <a:pathLst>
                <a:path w="302" h="107696" extrusionOk="0">
                  <a:moveTo>
                    <a:pt x="1" y="0"/>
                  </a:moveTo>
                  <a:lnTo>
                    <a:pt x="1" y="107695"/>
                  </a:lnTo>
                  <a:lnTo>
                    <a:pt x="302" y="107695"/>
                  </a:lnTo>
                  <a:lnTo>
                    <a:pt x="302"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4"/>
            <p:cNvSpPr/>
            <p:nvPr/>
          </p:nvSpPr>
          <p:spPr>
            <a:xfrm>
              <a:off x="5347250" y="2468075"/>
              <a:ext cx="6925" cy="2692400"/>
            </a:xfrm>
            <a:custGeom>
              <a:avLst/>
              <a:gdLst/>
              <a:ahLst/>
              <a:cxnLst/>
              <a:rect l="l" t="t" r="r" b="b"/>
              <a:pathLst>
                <a:path w="277" h="107696" extrusionOk="0">
                  <a:moveTo>
                    <a:pt x="1" y="0"/>
                  </a:moveTo>
                  <a:lnTo>
                    <a:pt x="1" y="107695"/>
                  </a:lnTo>
                  <a:lnTo>
                    <a:pt x="277" y="107695"/>
                  </a:lnTo>
                  <a:lnTo>
                    <a:pt x="277"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4"/>
            <p:cNvSpPr/>
            <p:nvPr/>
          </p:nvSpPr>
          <p:spPr>
            <a:xfrm>
              <a:off x="5146125"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4"/>
            <p:cNvSpPr/>
            <p:nvPr/>
          </p:nvSpPr>
          <p:spPr>
            <a:xfrm>
              <a:off x="4945625"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4"/>
            <p:cNvSpPr/>
            <p:nvPr/>
          </p:nvSpPr>
          <p:spPr>
            <a:xfrm>
              <a:off x="4744500"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4"/>
            <p:cNvSpPr/>
            <p:nvPr/>
          </p:nvSpPr>
          <p:spPr>
            <a:xfrm>
              <a:off x="4543375" y="2468075"/>
              <a:ext cx="7550" cy="2692400"/>
            </a:xfrm>
            <a:custGeom>
              <a:avLst/>
              <a:gdLst/>
              <a:ahLst/>
              <a:cxnLst/>
              <a:rect l="l" t="t" r="r" b="b"/>
              <a:pathLst>
                <a:path w="302"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24"/>
            <p:cNvSpPr/>
            <p:nvPr/>
          </p:nvSpPr>
          <p:spPr>
            <a:xfrm>
              <a:off x="4342875" y="2468075"/>
              <a:ext cx="6925" cy="2692400"/>
            </a:xfrm>
            <a:custGeom>
              <a:avLst/>
              <a:gdLst/>
              <a:ahLst/>
              <a:cxnLst/>
              <a:rect l="l" t="t" r="r" b="b"/>
              <a:pathLst>
                <a:path w="277"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24"/>
            <p:cNvSpPr/>
            <p:nvPr/>
          </p:nvSpPr>
          <p:spPr>
            <a:xfrm>
              <a:off x="4141750" y="2468075"/>
              <a:ext cx="7525" cy="2692400"/>
            </a:xfrm>
            <a:custGeom>
              <a:avLst/>
              <a:gdLst/>
              <a:ahLst/>
              <a:cxnLst/>
              <a:rect l="l" t="t" r="r" b="b"/>
              <a:pathLst>
                <a:path w="301"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4"/>
            <p:cNvSpPr/>
            <p:nvPr/>
          </p:nvSpPr>
          <p:spPr>
            <a:xfrm>
              <a:off x="3941250"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4"/>
            <p:cNvSpPr/>
            <p:nvPr/>
          </p:nvSpPr>
          <p:spPr>
            <a:xfrm>
              <a:off x="3740125" y="2468075"/>
              <a:ext cx="7525" cy="2692400"/>
            </a:xfrm>
            <a:custGeom>
              <a:avLst/>
              <a:gdLst/>
              <a:ahLst/>
              <a:cxnLst/>
              <a:rect l="l" t="t" r="r" b="b"/>
              <a:pathLst>
                <a:path w="301"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4"/>
            <p:cNvSpPr/>
            <p:nvPr/>
          </p:nvSpPr>
          <p:spPr>
            <a:xfrm>
              <a:off x="3539600" y="2468075"/>
              <a:ext cx="6925" cy="2692400"/>
            </a:xfrm>
            <a:custGeom>
              <a:avLst/>
              <a:gdLst/>
              <a:ahLst/>
              <a:cxnLst/>
              <a:rect l="l" t="t" r="r" b="b"/>
              <a:pathLst>
                <a:path w="277" h="107696" extrusionOk="0">
                  <a:moveTo>
                    <a:pt x="1" y="0"/>
                  </a:moveTo>
                  <a:lnTo>
                    <a:pt x="1" y="107695"/>
                  </a:lnTo>
                  <a:lnTo>
                    <a:pt x="277" y="107695"/>
                  </a:lnTo>
                  <a:lnTo>
                    <a:pt x="277"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24"/>
            <p:cNvSpPr/>
            <p:nvPr/>
          </p:nvSpPr>
          <p:spPr>
            <a:xfrm>
              <a:off x="3338475" y="2468075"/>
              <a:ext cx="7550" cy="2692400"/>
            </a:xfrm>
            <a:custGeom>
              <a:avLst/>
              <a:gdLst/>
              <a:ahLst/>
              <a:cxnLst/>
              <a:rect l="l" t="t" r="r" b="b"/>
              <a:pathLst>
                <a:path w="302" h="107696" extrusionOk="0">
                  <a:moveTo>
                    <a:pt x="1" y="0"/>
                  </a:moveTo>
                  <a:lnTo>
                    <a:pt x="1" y="107695"/>
                  </a:lnTo>
                  <a:lnTo>
                    <a:pt x="302" y="107695"/>
                  </a:lnTo>
                  <a:lnTo>
                    <a:pt x="302"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24"/>
            <p:cNvSpPr/>
            <p:nvPr/>
          </p:nvSpPr>
          <p:spPr>
            <a:xfrm>
              <a:off x="3137975"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4"/>
            <p:cNvSpPr/>
            <p:nvPr/>
          </p:nvSpPr>
          <p:spPr>
            <a:xfrm>
              <a:off x="2936850" y="2468075"/>
              <a:ext cx="7550" cy="2692400"/>
            </a:xfrm>
            <a:custGeom>
              <a:avLst/>
              <a:gdLst/>
              <a:ahLst/>
              <a:cxnLst/>
              <a:rect l="l" t="t" r="r" b="b"/>
              <a:pathLst>
                <a:path w="302" h="107696" extrusionOk="0">
                  <a:moveTo>
                    <a:pt x="1" y="0"/>
                  </a:moveTo>
                  <a:lnTo>
                    <a:pt x="1"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4"/>
            <p:cNvSpPr/>
            <p:nvPr/>
          </p:nvSpPr>
          <p:spPr>
            <a:xfrm>
              <a:off x="2736350"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4"/>
            <p:cNvSpPr/>
            <p:nvPr/>
          </p:nvSpPr>
          <p:spPr>
            <a:xfrm>
              <a:off x="2535225" y="2468075"/>
              <a:ext cx="7550" cy="2692400"/>
            </a:xfrm>
            <a:custGeom>
              <a:avLst/>
              <a:gdLst/>
              <a:ahLst/>
              <a:cxnLst/>
              <a:rect l="l" t="t" r="r" b="b"/>
              <a:pathLst>
                <a:path w="302"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24"/>
            <p:cNvSpPr/>
            <p:nvPr/>
          </p:nvSpPr>
          <p:spPr>
            <a:xfrm>
              <a:off x="2334725"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24"/>
            <p:cNvSpPr/>
            <p:nvPr/>
          </p:nvSpPr>
          <p:spPr>
            <a:xfrm>
              <a:off x="2133600" y="2468075"/>
              <a:ext cx="7525" cy="2692400"/>
            </a:xfrm>
            <a:custGeom>
              <a:avLst/>
              <a:gdLst/>
              <a:ahLst/>
              <a:cxnLst/>
              <a:rect l="l" t="t" r="r" b="b"/>
              <a:pathLst>
                <a:path w="301"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4"/>
            <p:cNvSpPr/>
            <p:nvPr/>
          </p:nvSpPr>
          <p:spPr>
            <a:xfrm>
              <a:off x="1933100"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9" name="Google Shape;1459;p24"/>
          <p:cNvSpPr/>
          <p:nvPr/>
        </p:nvSpPr>
        <p:spPr>
          <a:xfrm rot="-10799889">
            <a:off x="-44225" y="-887050"/>
            <a:ext cx="9288600" cy="6024300"/>
          </a:xfrm>
          <a:prstGeom prst="rect">
            <a:avLst/>
          </a:prstGeom>
          <a:gradFill>
            <a:gsLst>
              <a:gs pos="0">
                <a:schemeClr val="dk2"/>
              </a:gs>
              <a:gs pos="77000">
                <a:srgbClr val="1D0D24">
                  <a:alpha val="0"/>
                </a:srgbClr>
              </a:gs>
              <a:gs pos="100000">
                <a:srgbClr val="1D0D24">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24"/>
          <p:cNvSpPr/>
          <p:nvPr/>
        </p:nvSpPr>
        <p:spPr>
          <a:xfrm rot="2700000">
            <a:off x="-537199" y="-2470978"/>
            <a:ext cx="1544745" cy="4654601"/>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24"/>
          <p:cNvSpPr/>
          <p:nvPr/>
        </p:nvSpPr>
        <p:spPr>
          <a:xfrm rot="2700000">
            <a:off x="4971594" y="-1505660"/>
            <a:ext cx="1544745" cy="5550223"/>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4"/>
          <p:cNvSpPr/>
          <p:nvPr/>
        </p:nvSpPr>
        <p:spPr>
          <a:xfrm rot="-8100000">
            <a:off x="-731324" y="2033047"/>
            <a:ext cx="1544745" cy="4654601"/>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4"/>
          <p:cNvSpPr/>
          <p:nvPr/>
        </p:nvSpPr>
        <p:spPr>
          <a:xfrm rot="2700000">
            <a:off x="8502582" y="174615"/>
            <a:ext cx="1544745" cy="5550223"/>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24"/>
          <p:cNvSpPr/>
          <p:nvPr/>
        </p:nvSpPr>
        <p:spPr>
          <a:xfrm rot="-8100000">
            <a:off x="3461076" y="2639897"/>
            <a:ext cx="1544745" cy="4654601"/>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5" name="Google Shape;1465;p24"/>
          <p:cNvGrpSpPr/>
          <p:nvPr/>
        </p:nvGrpSpPr>
        <p:grpSpPr>
          <a:xfrm flipH="1">
            <a:off x="-409653" y="983695"/>
            <a:ext cx="814235" cy="814235"/>
            <a:chOff x="6094950" y="1036375"/>
            <a:chExt cx="1122000" cy="1122000"/>
          </a:xfrm>
        </p:grpSpPr>
        <p:sp>
          <p:nvSpPr>
            <p:cNvPr id="1466" name="Google Shape;1466;p24"/>
            <p:cNvSpPr/>
            <p:nvPr/>
          </p:nvSpPr>
          <p:spPr>
            <a:xfrm>
              <a:off x="6171150" y="1112575"/>
              <a:ext cx="1045800" cy="1045800"/>
            </a:xfrm>
            <a:prstGeom prst="donut">
              <a:avLst>
                <a:gd name="adj" fmla="val 13018"/>
              </a:avLst>
            </a:prstGeom>
            <a:gradFill>
              <a:gsLst>
                <a:gs pos="0">
                  <a:schemeClr val="lt1"/>
                </a:gs>
                <a:gs pos="100000">
                  <a:schemeClr val="dk2"/>
                </a:gs>
              </a:gsLst>
              <a:lin ang="5400012" scaled="0"/>
            </a:gradFill>
            <a:ln>
              <a:noFill/>
            </a:ln>
            <a:effectLst>
              <a:outerShdw blurRad="442913" dist="19050" dir="5400000" algn="bl" rotWithShape="0">
                <a:srgbClr val="000000">
                  <a:alpha val="3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4"/>
            <p:cNvSpPr/>
            <p:nvPr/>
          </p:nvSpPr>
          <p:spPr>
            <a:xfrm>
              <a:off x="6094950" y="1036375"/>
              <a:ext cx="1045800" cy="1045800"/>
            </a:xfrm>
            <a:prstGeom prst="donut">
              <a:avLst>
                <a:gd name="adj" fmla="val 13018"/>
              </a:avLst>
            </a:prstGeom>
            <a:gradFill>
              <a:gsLst>
                <a:gs pos="0">
                  <a:schemeClr val="dk1"/>
                </a:gs>
                <a:gs pos="3900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4"/>
          <p:cNvGrpSpPr/>
          <p:nvPr/>
        </p:nvGrpSpPr>
        <p:grpSpPr>
          <a:xfrm flipH="1">
            <a:off x="8047597" y="4707308"/>
            <a:ext cx="814235" cy="814235"/>
            <a:chOff x="6094950" y="1036375"/>
            <a:chExt cx="1122000" cy="1122000"/>
          </a:xfrm>
        </p:grpSpPr>
        <p:sp>
          <p:nvSpPr>
            <p:cNvPr id="1469" name="Google Shape;1469;p24"/>
            <p:cNvSpPr/>
            <p:nvPr/>
          </p:nvSpPr>
          <p:spPr>
            <a:xfrm>
              <a:off x="6171150" y="1112575"/>
              <a:ext cx="1045800" cy="1045800"/>
            </a:xfrm>
            <a:prstGeom prst="donut">
              <a:avLst>
                <a:gd name="adj" fmla="val 13018"/>
              </a:avLst>
            </a:prstGeom>
            <a:gradFill>
              <a:gsLst>
                <a:gs pos="0">
                  <a:schemeClr val="lt1"/>
                </a:gs>
                <a:gs pos="100000">
                  <a:schemeClr val="dk2"/>
                </a:gs>
              </a:gsLst>
              <a:lin ang="5400012" scaled="0"/>
            </a:gradFill>
            <a:ln>
              <a:noFill/>
            </a:ln>
            <a:effectLst>
              <a:outerShdw blurRad="442913" dist="19050" dir="5400000" algn="bl" rotWithShape="0">
                <a:srgbClr val="000000">
                  <a:alpha val="3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4"/>
            <p:cNvSpPr/>
            <p:nvPr/>
          </p:nvSpPr>
          <p:spPr>
            <a:xfrm>
              <a:off x="6094950" y="1036375"/>
              <a:ext cx="1045800" cy="1045800"/>
            </a:xfrm>
            <a:prstGeom prst="donut">
              <a:avLst>
                <a:gd name="adj" fmla="val 13018"/>
              </a:avLst>
            </a:prstGeom>
            <a:gradFill>
              <a:gsLst>
                <a:gs pos="0">
                  <a:schemeClr val="dk1"/>
                </a:gs>
                <a:gs pos="3900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1" name="Google Shape;1471;p24"/>
          <p:cNvGrpSpPr/>
          <p:nvPr/>
        </p:nvGrpSpPr>
        <p:grpSpPr>
          <a:xfrm flipH="1">
            <a:off x="5536160" y="-254155"/>
            <a:ext cx="814235" cy="814235"/>
            <a:chOff x="6094950" y="1036375"/>
            <a:chExt cx="1122000" cy="1122000"/>
          </a:xfrm>
        </p:grpSpPr>
        <p:sp>
          <p:nvSpPr>
            <p:cNvPr id="1472" name="Google Shape;1472;p24"/>
            <p:cNvSpPr/>
            <p:nvPr/>
          </p:nvSpPr>
          <p:spPr>
            <a:xfrm>
              <a:off x="6171150" y="1112575"/>
              <a:ext cx="1045800" cy="1045800"/>
            </a:xfrm>
            <a:prstGeom prst="donut">
              <a:avLst>
                <a:gd name="adj" fmla="val 13018"/>
              </a:avLst>
            </a:prstGeom>
            <a:gradFill>
              <a:gsLst>
                <a:gs pos="0">
                  <a:schemeClr val="lt1"/>
                </a:gs>
                <a:gs pos="100000">
                  <a:schemeClr val="dk2"/>
                </a:gs>
              </a:gsLst>
              <a:lin ang="5400012" scaled="0"/>
            </a:gradFill>
            <a:ln>
              <a:noFill/>
            </a:ln>
            <a:effectLst>
              <a:outerShdw blurRad="442913" dist="19050" dir="5400000" algn="bl" rotWithShape="0">
                <a:srgbClr val="000000">
                  <a:alpha val="3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24"/>
            <p:cNvSpPr/>
            <p:nvPr/>
          </p:nvSpPr>
          <p:spPr>
            <a:xfrm>
              <a:off x="6094950" y="1036375"/>
              <a:ext cx="1045800" cy="1045800"/>
            </a:xfrm>
            <a:prstGeom prst="donut">
              <a:avLst>
                <a:gd name="adj" fmla="val 13018"/>
              </a:avLst>
            </a:prstGeom>
            <a:gradFill>
              <a:gsLst>
                <a:gs pos="0">
                  <a:schemeClr val="dk1"/>
                </a:gs>
                <a:gs pos="3900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4" name="Google Shape;1474;p24"/>
          <p:cNvGrpSpPr/>
          <p:nvPr/>
        </p:nvGrpSpPr>
        <p:grpSpPr>
          <a:xfrm flipH="1">
            <a:off x="1281869" y="606589"/>
            <a:ext cx="683874" cy="663110"/>
            <a:chOff x="4597724" y="1112574"/>
            <a:chExt cx="876312" cy="849705"/>
          </a:xfrm>
        </p:grpSpPr>
        <p:sp>
          <p:nvSpPr>
            <p:cNvPr id="1475" name="Google Shape;1475;p24"/>
            <p:cNvSpPr/>
            <p:nvPr/>
          </p:nvSpPr>
          <p:spPr>
            <a:xfrm>
              <a:off x="4669436" y="1144179"/>
              <a:ext cx="804600" cy="818100"/>
            </a:xfrm>
            <a:prstGeom prst="mathPlus">
              <a:avLst>
                <a:gd name="adj1" fmla="val 15784"/>
              </a:avLst>
            </a:prstGeom>
            <a:gradFill>
              <a:gsLst>
                <a:gs pos="0">
                  <a:schemeClr val="dk1"/>
                </a:gs>
                <a:gs pos="100000">
                  <a:schemeClr val="accent1"/>
                </a:gs>
              </a:gsLst>
              <a:lin ang="5400012" scaled="0"/>
            </a:gradFill>
            <a:ln>
              <a:noFill/>
            </a:ln>
            <a:effectLst>
              <a:outerShdw blurRad="542925" dist="19050" algn="bl" rotWithShape="0">
                <a:schemeClr val="dk2">
                  <a:alpha val="4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4"/>
            <p:cNvSpPr/>
            <p:nvPr/>
          </p:nvSpPr>
          <p:spPr>
            <a:xfrm>
              <a:off x="4597724" y="1112574"/>
              <a:ext cx="804600" cy="818100"/>
            </a:xfrm>
            <a:prstGeom prst="mathPlus">
              <a:avLst>
                <a:gd name="adj1" fmla="val 15784"/>
              </a:avLst>
            </a:prstGeom>
            <a:gradFill>
              <a:gsLst>
                <a:gs pos="0">
                  <a:schemeClr val="lt2"/>
                </a:gs>
                <a:gs pos="47000">
                  <a:schemeClr val="lt2"/>
                </a:gs>
                <a:gs pos="97000">
                  <a:schemeClr val="dk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7" name="Google Shape;1477;p24"/>
          <p:cNvGrpSpPr/>
          <p:nvPr/>
        </p:nvGrpSpPr>
        <p:grpSpPr>
          <a:xfrm flipH="1">
            <a:off x="6944832" y="606589"/>
            <a:ext cx="683874" cy="663110"/>
            <a:chOff x="4597724" y="1112574"/>
            <a:chExt cx="876312" cy="849705"/>
          </a:xfrm>
        </p:grpSpPr>
        <p:sp>
          <p:nvSpPr>
            <p:cNvPr id="1478" name="Google Shape;1478;p24"/>
            <p:cNvSpPr/>
            <p:nvPr/>
          </p:nvSpPr>
          <p:spPr>
            <a:xfrm>
              <a:off x="4669436" y="1144179"/>
              <a:ext cx="804600" cy="818100"/>
            </a:xfrm>
            <a:prstGeom prst="mathPlus">
              <a:avLst>
                <a:gd name="adj1" fmla="val 15784"/>
              </a:avLst>
            </a:prstGeom>
            <a:gradFill>
              <a:gsLst>
                <a:gs pos="0">
                  <a:schemeClr val="dk1"/>
                </a:gs>
                <a:gs pos="100000">
                  <a:schemeClr val="accent1"/>
                </a:gs>
              </a:gsLst>
              <a:lin ang="5400012" scaled="0"/>
            </a:gradFill>
            <a:ln>
              <a:noFill/>
            </a:ln>
            <a:effectLst>
              <a:outerShdw blurRad="542925" dist="19050" algn="bl" rotWithShape="0">
                <a:schemeClr val="dk2">
                  <a:alpha val="4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24"/>
            <p:cNvSpPr/>
            <p:nvPr/>
          </p:nvSpPr>
          <p:spPr>
            <a:xfrm>
              <a:off x="4597724" y="1112574"/>
              <a:ext cx="804600" cy="818100"/>
            </a:xfrm>
            <a:prstGeom prst="mathPlus">
              <a:avLst>
                <a:gd name="adj1" fmla="val 15784"/>
              </a:avLst>
            </a:prstGeom>
            <a:gradFill>
              <a:gsLst>
                <a:gs pos="0">
                  <a:schemeClr val="lt2"/>
                </a:gs>
                <a:gs pos="47000">
                  <a:schemeClr val="lt2"/>
                </a:gs>
                <a:gs pos="97000">
                  <a:schemeClr val="dk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0" name="Google Shape;1480;p24"/>
          <p:cNvSpPr txBox="1">
            <a:spLocks noGrp="1"/>
          </p:cNvSpPr>
          <p:nvPr>
            <p:ph type="ctrTitle"/>
          </p:nvPr>
        </p:nvSpPr>
        <p:spPr>
          <a:xfrm>
            <a:off x="2115150" y="1181998"/>
            <a:ext cx="4913700" cy="12660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7200"/>
              <a:buNone/>
              <a:defRPr sz="4500">
                <a:solidFill>
                  <a:schemeClr val="accent4"/>
                </a:solidFill>
              </a:defRPr>
            </a:lvl1pPr>
            <a:lvl2pPr lvl="1" rtl="0">
              <a:lnSpc>
                <a:spcPct val="80000"/>
              </a:lnSpc>
              <a:spcBef>
                <a:spcPts val="0"/>
              </a:spcBef>
              <a:spcAft>
                <a:spcPts val="0"/>
              </a:spcAft>
              <a:buClr>
                <a:schemeClr val="accent4"/>
              </a:buClr>
              <a:buSzPts val="7200"/>
              <a:buNone/>
              <a:defRPr sz="7200">
                <a:solidFill>
                  <a:schemeClr val="accent4"/>
                </a:solidFill>
              </a:defRPr>
            </a:lvl2pPr>
            <a:lvl3pPr lvl="2" rtl="0">
              <a:lnSpc>
                <a:spcPct val="80000"/>
              </a:lnSpc>
              <a:spcBef>
                <a:spcPts val="0"/>
              </a:spcBef>
              <a:spcAft>
                <a:spcPts val="0"/>
              </a:spcAft>
              <a:buClr>
                <a:schemeClr val="accent4"/>
              </a:buClr>
              <a:buSzPts val="7200"/>
              <a:buNone/>
              <a:defRPr sz="7200">
                <a:solidFill>
                  <a:schemeClr val="accent4"/>
                </a:solidFill>
              </a:defRPr>
            </a:lvl3pPr>
            <a:lvl4pPr lvl="3" rtl="0">
              <a:lnSpc>
                <a:spcPct val="80000"/>
              </a:lnSpc>
              <a:spcBef>
                <a:spcPts val="0"/>
              </a:spcBef>
              <a:spcAft>
                <a:spcPts val="0"/>
              </a:spcAft>
              <a:buClr>
                <a:schemeClr val="accent4"/>
              </a:buClr>
              <a:buSzPts val="7200"/>
              <a:buNone/>
              <a:defRPr sz="7200">
                <a:solidFill>
                  <a:schemeClr val="accent4"/>
                </a:solidFill>
              </a:defRPr>
            </a:lvl4pPr>
            <a:lvl5pPr lvl="4" rtl="0">
              <a:lnSpc>
                <a:spcPct val="80000"/>
              </a:lnSpc>
              <a:spcBef>
                <a:spcPts val="0"/>
              </a:spcBef>
              <a:spcAft>
                <a:spcPts val="0"/>
              </a:spcAft>
              <a:buClr>
                <a:schemeClr val="accent4"/>
              </a:buClr>
              <a:buSzPts val="7200"/>
              <a:buNone/>
              <a:defRPr sz="7200">
                <a:solidFill>
                  <a:schemeClr val="accent4"/>
                </a:solidFill>
              </a:defRPr>
            </a:lvl5pPr>
            <a:lvl6pPr lvl="5" rtl="0">
              <a:lnSpc>
                <a:spcPct val="80000"/>
              </a:lnSpc>
              <a:spcBef>
                <a:spcPts val="0"/>
              </a:spcBef>
              <a:spcAft>
                <a:spcPts val="0"/>
              </a:spcAft>
              <a:buClr>
                <a:schemeClr val="accent4"/>
              </a:buClr>
              <a:buSzPts val="7200"/>
              <a:buNone/>
              <a:defRPr sz="7200">
                <a:solidFill>
                  <a:schemeClr val="accent4"/>
                </a:solidFill>
              </a:defRPr>
            </a:lvl6pPr>
            <a:lvl7pPr lvl="6" rtl="0">
              <a:lnSpc>
                <a:spcPct val="80000"/>
              </a:lnSpc>
              <a:spcBef>
                <a:spcPts val="0"/>
              </a:spcBef>
              <a:spcAft>
                <a:spcPts val="0"/>
              </a:spcAft>
              <a:buClr>
                <a:schemeClr val="accent4"/>
              </a:buClr>
              <a:buSzPts val="7200"/>
              <a:buNone/>
              <a:defRPr sz="7200">
                <a:solidFill>
                  <a:schemeClr val="accent4"/>
                </a:solidFill>
              </a:defRPr>
            </a:lvl7pPr>
            <a:lvl8pPr lvl="7" rtl="0">
              <a:lnSpc>
                <a:spcPct val="80000"/>
              </a:lnSpc>
              <a:spcBef>
                <a:spcPts val="0"/>
              </a:spcBef>
              <a:spcAft>
                <a:spcPts val="0"/>
              </a:spcAft>
              <a:buClr>
                <a:schemeClr val="accent4"/>
              </a:buClr>
              <a:buSzPts val="7200"/>
              <a:buNone/>
              <a:defRPr sz="7200">
                <a:solidFill>
                  <a:schemeClr val="accent4"/>
                </a:solidFill>
              </a:defRPr>
            </a:lvl8pPr>
            <a:lvl9pPr lvl="8" rtl="0">
              <a:lnSpc>
                <a:spcPct val="80000"/>
              </a:lnSpc>
              <a:spcBef>
                <a:spcPts val="0"/>
              </a:spcBef>
              <a:spcAft>
                <a:spcPts val="0"/>
              </a:spcAft>
              <a:buClr>
                <a:schemeClr val="accent4"/>
              </a:buClr>
              <a:buSzPts val="7200"/>
              <a:buNone/>
              <a:defRPr sz="7200">
                <a:solidFill>
                  <a:schemeClr val="accent4"/>
                </a:solidFill>
              </a:defRPr>
            </a:lvl9pPr>
          </a:lstStyle>
          <a:p>
            <a:endParaRPr/>
          </a:p>
        </p:txBody>
      </p:sp>
      <p:sp>
        <p:nvSpPr>
          <p:cNvPr id="1481" name="Google Shape;1481;p24"/>
          <p:cNvSpPr txBox="1">
            <a:spLocks noGrp="1"/>
          </p:cNvSpPr>
          <p:nvPr>
            <p:ph type="subTitle" idx="1"/>
          </p:nvPr>
        </p:nvSpPr>
        <p:spPr>
          <a:xfrm>
            <a:off x="2514600" y="2631313"/>
            <a:ext cx="4114800" cy="1169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800"/>
              <a:buNone/>
              <a:defRPr sz="1800">
                <a:solidFill>
                  <a:schemeClr val="accent4"/>
                </a:solidFill>
              </a:defRPr>
            </a:lvl1pPr>
            <a:lvl2pPr lvl="1" algn="ctr" rtl="0">
              <a:lnSpc>
                <a:spcPct val="100000"/>
              </a:lnSpc>
              <a:spcBef>
                <a:spcPts val="0"/>
              </a:spcBef>
              <a:spcAft>
                <a:spcPts val="0"/>
              </a:spcAft>
              <a:buClr>
                <a:schemeClr val="accent1"/>
              </a:buClr>
              <a:buSzPts val="1800"/>
              <a:buNone/>
              <a:defRPr sz="1800">
                <a:solidFill>
                  <a:schemeClr val="accent1"/>
                </a:solidFill>
              </a:defRPr>
            </a:lvl2pPr>
            <a:lvl3pPr lvl="2" algn="ctr" rtl="0">
              <a:lnSpc>
                <a:spcPct val="100000"/>
              </a:lnSpc>
              <a:spcBef>
                <a:spcPts val="0"/>
              </a:spcBef>
              <a:spcAft>
                <a:spcPts val="0"/>
              </a:spcAft>
              <a:buClr>
                <a:schemeClr val="accent1"/>
              </a:buClr>
              <a:buSzPts val="1800"/>
              <a:buNone/>
              <a:defRPr sz="1800">
                <a:solidFill>
                  <a:schemeClr val="accent1"/>
                </a:solidFill>
              </a:defRPr>
            </a:lvl3pPr>
            <a:lvl4pPr lvl="3" algn="ctr" rtl="0">
              <a:lnSpc>
                <a:spcPct val="100000"/>
              </a:lnSpc>
              <a:spcBef>
                <a:spcPts val="0"/>
              </a:spcBef>
              <a:spcAft>
                <a:spcPts val="0"/>
              </a:spcAft>
              <a:buClr>
                <a:schemeClr val="accent1"/>
              </a:buClr>
              <a:buSzPts val="1800"/>
              <a:buNone/>
              <a:defRPr sz="1800">
                <a:solidFill>
                  <a:schemeClr val="accent1"/>
                </a:solidFill>
              </a:defRPr>
            </a:lvl4pPr>
            <a:lvl5pPr lvl="4" algn="ctr" rtl="0">
              <a:lnSpc>
                <a:spcPct val="100000"/>
              </a:lnSpc>
              <a:spcBef>
                <a:spcPts val="0"/>
              </a:spcBef>
              <a:spcAft>
                <a:spcPts val="0"/>
              </a:spcAft>
              <a:buClr>
                <a:schemeClr val="accent1"/>
              </a:buClr>
              <a:buSzPts val="1800"/>
              <a:buNone/>
              <a:defRPr sz="1800">
                <a:solidFill>
                  <a:schemeClr val="accent1"/>
                </a:solidFill>
              </a:defRPr>
            </a:lvl5pPr>
            <a:lvl6pPr lvl="5" algn="ctr" rtl="0">
              <a:lnSpc>
                <a:spcPct val="100000"/>
              </a:lnSpc>
              <a:spcBef>
                <a:spcPts val="0"/>
              </a:spcBef>
              <a:spcAft>
                <a:spcPts val="0"/>
              </a:spcAft>
              <a:buClr>
                <a:schemeClr val="accent1"/>
              </a:buClr>
              <a:buSzPts val="1800"/>
              <a:buNone/>
              <a:defRPr sz="1800">
                <a:solidFill>
                  <a:schemeClr val="accent1"/>
                </a:solidFill>
              </a:defRPr>
            </a:lvl6pPr>
            <a:lvl7pPr lvl="6" algn="ctr" rtl="0">
              <a:lnSpc>
                <a:spcPct val="100000"/>
              </a:lnSpc>
              <a:spcBef>
                <a:spcPts val="0"/>
              </a:spcBef>
              <a:spcAft>
                <a:spcPts val="0"/>
              </a:spcAft>
              <a:buClr>
                <a:schemeClr val="accent1"/>
              </a:buClr>
              <a:buSzPts val="1800"/>
              <a:buNone/>
              <a:defRPr sz="1800">
                <a:solidFill>
                  <a:schemeClr val="accent1"/>
                </a:solidFill>
              </a:defRPr>
            </a:lvl7pPr>
            <a:lvl8pPr lvl="7" algn="ctr" rtl="0">
              <a:lnSpc>
                <a:spcPct val="100000"/>
              </a:lnSpc>
              <a:spcBef>
                <a:spcPts val="0"/>
              </a:spcBef>
              <a:spcAft>
                <a:spcPts val="0"/>
              </a:spcAft>
              <a:buClr>
                <a:schemeClr val="accent1"/>
              </a:buClr>
              <a:buSzPts val="1800"/>
              <a:buNone/>
              <a:defRPr sz="1800">
                <a:solidFill>
                  <a:schemeClr val="accent1"/>
                </a:solidFill>
              </a:defRPr>
            </a:lvl8pPr>
            <a:lvl9pPr lvl="8" algn="ctr" rtl="0">
              <a:lnSpc>
                <a:spcPct val="100000"/>
              </a:lnSpc>
              <a:spcBef>
                <a:spcPts val="0"/>
              </a:spcBef>
              <a:spcAft>
                <a:spcPts val="0"/>
              </a:spcAft>
              <a:buClr>
                <a:schemeClr val="accent1"/>
              </a:buClr>
              <a:buSzPts val="1800"/>
              <a:buNone/>
              <a:defRPr sz="1800">
                <a:solidFill>
                  <a:schemeClr val="accent1"/>
                </a:solidFill>
              </a:defRPr>
            </a:lvl9pPr>
          </a:lstStyle>
          <a:p>
            <a:endParaRPr/>
          </a:p>
        </p:txBody>
      </p:sp>
      <p:sp>
        <p:nvSpPr>
          <p:cNvPr id="1482" name="Google Shape;1482;p24"/>
          <p:cNvSpPr/>
          <p:nvPr/>
        </p:nvSpPr>
        <p:spPr>
          <a:xfrm rot="-8100000">
            <a:off x="7211974" y="3444078"/>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24"/>
          <p:cNvSpPr/>
          <p:nvPr/>
        </p:nvSpPr>
        <p:spPr>
          <a:xfrm rot="-8100000">
            <a:off x="-9676" y="1834278"/>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4"/>
          <p:cNvSpPr/>
          <p:nvPr/>
        </p:nvSpPr>
        <p:spPr>
          <a:xfrm rot="-8100000">
            <a:off x="8387211" y="271403"/>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24"/>
          <p:cNvSpPr/>
          <p:nvPr/>
        </p:nvSpPr>
        <p:spPr>
          <a:xfrm rot="-8100000">
            <a:off x="3521699" y="4206316"/>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24"/>
          <p:cNvSpPr/>
          <p:nvPr/>
        </p:nvSpPr>
        <p:spPr>
          <a:xfrm rot="-8100000">
            <a:off x="3521699" y="-820397"/>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3">
  <p:cSld name="ONE_COLUMN_TEXT_1_1_1">
    <p:bg>
      <p:bgPr>
        <a:solidFill>
          <a:schemeClr val="lt1"/>
        </a:solidFill>
        <a:effectLst/>
      </p:bgPr>
    </p:bg>
    <p:spTree>
      <p:nvGrpSpPr>
        <p:cNvPr id="1" name="Shape 1487"/>
        <p:cNvGrpSpPr/>
        <p:nvPr/>
      </p:nvGrpSpPr>
      <p:grpSpPr>
        <a:xfrm>
          <a:off x="0" y="0"/>
          <a:ext cx="0" cy="0"/>
          <a:chOff x="0" y="0"/>
          <a:chExt cx="0" cy="0"/>
        </a:xfrm>
      </p:grpSpPr>
      <p:grpSp>
        <p:nvGrpSpPr>
          <p:cNvPr id="1488" name="Google Shape;1488;p25"/>
          <p:cNvGrpSpPr/>
          <p:nvPr/>
        </p:nvGrpSpPr>
        <p:grpSpPr>
          <a:xfrm>
            <a:off x="-100309" y="-413298"/>
            <a:ext cx="9344800" cy="5970256"/>
            <a:chOff x="1731950" y="2464950"/>
            <a:chExt cx="4224975" cy="2699275"/>
          </a:xfrm>
        </p:grpSpPr>
        <p:sp>
          <p:nvSpPr>
            <p:cNvPr id="1489" name="Google Shape;1489;p25"/>
            <p:cNvSpPr/>
            <p:nvPr/>
          </p:nvSpPr>
          <p:spPr>
            <a:xfrm>
              <a:off x="1731950" y="2464950"/>
              <a:ext cx="4224975" cy="2699275"/>
            </a:xfrm>
            <a:custGeom>
              <a:avLst/>
              <a:gdLst/>
              <a:ahLst/>
              <a:cxnLst/>
              <a:rect l="l" t="t" r="r" b="b"/>
              <a:pathLst>
                <a:path w="168999" h="107971" extrusionOk="0">
                  <a:moveTo>
                    <a:pt x="168698" y="276"/>
                  </a:moveTo>
                  <a:lnTo>
                    <a:pt x="168698" y="107695"/>
                  </a:lnTo>
                  <a:lnTo>
                    <a:pt x="277" y="107695"/>
                  </a:lnTo>
                  <a:lnTo>
                    <a:pt x="277" y="276"/>
                  </a:lnTo>
                  <a:close/>
                  <a:moveTo>
                    <a:pt x="1" y="0"/>
                  </a:moveTo>
                  <a:lnTo>
                    <a:pt x="1" y="107971"/>
                  </a:lnTo>
                  <a:lnTo>
                    <a:pt x="168999" y="107971"/>
                  </a:lnTo>
                  <a:lnTo>
                    <a:pt x="168999"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25"/>
            <p:cNvSpPr/>
            <p:nvPr/>
          </p:nvSpPr>
          <p:spPr>
            <a:xfrm>
              <a:off x="1735725" y="5028875"/>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5"/>
            <p:cNvSpPr/>
            <p:nvPr/>
          </p:nvSpPr>
          <p:spPr>
            <a:xfrm>
              <a:off x="1735725" y="4900425"/>
              <a:ext cx="4217450" cy="7525"/>
            </a:xfrm>
            <a:custGeom>
              <a:avLst/>
              <a:gdLst/>
              <a:ahLst/>
              <a:cxnLst/>
              <a:rect l="l" t="t" r="r" b="b"/>
              <a:pathLst>
                <a:path w="168698" h="301"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5"/>
            <p:cNvSpPr/>
            <p:nvPr/>
          </p:nvSpPr>
          <p:spPr>
            <a:xfrm>
              <a:off x="1735725" y="4772600"/>
              <a:ext cx="4217450" cy="6925"/>
            </a:xfrm>
            <a:custGeom>
              <a:avLst/>
              <a:gdLst/>
              <a:ahLst/>
              <a:cxnLst/>
              <a:rect l="l" t="t" r="r" b="b"/>
              <a:pathLst>
                <a:path w="168698" h="277"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25"/>
            <p:cNvSpPr/>
            <p:nvPr/>
          </p:nvSpPr>
          <p:spPr>
            <a:xfrm>
              <a:off x="1735725" y="4644150"/>
              <a:ext cx="4217450" cy="7550"/>
            </a:xfrm>
            <a:custGeom>
              <a:avLst/>
              <a:gdLst/>
              <a:ahLst/>
              <a:cxnLst/>
              <a:rect l="l" t="t" r="r" b="b"/>
              <a:pathLst>
                <a:path w="168698" h="302" extrusionOk="0">
                  <a:moveTo>
                    <a:pt x="0" y="1"/>
                  </a:moveTo>
                  <a:lnTo>
                    <a:pt x="0" y="301"/>
                  </a:lnTo>
                  <a:lnTo>
                    <a:pt x="168698" y="301"/>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5"/>
            <p:cNvSpPr/>
            <p:nvPr/>
          </p:nvSpPr>
          <p:spPr>
            <a:xfrm>
              <a:off x="1735725" y="4516325"/>
              <a:ext cx="4217450" cy="6925"/>
            </a:xfrm>
            <a:custGeom>
              <a:avLst/>
              <a:gdLst/>
              <a:ahLst/>
              <a:cxnLst/>
              <a:rect l="l" t="t" r="r" b="b"/>
              <a:pathLst>
                <a:path w="168698" h="277" extrusionOk="0">
                  <a:moveTo>
                    <a:pt x="0" y="1"/>
                  </a:moveTo>
                  <a:lnTo>
                    <a:pt x="0" y="276"/>
                  </a:lnTo>
                  <a:lnTo>
                    <a:pt x="168698" y="276"/>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25"/>
            <p:cNvSpPr/>
            <p:nvPr/>
          </p:nvSpPr>
          <p:spPr>
            <a:xfrm>
              <a:off x="1735725" y="4387875"/>
              <a:ext cx="4217450" cy="6925"/>
            </a:xfrm>
            <a:custGeom>
              <a:avLst/>
              <a:gdLst/>
              <a:ahLst/>
              <a:cxnLst/>
              <a:rect l="l" t="t" r="r" b="b"/>
              <a:pathLst>
                <a:path w="168698" h="277" extrusionOk="0">
                  <a:moveTo>
                    <a:pt x="0" y="1"/>
                  </a:moveTo>
                  <a:lnTo>
                    <a:pt x="0" y="277"/>
                  </a:lnTo>
                  <a:lnTo>
                    <a:pt x="168698" y="277"/>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25"/>
            <p:cNvSpPr/>
            <p:nvPr/>
          </p:nvSpPr>
          <p:spPr>
            <a:xfrm>
              <a:off x="1735725" y="4259450"/>
              <a:ext cx="4217450" cy="7525"/>
            </a:xfrm>
            <a:custGeom>
              <a:avLst/>
              <a:gdLst/>
              <a:ahLst/>
              <a:cxnLst/>
              <a:rect l="l" t="t" r="r" b="b"/>
              <a:pathLst>
                <a:path w="168698" h="301"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25"/>
            <p:cNvSpPr/>
            <p:nvPr/>
          </p:nvSpPr>
          <p:spPr>
            <a:xfrm>
              <a:off x="1735725" y="4131625"/>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25"/>
            <p:cNvSpPr/>
            <p:nvPr/>
          </p:nvSpPr>
          <p:spPr>
            <a:xfrm>
              <a:off x="1735725" y="4003175"/>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25"/>
            <p:cNvSpPr/>
            <p:nvPr/>
          </p:nvSpPr>
          <p:spPr>
            <a:xfrm>
              <a:off x="1735725" y="3874725"/>
              <a:ext cx="4217450" cy="7550"/>
            </a:xfrm>
            <a:custGeom>
              <a:avLst/>
              <a:gdLst/>
              <a:ahLst/>
              <a:cxnLst/>
              <a:rect l="l" t="t" r="r" b="b"/>
              <a:pathLst>
                <a:path w="168698" h="302"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25"/>
            <p:cNvSpPr/>
            <p:nvPr/>
          </p:nvSpPr>
          <p:spPr>
            <a:xfrm>
              <a:off x="1735725" y="3746900"/>
              <a:ext cx="4217450" cy="6925"/>
            </a:xfrm>
            <a:custGeom>
              <a:avLst/>
              <a:gdLst/>
              <a:ahLst/>
              <a:cxnLst/>
              <a:rect l="l" t="t" r="r" b="b"/>
              <a:pathLst>
                <a:path w="168698" h="277" extrusionOk="0">
                  <a:moveTo>
                    <a:pt x="0" y="1"/>
                  </a:moveTo>
                  <a:lnTo>
                    <a:pt x="0" y="276"/>
                  </a:lnTo>
                  <a:lnTo>
                    <a:pt x="168698" y="276"/>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25"/>
            <p:cNvSpPr/>
            <p:nvPr/>
          </p:nvSpPr>
          <p:spPr>
            <a:xfrm>
              <a:off x="1735725" y="3618450"/>
              <a:ext cx="4217450" cy="7550"/>
            </a:xfrm>
            <a:custGeom>
              <a:avLst/>
              <a:gdLst/>
              <a:ahLst/>
              <a:cxnLst/>
              <a:rect l="l" t="t" r="r" b="b"/>
              <a:pathLst>
                <a:path w="168698" h="302" extrusionOk="0">
                  <a:moveTo>
                    <a:pt x="0" y="1"/>
                  </a:moveTo>
                  <a:lnTo>
                    <a:pt x="0" y="302"/>
                  </a:lnTo>
                  <a:lnTo>
                    <a:pt x="168698" y="302"/>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25"/>
            <p:cNvSpPr/>
            <p:nvPr/>
          </p:nvSpPr>
          <p:spPr>
            <a:xfrm>
              <a:off x="1735725" y="3490625"/>
              <a:ext cx="4217450" cy="6925"/>
            </a:xfrm>
            <a:custGeom>
              <a:avLst/>
              <a:gdLst/>
              <a:ahLst/>
              <a:cxnLst/>
              <a:rect l="l" t="t" r="r" b="b"/>
              <a:pathLst>
                <a:path w="168698" h="277" extrusionOk="0">
                  <a:moveTo>
                    <a:pt x="0" y="1"/>
                  </a:moveTo>
                  <a:lnTo>
                    <a:pt x="0" y="277"/>
                  </a:lnTo>
                  <a:lnTo>
                    <a:pt x="168698" y="277"/>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25"/>
            <p:cNvSpPr/>
            <p:nvPr/>
          </p:nvSpPr>
          <p:spPr>
            <a:xfrm>
              <a:off x="1735725" y="3362200"/>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25"/>
            <p:cNvSpPr/>
            <p:nvPr/>
          </p:nvSpPr>
          <p:spPr>
            <a:xfrm>
              <a:off x="1735725" y="3233750"/>
              <a:ext cx="4217450" cy="7525"/>
            </a:xfrm>
            <a:custGeom>
              <a:avLst/>
              <a:gdLst/>
              <a:ahLst/>
              <a:cxnLst/>
              <a:rect l="l" t="t" r="r" b="b"/>
              <a:pathLst>
                <a:path w="168698" h="301"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25"/>
            <p:cNvSpPr/>
            <p:nvPr/>
          </p:nvSpPr>
          <p:spPr>
            <a:xfrm>
              <a:off x="1735725" y="3105925"/>
              <a:ext cx="4217450" cy="6925"/>
            </a:xfrm>
            <a:custGeom>
              <a:avLst/>
              <a:gdLst/>
              <a:ahLst/>
              <a:cxnLst/>
              <a:rect l="l" t="t" r="r" b="b"/>
              <a:pathLst>
                <a:path w="168698" h="277"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25"/>
            <p:cNvSpPr/>
            <p:nvPr/>
          </p:nvSpPr>
          <p:spPr>
            <a:xfrm>
              <a:off x="1735725" y="2977475"/>
              <a:ext cx="4217450" cy="7550"/>
            </a:xfrm>
            <a:custGeom>
              <a:avLst/>
              <a:gdLst/>
              <a:ahLst/>
              <a:cxnLst/>
              <a:rect l="l" t="t" r="r" b="b"/>
              <a:pathLst>
                <a:path w="168698" h="302" extrusionOk="0">
                  <a:moveTo>
                    <a:pt x="0" y="1"/>
                  </a:moveTo>
                  <a:lnTo>
                    <a:pt x="0" y="301"/>
                  </a:lnTo>
                  <a:lnTo>
                    <a:pt x="168698" y="301"/>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25"/>
            <p:cNvSpPr/>
            <p:nvPr/>
          </p:nvSpPr>
          <p:spPr>
            <a:xfrm>
              <a:off x="1735725" y="2849025"/>
              <a:ext cx="4217450" cy="7550"/>
            </a:xfrm>
            <a:custGeom>
              <a:avLst/>
              <a:gdLst/>
              <a:ahLst/>
              <a:cxnLst/>
              <a:rect l="l" t="t" r="r" b="b"/>
              <a:pathLst>
                <a:path w="168698" h="302" extrusionOk="0">
                  <a:moveTo>
                    <a:pt x="0" y="1"/>
                  </a:moveTo>
                  <a:lnTo>
                    <a:pt x="0" y="301"/>
                  </a:lnTo>
                  <a:lnTo>
                    <a:pt x="168698" y="301"/>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25"/>
            <p:cNvSpPr/>
            <p:nvPr/>
          </p:nvSpPr>
          <p:spPr>
            <a:xfrm>
              <a:off x="1735725" y="2721200"/>
              <a:ext cx="4217450" cy="6925"/>
            </a:xfrm>
            <a:custGeom>
              <a:avLst/>
              <a:gdLst/>
              <a:ahLst/>
              <a:cxnLst/>
              <a:rect l="l" t="t" r="r" b="b"/>
              <a:pathLst>
                <a:path w="168698" h="277" extrusionOk="0">
                  <a:moveTo>
                    <a:pt x="0" y="1"/>
                  </a:moveTo>
                  <a:lnTo>
                    <a:pt x="0" y="277"/>
                  </a:lnTo>
                  <a:lnTo>
                    <a:pt x="168698" y="277"/>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25"/>
            <p:cNvSpPr/>
            <p:nvPr/>
          </p:nvSpPr>
          <p:spPr>
            <a:xfrm>
              <a:off x="1735725" y="2592750"/>
              <a:ext cx="4217450" cy="7550"/>
            </a:xfrm>
            <a:custGeom>
              <a:avLst/>
              <a:gdLst/>
              <a:ahLst/>
              <a:cxnLst/>
              <a:rect l="l" t="t" r="r" b="b"/>
              <a:pathLst>
                <a:path w="168698" h="302" extrusionOk="0">
                  <a:moveTo>
                    <a:pt x="0" y="1"/>
                  </a:moveTo>
                  <a:lnTo>
                    <a:pt x="0" y="302"/>
                  </a:lnTo>
                  <a:lnTo>
                    <a:pt x="168698" y="302"/>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25"/>
            <p:cNvSpPr/>
            <p:nvPr/>
          </p:nvSpPr>
          <p:spPr>
            <a:xfrm>
              <a:off x="5748900"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25"/>
            <p:cNvSpPr/>
            <p:nvPr/>
          </p:nvSpPr>
          <p:spPr>
            <a:xfrm>
              <a:off x="5547750" y="2468075"/>
              <a:ext cx="7550" cy="2692400"/>
            </a:xfrm>
            <a:custGeom>
              <a:avLst/>
              <a:gdLst/>
              <a:ahLst/>
              <a:cxnLst/>
              <a:rect l="l" t="t" r="r" b="b"/>
              <a:pathLst>
                <a:path w="302" h="107696" extrusionOk="0">
                  <a:moveTo>
                    <a:pt x="1" y="0"/>
                  </a:moveTo>
                  <a:lnTo>
                    <a:pt x="1" y="107695"/>
                  </a:lnTo>
                  <a:lnTo>
                    <a:pt x="302" y="107695"/>
                  </a:lnTo>
                  <a:lnTo>
                    <a:pt x="302"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25"/>
            <p:cNvSpPr/>
            <p:nvPr/>
          </p:nvSpPr>
          <p:spPr>
            <a:xfrm>
              <a:off x="5347250" y="2468075"/>
              <a:ext cx="6925" cy="2692400"/>
            </a:xfrm>
            <a:custGeom>
              <a:avLst/>
              <a:gdLst/>
              <a:ahLst/>
              <a:cxnLst/>
              <a:rect l="l" t="t" r="r" b="b"/>
              <a:pathLst>
                <a:path w="277" h="107696" extrusionOk="0">
                  <a:moveTo>
                    <a:pt x="1" y="0"/>
                  </a:moveTo>
                  <a:lnTo>
                    <a:pt x="1" y="107695"/>
                  </a:lnTo>
                  <a:lnTo>
                    <a:pt x="277" y="107695"/>
                  </a:lnTo>
                  <a:lnTo>
                    <a:pt x="277"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25"/>
            <p:cNvSpPr/>
            <p:nvPr/>
          </p:nvSpPr>
          <p:spPr>
            <a:xfrm>
              <a:off x="5146125"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25"/>
            <p:cNvSpPr/>
            <p:nvPr/>
          </p:nvSpPr>
          <p:spPr>
            <a:xfrm>
              <a:off x="4945625"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25"/>
            <p:cNvSpPr/>
            <p:nvPr/>
          </p:nvSpPr>
          <p:spPr>
            <a:xfrm>
              <a:off x="4744500"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25"/>
            <p:cNvSpPr/>
            <p:nvPr/>
          </p:nvSpPr>
          <p:spPr>
            <a:xfrm>
              <a:off x="4543375" y="2468075"/>
              <a:ext cx="7550" cy="2692400"/>
            </a:xfrm>
            <a:custGeom>
              <a:avLst/>
              <a:gdLst/>
              <a:ahLst/>
              <a:cxnLst/>
              <a:rect l="l" t="t" r="r" b="b"/>
              <a:pathLst>
                <a:path w="302"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25"/>
            <p:cNvSpPr/>
            <p:nvPr/>
          </p:nvSpPr>
          <p:spPr>
            <a:xfrm>
              <a:off x="4342875" y="2468075"/>
              <a:ext cx="6925" cy="2692400"/>
            </a:xfrm>
            <a:custGeom>
              <a:avLst/>
              <a:gdLst/>
              <a:ahLst/>
              <a:cxnLst/>
              <a:rect l="l" t="t" r="r" b="b"/>
              <a:pathLst>
                <a:path w="277"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25"/>
            <p:cNvSpPr/>
            <p:nvPr/>
          </p:nvSpPr>
          <p:spPr>
            <a:xfrm>
              <a:off x="4141750" y="2468075"/>
              <a:ext cx="7525" cy="2692400"/>
            </a:xfrm>
            <a:custGeom>
              <a:avLst/>
              <a:gdLst/>
              <a:ahLst/>
              <a:cxnLst/>
              <a:rect l="l" t="t" r="r" b="b"/>
              <a:pathLst>
                <a:path w="301"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25"/>
            <p:cNvSpPr/>
            <p:nvPr/>
          </p:nvSpPr>
          <p:spPr>
            <a:xfrm>
              <a:off x="3941250"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25"/>
            <p:cNvSpPr/>
            <p:nvPr/>
          </p:nvSpPr>
          <p:spPr>
            <a:xfrm>
              <a:off x="3740125" y="2468075"/>
              <a:ext cx="7525" cy="2692400"/>
            </a:xfrm>
            <a:custGeom>
              <a:avLst/>
              <a:gdLst/>
              <a:ahLst/>
              <a:cxnLst/>
              <a:rect l="l" t="t" r="r" b="b"/>
              <a:pathLst>
                <a:path w="301"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25"/>
            <p:cNvSpPr/>
            <p:nvPr/>
          </p:nvSpPr>
          <p:spPr>
            <a:xfrm>
              <a:off x="3539600" y="2468075"/>
              <a:ext cx="6925" cy="2692400"/>
            </a:xfrm>
            <a:custGeom>
              <a:avLst/>
              <a:gdLst/>
              <a:ahLst/>
              <a:cxnLst/>
              <a:rect l="l" t="t" r="r" b="b"/>
              <a:pathLst>
                <a:path w="277" h="107696" extrusionOk="0">
                  <a:moveTo>
                    <a:pt x="1" y="0"/>
                  </a:moveTo>
                  <a:lnTo>
                    <a:pt x="1" y="107695"/>
                  </a:lnTo>
                  <a:lnTo>
                    <a:pt x="277" y="107695"/>
                  </a:lnTo>
                  <a:lnTo>
                    <a:pt x="277"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5"/>
            <p:cNvSpPr/>
            <p:nvPr/>
          </p:nvSpPr>
          <p:spPr>
            <a:xfrm>
              <a:off x="3338475" y="2468075"/>
              <a:ext cx="7550" cy="2692400"/>
            </a:xfrm>
            <a:custGeom>
              <a:avLst/>
              <a:gdLst/>
              <a:ahLst/>
              <a:cxnLst/>
              <a:rect l="l" t="t" r="r" b="b"/>
              <a:pathLst>
                <a:path w="302" h="107696" extrusionOk="0">
                  <a:moveTo>
                    <a:pt x="1" y="0"/>
                  </a:moveTo>
                  <a:lnTo>
                    <a:pt x="1" y="107695"/>
                  </a:lnTo>
                  <a:lnTo>
                    <a:pt x="302" y="107695"/>
                  </a:lnTo>
                  <a:lnTo>
                    <a:pt x="302"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5"/>
            <p:cNvSpPr/>
            <p:nvPr/>
          </p:nvSpPr>
          <p:spPr>
            <a:xfrm>
              <a:off x="3137975"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25"/>
            <p:cNvSpPr/>
            <p:nvPr/>
          </p:nvSpPr>
          <p:spPr>
            <a:xfrm>
              <a:off x="2936850" y="2468075"/>
              <a:ext cx="7550" cy="2692400"/>
            </a:xfrm>
            <a:custGeom>
              <a:avLst/>
              <a:gdLst/>
              <a:ahLst/>
              <a:cxnLst/>
              <a:rect l="l" t="t" r="r" b="b"/>
              <a:pathLst>
                <a:path w="302" h="107696" extrusionOk="0">
                  <a:moveTo>
                    <a:pt x="1" y="0"/>
                  </a:moveTo>
                  <a:lnTo>
                    <a:pt x="1"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25"/>
            <p:cNvSpPr/>
            <p:nvPr/>
          </p:nvSpPr>
          <p:spPr>
            <a:xfrm>
              <a:off x="2736350"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25"/>
            <p:cNvSpPr/>
            <p:nvPr/>
          </p:nvSpPr>
          <p:spPr>
            <a:xfrm>
              <a:off x="2535225" y="2468075"/>
              <a:ext cx="7550" cy="2692400"/>
            </a:xfrm>
            <a:custGeom>
              <a:avLst/>
              <a:gdLst/>
              <a:ahLst/>
              <a:cxnLst/>
              <a:rect l="l" t="t" r="r" b="b"/>
              <a:pathLst>
                <a:path w="302"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25"/>
            <p:cNvSpPr/>
            <p:nvPr/>
          </p:nvSpPr>
          <p:spPr>
            <a:xfrm>
              <a:off x="2334725"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25"/>
            <p:cNvSpPr/>
            <p:nvPr/>
          </p:nvSpPr>
          <p:spPr>
            <a:xfrm>
              <a:off x="2133600" y="2468075"/>
              <a:ext cx="7525" cy="2692400"/>
            </a:xfrm>
            <a:custGeom>
              <a:avLst/>
              <a:gdLst/>
              <a:ahLst/>
              <a:cxnLst/>
              <a:rect l="l" t="t" r="r" b="b"/>
              <a:pathLst>
                <a:path w="301"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25"/>
            <p:cNvSpPr/>
            <p:nvPr/>
          </p:nvSpPr>
          <p:spPr>
            <a:xfrm>
              <a:off x="1933100"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0" name="Google Shape;1530;p25"/>
          <p:cNvSpPr/>
          <p:nvPr/>
        </p:nvSpPr>
        <p:spPr>
          <a:xfrm rot="-10799889">
            <a:off x="-44225" y="-887050"/>
            <a:ext cx="9288600" cy="6024300"/>
          </a:xfrm>
          <a:prstGeom prst="rect">
            <a:avLst/>
          </a:prstGeom>
          <a:gradFill>
            <a:gsLst>
              <a:gs pos="0">
                <a:schemeClr val="dk2"/>
              </a:gs>
              <a:gs pos="77000">
                <a:srgbClr val="1D0D24">
                  <a:alpha val="0"/>
                </a:srgbClr>
              </a:gs>
              <a:gs pos="100000">
                <a:srgbClr val="1D0D24">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25"/>
          <p:cNvSpPr/>
          <p:nvPr/>
        </p:nvSpPr>
        <p:spPr>
          <a:xfrm rot="2700000">
            <a:off x="-537199" y="-2470978"/>
            <a:ext cx="1544745" cy="4654601"/>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25"/>
          <p:cNvSpPr/>
          <p:nvPr/>
        </p:nvSpPr>
        <p:spPr>
          <a:xfrm rot="2700000">
            <a:off x="4971594" y="-1505660"/>
            <a:ext cx="1544745" cy="5550223"/>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25"/>
          <p:cNvSpPr/>
          <p:nvPr/>
        </p:nvSpPr>
        <p:spPr>
          <a:xfrm rot="-8100000">
            <a:off x="-731324" y="2033047"/>
            <a:ext cx="1544745" cy="4654601"/>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25"/>
          <p:cNvSpPr/>
          <p:nvPr/>
        </p:nvSpPr>
        <p:spPr>
          <a:xfrm rot="2700000">
            <a:off x="8502582" y="174615"/>
            <a:ext cx="1544745" cy="5550223"/>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5"/>
          <p:cNvSpPr/>
          <p:nvPr/>
        </p:nvSpPr>
        <p:spPr>
          <a:xfrm rot="-8100000">
            <a:off x="3461076" y="2639897"/>
            <a:ext cx="1544745" cy="4654601"/>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25"/>
          <p:cNvSpPr/>
          <p:nvPr/>
        </p:nvSpPr>
        <p:spPr>
          <a:xfrm rot="-8100000">
            <a:off x="8295074" y="-781047"/>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7" name="Google Shape;1537;p25"/>
          <p:cNvGrpSpPr/>
          <p:nvPr/>
        </p:nvGrpSpPr>
        <p:grpSpPr>
          <a:xfrm flipH="1">
            <a:off x="-208578" y="3802995"/>
            <a:ext cx="814235" cy="814235"/>
            <a:chOff x="6094950" y="1036375"/>
            <a:chExt cx="1122000" cy="1122000"/>
          </a:xfrm>
        </p:grpSpPr>
        <p:sp>
          <p:nvSpPr>
            <p:cNvPr id="1538" name="Google Shape;1538;p25"/>
            <p:cNvSpPr/>
            <p:nvPr/>
          </p:nvSpPr>
          <p:spPr>
            <a:xfrm>
              <a:off x="6171150" y="1112575"/>
              <a:ext cx="1045800" cy="1045800"/>
            </a:xfrm>
            <a:prstGeom prst="donut">
              <a:avLst>
                <a:gd name="adj" fmla="val 13018"/>
              </a:avLst>
            </a:prstGeom>
            <a:gradFill>
              <a:gsLst>
                <a:gs pos="0">
                  <a:schemeClr val="lt1"/>
                </a:gs>
                <a:gs pos="100000">
                  <a:schemeClr val="dk2"/>
                </a:gs>
              </a:gsLst>
              <a:lin ang="5400012" scaled="0"/>
            </a:gradFill>
            <a:ln>
              <a:noFill/>
            </a:ln>
            <a:effectLst>
              <a:outerShdw blurRad="442913" dist="19050" dir="5400000" algn="bl" rotWithShape="0">
                <a:srgbClr val="000000">
                  <a:alpha val="3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25"/>
            <p:cNvSpPr/>
            <p:nvPr/>
          </p:nvSpPr>
          <p:spPr>
            <a:xfrm>
              <a:off x="6094950" y="1036375"/>
              <a:ext cx="1045800" cy="1045800"/>
            </a:xfrm>
            <a:prstGeom prst="donut">
              <a:avLst>
                <a:gd name="adj" fmla="val 13018"/>
              </a:avLst>
            </a:prstGeom>
            <a:gradFill>
              <a:gsLst>
                <a:gs pos="0">
                  <a:schemeClr val="dk1"/>
                </a:gs>
                <a:gs pos="3900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0" name="Google Shape;1540;p25"/>
          <p:cNvGrpSpPr/>
          <p:nvPr/>
        </p:nvGrpSpPr>
        <p:grpSpPr>
          <a:xfrm flipH="1">
            <a:off x="8047597" y="4707308"/>
            <a:ext cx="814235" cy="814235"/>
            <a:chOff x="6094950" y="1036375"/>
            <a:chExt cx="1122000" cy="1122000"/>
          </a:xfrm>
        </p:grpSpPr>
        <p:sp>
          <p:nvSpPr>
            <p:cNvPr id="1541" name="Google Shape;1541;p25"/>
            <p:cNvSpPr/>
            <p:nvPr/>
          </p:nvSpPr>
          <p:spPr>
            <a:xfrm>
              <a:off x="6171150" y="1112575"/>
              <a:ext cx="1045800" cy="1045800"/>
            </a:xfrm>
            <a:prstGeom prst="donut">
              <a:avLst>
                <a:gd name="adj" fmla="val 13018"/>
              </a:avLst>
            </a:prstGeom>
            <a:gradFill>
              <a:gsLst>
                <a:gs pos="0">
                  <a:schemeClr val="lt1"/>
                </a:gs>
                <a:gs pos="100000">
                  <a:schemeClr val="dk2"/>
                </a:gs>
              </a:gsLst>
              <a:lin ang="5400012" scaled="0"/>
            </a:gradFill>
            <a:ln>
              <a:noFill/>
            </a:ln>
            <a:effectLst>
              <a:outerShdw blurRad="442913" dist="19050" dir="5400000" algn="bl" rotWithShape="0">
                <a:srgbClr val="000000">
                  <a:alpha val="3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25"/>
            <p:cNvSpPr/>
            <p:nvPr/>
          </p:nvSpPr>
          <p:spPr>
            <a:xfrm>
              <a:off x="6094950" y="1036375"/>
              <a:ext cx="1045800" cy="1045800"/>
            </a:xfrm>
            <a:prstGeom prst="donut">
              <a:avLst>
                <a:gd name="adj" fmla="val 13018"/>
              </a:avLst>
            </a:prstGeom>
            <a:gradFill>
              <a:gsLst>
                <a:gs pos="0">
                  <a:schemeClr val="dk1"/>
                </a:gs>
                <a:gs pos="3900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3" name="Google Shape;1543;p25"/>
          <p:cNvGrpSpPr/>
          <p:nvPr/>
        </p:nvGrpSpPr>
        <p:grpSpPr>
          <a:xfrm flipH="1">
            <a:off x="4974960" y="-254155"/>
            <a:ext cx="814235" cy="814235"/>
            <a:chOff x="6094950" y="1036375"/>
            <a:chExt cx="1122000" cy="1122000"/>
          </a:xfrm>
        </p:grpSpPr>
        <p:sp>
          <p:nvSpPr>
            <p:cNvPr id="1544" name="Google Shape;1544;p25"/>
            <p:cNvSpPr/>
            <p:nvPr/>
          </p:nvSpPr>
          <p:spPr>
            <a:xfrm>
              <a:off x="6171150" y="1112575"/>
              <a:ext cx="1045800" cy="1045800"/>
            </a:xfrm>
            <a:prstGeom prst="donut">
              <a:avLst>
                <a:gd name="adj" fmla="val 13018"/>
              </a:avLst>
            </a:prstGeom>
            <a:gradFill>
              <a:gsLst>
                <a:gs pos="0">
                  <a:schemeClr val="lt1"/>
                </a:gs>
                <a:gs pos="100000">
                  <a:schemeClr val="dk2"/>
                </a:gs>
              </a:gsLst>
              <a:lin ang="5400012" scaled="0"/>
            </a:gradFill>
            <a:ln>
              <a:noFill/>
            </a:ln>
            <a:effectLst>
              <a:outerShdw blurRad="442913" dist="19050" dir="5400000" algn="bl" rotWithShape="0">
                <a:srgbClr val="000000">
                  <a:alpha val="3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25"/>
            <p:cNvSpPr/>
            <p:nvPr/>
          </p:nvSpPr>
          <p:spPr>
            <a:xfrm>
              <a:off x="6094950" y="1036375"/>
              <a:ext cx="1045800" cy="1045800"/>
            </a:xfrm>
            <a:prstGeom prst="donut">
              <a:avLst>
                <a:gd name="adj" fmla="val 13018"/>
              </a:avLst>
            </a:prstGeom>
            <a:gradFill>
              <a:gsLst>
                <a:gs pos="0">
                  <a:schemeClr val="dk1"/>
                </a:gs>
                <a:gs pos="3900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6" name="Google Shape;1546;p25"/>
          <p:cNvGrpSpPr/>
          <p:nvPr/>
        </p:nvGrpSpPr>
        <p:grpSpPr>
          <a:xfrm flipH="1">
            <a:off x="370857" y="304464"/>
            <a:ext cx="683874" cy="663110"/>
            <a:chOff x="4597724" y="1112574"/>
            <a:chExt cx="876312" cy="849705"/>
          </a:xfrm>
        </p:grpSpPr>
        <p:sp>
          <p:nvSpPr>
            <p:cNvPr id="1547" name="Google Shape;1547;p25"/>
            <p:cNvSpPr/>
            <p:nvPr/>
          </p:nvSpPr>
          <p:spPr>
            <a:xfrm>
              <a:off x="4669436" y="1144179"/>
              <a:ext cx="804600" cy="818100"/>
            </a:xfrm>
            <a:prstGeom prst="mathPlus">
              <a:avLst>
                <a:gd name="adj1" fmla="val 15784"/>
              </a:avLst>
            </a:prstGeom>
            <a:gradFill>
              <a:gsLst>
                <a:gs pos="0">
                  <a:schemeClr val="dk1"/>
                </a:gs>
                <a:gs pos="100000">
                  <a:schemeClr val="accent1"/>
                </a:gs>
              </a:gsLst>
              <a:lin ang="5400012" scaled="0"/>
            </a:gradFill>
            <a:ln>
              <a:noFill/>
            </a:ln>
            <a:effectLst>
              <a:outerShdw blurRad="542925" dist="19050" algn="bl" rotWithShape="0">
                <a:schemeClr val="dk2">
                  <a:alpha val="4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5"/>
            <p:cNvSpPr/>
            <p:nvPr/>
          </p:nvSpPr>
          <p:spPr>
            <a:xfrm>
              <a:off x="4597724" y="1112574"/>
              <a:ext cx="804600" cy="818100"/>
            </a:xfrm>
            <a:prstGeom prst="mathPlus">
              <a:avLst>
                <a:gd name="adj1" fmla="val 15784"/>
              </a:avLst>
            </a:prstGeom>
            <a:gradFill>
              <a:gsLst>
                <a:gs pos="0">
                  <a:schemeClr val="lt2"/>
                </a:gs>
                <a:gs pos="47000">
                  <a:schemeClr val="lt2"/>
                </a:gs>
                <a:gs pos="97000">
                  <a:schemeClr val="dk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9" name="Google Shape;1549;p25"/>
          <p:cNvGrpSpPr/>
          <p:nvPr/>
        </p:nvGrpSpPr>
        <p:grpSpPr>
          <a:xfrm flipH="1">
            <a:off x="8075694" y="1266939"/>
            <a:ext cx="683874" cy="663110"/>
            <a:chOff x="4597724" y="1112574"/>
            <a:chExt cx="876312" cy="849705"/>
          </a:xfrm>
        </p:grpSpPr>
        <p:sp>
          <p:nvSpPr>
            <p:cNvPr id="1550" name="Google Shape;1550;p25"/>
            <p:cNvSpPr/>
            <p:nvPr/>
          </p:nvSpPr>
          <p:spPr>
            <a:xfrm>
              <a:off x="4669436" y="1144179"/>
              <a:ext cx="804600" cy="818100"/>
            </a:xfrm>
            <a:prstGeom prst="mathPlus">
              <a:avLst>
                <a:gd name="adj1" fmla="val 15784"/>
              </a:avLst>
            </a:prstGeom>
            <a:gradFill>
              <a:gsLst>
                <a:gs pos="0">
                  <a:schemeClr val="dk1"/>
                </a:gs>
                <a:gs pos="100000">
                  <a:schemeClr val="accent1"/>
                </a:gs>
              </a:gsLst>
              <a:lin ang="5400012" scaled="0"/>
            </a:gradFill>
            <a:ln>
              <a:noFill/>
            </a:ln>
            <a:effectLst>
              <a:outerShdw blurRad="542925" dist="19050" algn="bl" rotWithShape="0">
                <a:schemeClr val="dk2">
                  <a:alpha val="4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25"/>
            <p:cNvSpPr/>
            <p:nvPr/>
          </p:nvSpPr>
          <p:spPr>
            <a:xfrm>
              <a:off x="4597724" y="1112574"/>
              <a:ext cx="804600" cy="818100"/>
            </a:xfrm>
            <a:prstGeom prst="mathPlus">
              <a:avLst>
                <a:gd name="adj1" fmla="val 15784"/>
              </a:avLst>
            </a:prstGeom>
            <a:gradFill>
              <a:gsLst>
                <a:gs pos="0">
                  <a:schemeClr val="lt2"/>
                </a:gs>
                <a:gs pos="47000">
                  <a:schemeClr val="lt2"/>
                </a:gs>
                <a:gs pos="97000">
                  <a:schemeClr val="dk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2" name="Google Shape;1552;p25"/>
          <p:cNvSpPr/>
          <p:nvPr/>
        </p:nvSpPr>
        <p:spPr>
          <a:xfrm rot="-8100000">
            <a:off x="6824599" y="3905828"/>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25"/>
          <p:cNvSpPr/>
          <p:nvPr/>
        </p:nvSpPr>
        <p:spPr>
          <a:xfrm rot="-8100000">
            <a:off x="-342401" y="1718853"/>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5"/>
          <p:cNvSpPr/>
          <p:nvPr/>
        </p:nvSpPr>
        <p:spPr>
          <a:xfrm rot="-8100000">
            <a:off x="1904349" y="4361041"/>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25"/>
          <p:cNvSpPr/>
          <p:nvPr/>
        </p:nvSpPr>
        <p:spPr>
          <a:xfrm rot="-8100000">
            <a:off x="3079699" y="-1166672"/>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25"/>
          <p:cNvSpPr txBox="1">
            <a:spLocks noGrp="1"/>
          </p:cNvSpPr>
          <p:nvPr>
            <p:ph type="ctrTitle"/>
          </p:nvPr>
        </p:nvSpPr>
        <p:spPr>
          <a:xfrm>
            <a:off x="730351" y="931900"/>
            <a:ext cx="4582800" cy="1726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7200"/>
              <a:buNone/>
              <a:defRPr sz="4500">
                <a:solidFill>
                  <a:schemeClr val="accent4"/>
                </a:solidFill>
              </a:defRPr>
            </a:lvl1pPr>
            <a:lvl2pPr lvl="1" rtl="0">
              <a:lnSpc>
                <a:spcPct val="80000"/>
              </a:lnSpc>
              <a:spcBef>
                <a:spcPts val="0"/>
              </a:spcBef>
              <a:spcAft>
                <a:spcPts val="0"/>
              </a:spcAft>
              <a:buClr>
                <a:schemeClr val="accent4"/>
              </a:buClr>
              <a:buSzPts val="7200"/>
              <a:buNone/>
              <a:defRPr sz="7200">
                <a:solidFill>
                  <a:schemeClr val="accent4"/>
                </a:solidFill>
              </a:defRPr>
            </a:lvl2pPr>
            <a:lvl3pPr lvl="2" rtl="0">
              <a:lnSpc>
                <a:spcPct val="80000"/>
              </a:lnSpc>
              <a:spcBef>
                <a:spcPts val="0"/>
              </a:spcBef>
              <a:spcAft>
                <a:spcPts val="0"/>
              </a:spcAft>
              <a:buClr>
                <a:schemeClr val="accent4"/>
              </a:buClr>
              <a:buSzPts val="7200"/>
              <a:buNone/>
              <a:defRPr sz="7200">
                <a:solidFill>
                  <a:schemeClr val="accent4"/>
                </a:solidFill>
              </a:defRPr>
            </a:lvl3pPr>
            <a:lvl4pPr lvl="3" rtl="0">
              <a:lnSpc>
                <a:spcPct val="80000"/>
              </a:lnSpc>
              <a:spcBef>
                <a:spcPts val="0"/>
              </a:spcBef>
              <a:spcAft>
                <a:spcPts val="0"/>
              </a:spcAft>
              <a:buClr>
                <a:schemeClr val="accent4"/>
              </a:buClr>
              <a:buSzPts val="7200"/>
              <a:buNone/>
              <a:defRPr sz="7200">
                <a:solidFill>
                  <a:schemeClr val="accent4"/>
                </a:solidFill>
              </a:defRPr>
            </a:lvl4pPr>
            <a:lvl5pPr lvl="4" rtl="0">
              <a:lnSpc>
                <a:spcPct val="80000"/>
              </a:lnSpc>
              <a:spcBef>
                <a:spcPts val="0"/>
              </a:spcBef>
              <a:spcAft>
                <a:spcPts val="0"/>
              </a:spcAft>
              <a:buClr>
                <a:schemeClr val="accent4"/>
              </a:buClr>
              <a:buSzPts val="7200"/>
              <a:buNone/>
              <a:defRPr sz="7200">
                <a:solidFill>
                  <a:schemeClr val="accent4"/>
                </a:solidFill>
              </a:defRPr>
            </a:lvl5pPr>
            <a:lvl6pPr lvl="5" rtl="0">
              <a:lnSpc>
                <a:spcPct val="80000"/>
              </a:lnSpc>
              <a:spcBef>
                <a:spcPts val="0"/>
              </a:spcBef>
              <a:spcAft>
                <a:spcPts val="0"/>
              </a:spcAft>
              <a:buClr>
                <a:schemeClr val="accent4"/>
              </a:buClr>
              <a:buSzPts val="7200"/>
              <a:buNone/>
              <a:defRPr sz="7200">
                <a:solidFill>
                  <a:schemeClr val="accent4"/>
                </a:solidFill>
              </a:defRPr>
            </a:lvl6pPr>
            <a:lvl7pPr lvl="6" rtl="0">
              <a:lnSpc>
                <a:spcPct val="80000"/>
              </a:lnSpc>
              <a:spcBef>
                <a:spcPts val="0"/>
              </a:spcBef>
              <a:spcAft>
                <a:spcPts val="0"/>
              </a:spcAft>
              <a:buClr>
                <a:schemeClr val="accent4"/>
              </a:buClr>
              <a:buSzPts val="7200"/>
              <a:buNone/>
              <a:defRPr sz="7200">
                <a:solidFill>
                  <a:schemeClr val="accent4"/>
                </a:solidFill>
              </a:defRPr>
            </a:lvl7pPr>
            <a:lvl8pPr lvl="7" rtl="0">
              <a:lnSpc>
                <a:spcPct val="80000"/>
              </a:lnSpc>
              <a:spcBef>
                <a:spcPts val="0"/>
              </a:spcBef>
              <a:spcAft>
                <a:spcPts val="0"/>
              </a:spcAft>
              <a:buClr>
                <a:schemeClr val="accent4"/>
              </a:buClr>
              <a:buSzPts val="7200"/>
              <a:buNone/>
              <a:defRPr sz="7200">
                <a:solidFill>
                  <a:schemeClr val="accent4"/>
                </a:solidFill>
              </a:defRPr>
            </a:lvl8pPr>
            <a:lvl9pPr lvl="8" rtl="0">
              <a:lnSpc>
                <a:spcPct val="80000"/>
              </a:lnSpc>
              <a:spcBef>
                <a:spcPts val="0"/>
              </a:spcBef>
              <a:spcAft>
                <a:spcPts val="0"/>
              </a:spcAft>
              <a:buClr>
                <a:schemeClr val="accent4"/>
              </a:buClr>
              <a:buSzPts val="7200"/>
              <a:buNone/>
              <a:defRPr sz="7200">
                <a:solidFill>
                  <a:schemeClr val="accent4"/>
                </a:solidFill>
              </a:defRPr>
            </a:lvl9pPr>
          </a:lstStyle>
          <a:p>
            <a:endParaRPr/>
          </a:p>
        </p:txBody>
      </p:sp>
      <p:sp>
        <p:nvSpPr>
          <p:cNvPr id="1557" name="Google Shape;1557;p25"/>
          <p:cNvSpPr txBox="1">
            <a:spLocks noGrp="1"/>
          </p:cNvSpPr>
          <p:nvPr>
            <p:ph type="subTitle" idx="1"/>
          </p:nvPr>
        </p:nvSpPr>
        <p:spPr>
          <a:xfrm>
            <a:off x="1243359" y="2842013"/>
            <a:ext cx="3556800" cy="1169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800"/>
              <a:buNone/>
              <a:defRPr sz="1800">
                <a:solidFill>
                  <a:schemeClr val="accent4"/>
                </a:solidFill>
              </a:defRPr>
            </a:lvl1pPr>
            <a:lvl2pPr lvl="1" algn="ctr" rtl="0">
              <a:lnSpc>
                <a:spcPct val="100000"/>
              </a:lnSpc>
              <a:spcBef>
                <a:spcPts val="0"/>
              </a:spcBef>
              <a:spcAft>
                <a:spcPts val="0"/>
              </a:spcAft>
              <a:buClr>
                <a:schemeClr val="accent1"/>
              </a:buClr>
              <a:buSzPts val="1800"/>
              <a:buNone/>
              <a:defRPr sz="1800">
                <a:solidFill>
                  <a:schemeClr val="accent1"/>
                </a:solidFill>
              </a:defRPr>
            </a:lvl2pPr>
            <a:lvl3pPr lvl="2" algn="ctr" rtl="0">
              <a:lnSpc>
                <a:spcPct val="100000"/>
              </a:lnSpc>
              <a:spcBef>
                <a:spcPts val="0"/>
              </a:spcBef>
              <a:spcAft>
                <a:spcPts val="0"/>
              </a:spcAft>
              <a:buClr>
                <a:schemeClr val="accent1"/>
              </a:buClr>
              <a:buSzPts val="1800"/>
              <a:buNone/>
              <a:defRPr sz="1800">
                <a:solidFill>
                  <a:schemeClr val="accent1"/>
                </a:solidFill>
              </a:defRPr>
            </a:lvl3pPr>
            <a:lvl4pPr lvl="3" algn="ctr" rtl="0">
              <a:lnSpc>
                <a:spcPct val="100000"/>
              </a:lnSpc>
              <a:spcBef>
                <a:spcPts val="0"/>
              </a:spcBef>
              <a:spcAft>
                <a:spcPts val="0"/>
              </a:spcAft>
              <a:buClr>
                <a:schemeClr val="accent1"/>
              </a:buClr>
              <a:buSzPts val="1800"/>
              <a:buNone/>
              <a:defRPr sz="1800">
                <a:solidFill>
                  <a:schemeClr val="accent1"/>
                </a:solidFill>
              </a:defRPr>
            </a:lvl4pPr>
            <a:lvl5pPr lvl="4" algn="ctr" rtl="0">
              <a:lnSpc>
                <a:spcPct val="100000"/>
              </a:lnSpc>
              <a:spcBef>
                <a:spcPts val="0"/>
              </a:spcBef>
              <a:spcAft>
                <a:spcPts val="0"/>
              </a:spcAft>
              <a:buClr>
                <a:schemeClr val="accent1"/>
              </a:buClr>
              <a:buSzPts val="1800"/>
              <a:buNone/>
              <a:defRPr sz="1800">
                <a:solidFill>
                  <a:schemeClr val="accent1"/>
                </a:solidFill>
              </a:defRPr>
            </a:lvl5pPr>
            <a:lvl6pPr lvl="5" algn="ctr" rtl="0">
              <a:lnSpc>
                <a:spcPct val="100000"/>
              </a:lnSpc>
              <a:spcBef>
                <a:spcPts val="0"/>
              </a:spcBef>
              <a:spcAft>
                <a:spcPts val="0"/>
              </a:spcAft>
              <a:buClr>
                <a:schemeClr val="accent1"/>
              </a:buClr>
              <a:buSzPts val="1800"/>
              <a:buNone/>
              <a:defRPr sz="1800">
                <a:solidFill>
                  <a:schemeClr val="accent1"/>
                </a:solidFill>
              </a:defRPr>
            </a:lvl6pPr>
            <a:lvl7pPr lvl="6" algn="ctr" rtl="0">
              <a:lnSpc>
                <a:spcPct val="100000"/>
              </a:lnSpc>
              <a:spcBef>
                <a:spcPts val="0"/>
              </a:spcBef>
              <a:spcAft>
                <a:spcPts val="0"/>
              </a:spcAft>
              <a:buClr>
                <a:schemeClr val="accent1"/>
              </a:buClr>
              <a:buSzPts val="1800"/>
              <a:buNone/>
              <a:defRPr sz="1800">
                <a:solidFill>
                  <a:schemeClr val="accent1"/>
                </a:solidFill>
              </a:defRPr>
            </a:lvl7pPr>
            <a:lvl8pPr lvl="7" algn="ctr" rtl="0">
              <a:lnSpc>
                <a:spcPct val="100000"/>
              </a:lnSpc>
              <a:spcBef>
                <a:spcPts val="0"/>
              </a:spcBef>
              <a:spcAft>
                <a:spcPts val="0"/>
              </a:spcAft>
              <a:buClr>
                <a:schemeClr val="accent1"/>
              </a:buClr>
              <a:buSzPts val="1800"/>
              <a:buNone/>
              <a:defRPr sz="1800">
                <a:solidFill>
                  <a:schemeClr val="accent1"/>
                </a:solidFill>
              </a:defRPr>
            </a:lvl8pPr>
            <a:lvl9pPr lvl="8" algn="ctr" rtl="0">
              <a:lnSpc>
                <a:spcPct val="100000"/>
              </a:lnSpc>
              <a:spcBef>
                <a:spcPts val="0"/>
              </a:spcBef>
              <a:spcAft>
                <a:spcPts val="0"/>
              </a:spcAft>
              <a:buClr>
                <a:schemeClr val="accent1"/>
              </a:buClr>
              <a:buSzPts val="1800"/>
              <a:buNone/>
              <a:defRPr sz="1800">
                <a:solidFill>
                  <a:schemeClr val="accent1"/>
                </a:solidFill>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4">
  <p:cSld name="CUSTOM_18">
    <p:bg>
      <p:bgPr>
        <a:solidFill>
          <a:schemeClr val="lt1"/>
        </a:solidFill>
        <a:effectLst/>
      </p:bgPr>
    </p:bg>
    <p:spTree>
      <p:nvGrpSpPr>
        <p:cNvPr id="1" name="Shape 1558"/>
        <p:cNvGrpSpPr/>
        <p:nvPr/>
      </p:nvGrpSpPr>
      <p:grpSpPr>
        <a:xfrm>
          <a:off x="0" y="0"/>
          <a:ext cx="0" cy="0"/>
          <a:chOff x="0" y="0"/>
          <a:chExt cx="0" cy="0"/>
        </a:xfrm>
      </p:grpSpPr>
      <p:grpSp>
        <p:nvGrpSpPr>
          <p:cNvPr id="1559" name="Google Shape;1559;p26"/>
          <p:cNvGrpSpPr/>
          <p:nvPr/>
        </p:nvGrpSpPr>
        <p:grpSpPr>
          <a:xfrm>
            <a:off x="-100309" y="-413298"/>
            <a:ext cx="9344800" cy="5970256"/>
            <a:chOff x="1731950" y="2464950"/>
            <a:chExt cx="4224975" cy="2699275"/>
          </a:xfrm>
        </p:grpSpPr>
        <p:sp>
          <p:nvSpPr>
            <p:cNvPr id="1560" name="Google Shape;1560;p26"/>
            <p:cNvSpPr/>
            <p:nvPr/>
          </p:nvSpPr>
          <p:spPr>
            <a:xfrm>
              <a:off x="1731950" y="2464950"/>
              <a:ext cx="4224975" cy="2699275"/>
            </a:xfrm>
            <a:custGeom>
              <a:avLst/>
              <a:gdLst/>
              <a:ahLst/>
              <a:cxnLst/>
              <a:rect l="l" t="t" r="r" b="b"/>
              <a:pathLst>
                <a:path w="168999" h="107971" extrusionOk="0">
                  <a:moveTo>
                    <a:pt x="168698" y="276"/>
                  </a:moveTo>
                  <a:lnTo>
                    <a:pt x="168698" y="107695"/>
                  </a:lnTo>
                  <a:lnTo>
                    <a:pt x="277" y="107695"/>
                  </a:lnTo>
                  <a:lnTo>
                    <a:pt x="277" y="276"/>
                  </a:lnTo>
                  <a:close/>
                  <a:moveTo>
                    <a:pt x="1" y="0"/>
                  </a:moveTo>
                  <a:lnTo>
                    <a:pt x="1" y="107971"/>
                  </a:lnTo>
                  <a:lnTo>
                    <a:pt x="168999" y="107971"/>
                  </a:lnTo>
                  <a:lnTo>
                    <a:pt x="168999"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26"/>
            <p:cNvSpPr/>
            <p:nvPr/>
          </p:nvSpPr>
          <p:spPr>
            <a:xfrm>
              <a:off x="1735725" y="5028875"/>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26"/>
            <p:cNvSpPr/>
            <p:nvPr/>
          </p:nvSpPr>
          <p:spPr>
            <a:xfrm>
              <a:off x="1735725" y="4900425"/>
              <a:ext cx="4217450" cy="7525"/>
            </a:xfrm>
            <a:custGeom>
              <a:avLst/>
              <a:gdLst/>
              <a:ahLst/>
              <a:cxnLst/>
              <a:rect l="l" t="t" r="r" b="b"/>
              <a:pathLst>
                <a:path w="168698" h="301"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26"/>
            <p:cNvSpPr/>
            <p:nvPr/>
          </p:nvSpPr>
          <p:spPr>
            <a:xfrm>
              <a:off x="1735725" y="4772600"/>
              <a:ext cx="4217450" cy="6925"/>
            </a:xfrm>
            <a:custGeom>
              <a:avLst/>
              <a:gdLst/>
              <a:ahLst/>
              <a:cxnLst/>
              <a:rect l="l" t="t" r="r" b="b"/>
              <a:pathLst>
                <a:path w="168698" h="277"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26"/>
            <p:cNvSpPr/>
            <p:nvPr/>
          </p:nvSpPr>
          <p:spPr>
            <a:xfrm>
              <a:off x="1735725" y="4644150"/>
              <a:ext cx="4217450" cy="7550"/>
            </a:xfrm>
            <a:custGeom>
              <a:avLst/>
              <a:gdLst/>
              <a:ahLst/>
              <a:cxnLst/>
              <a:rect l="l" t="t" r="r" b="b"/>
              <a:pathLst>
                <a:path w="168698" h="302" extrusionOk="0">
                  <a:moveTo>
                    <a:pt x="0" y="1"/>
                  </a:moveTo>
                  <a:lnTo>
                    <a:pt x="0" y="301"/>
                  </a:lnTo>
                  <a:lnTo>
                    <a:pt x="168698" y="301"/>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26"/>
            <p:cNvSpPr/>
            <p:nvPr/>
          </p:nvSpPr>
          <p:spPr>
            <a:xfrm>
              <a:off x="1735725" y="4516325"/>
              <a:ext cx="4217450" cy="6925"/>
            </a:xfrm>
            <a:custGeom>
              <a:avLst/>
              <a:gdLst/>
              <a:ahLst/>
              <a:cxnLst/>
              <a:rect l="l" t="t" r="r" b="b"/>
              <a:pathLst>
                <a:path w="168698" h="277" extrusionOk="0">
                  <a:moveTo>
                    <a:pt x="0" y="1"/>
                  </a:moveTo>
                  <a:lnTo>
                    <a:pt x="0" y="276"/>
                  </a:lnTo>
                  <a:lnTo>
                    <a:pt x="168698" y="276"/>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26"/>
            <p:cNvSpPr/>
            <p:nvPr/>
          </p:nvSpPr>
          <p:spPr>
            <a:xfrm>
              <a:off x="1735725" y="4387875"/>
              <a:ext cx="4217450" cy="6925"/>
            </a:xfrm>
            <a:custGeom>
              <a:avLst/>
              <a:gdLst/>
              <a:ahLst/>
              <a:cxnLst/>
              <a:rect l="l" t="t" r="r" b="b"/>
              <a:pathLst>
                <a:path w="168698" h="277" extrusionOk="0">
                  <a:moveTo>
                    <a:pt x="0" y="1"/>
                  </a:moveTo>
                  <a:lnTo>
                    <a:pt x="0" y="277"/>
                  </a:lnTo>
                  <a:lnTo>
                    <a:pt x="168698" y="277"/>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26"/>
            <p:cNvSpPr/>
            <p:nvPr/>
          </p:nvSpPr>
          <p:spPr>
            <a:xfrm>
              <a:off x="1735725" y="4259450"/>
              <a:ext cx="4217450" cy="7525"/>
            </a:xfrm>
            <a:custGeom>
              <a:avLst/>
              <a:gdLst/>
              <a:ahLst/>
              <a:cxnLst/>
              <a:rect l="l" t="t" r="r" b="b"/>
              <a:pathLst>
                <a:path w="168698" h="301"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26"/>
            <p:cNvSpPr/>
            <p:nvPr/>
          </p:nvSpPr>
          <p:spPr>
            <a:xfrm>
              <a:off x="1735725" y="4131625"/>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26"/>
            <p:cNvSpPr/>
            <p:nvPr/>
          </p:nvSpPr>
          <p:spPr>
            <a:xfrm>
              <a:off x="1735725" y="4003175"/>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26"/>
            <p:cNvSpPr/>
            <p:nvPr/>
          </p:nvSpPr>
          <p:spPr>
            <a:xfrm>
              <a:off x="1735725" y="3874725"/>
              <a:ext cx="4217450" cy="7550"/>
            </a:xfrm>
            <a:custGeom>
              <a:avLst/>
              <a:gdLst/>
              <a:ahLst/>
              <a:cxnLst/>
              <a:rect l="l" t="t" r="r" b="b"/>
              <a:pathLst>
                <a:path w="168698" h="302"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26"/>
            <p:cNvSpPr/>
            <p:nvPr/>
          </p:nvSpPr>
          <p:spPr>
            <a:xfrm>
              <a:off x="1735725" y="3746900"/>
              <a:ext cx="4217450" cy="6925"/>
            </a:xfrm>
            <a:custGeom>
              <a:avLst/>
              <a:gdLst/>
              <a:ahLst/>
              <a:cxnLst/>
              <a:rect l="l" t="t" r="r" b="b"/>
              <a:pathLst>
                <a:path w="168698" h="277" extrusionOk="0">
                  <a:moveTo>
                    <a:pt x="0" y="1"/>
                  </a:moveTo>
                  <a:lnTo>
                    <a:pt x="0" y="276"/>
                  </a:lnTo>
                  <a:lnTo>
                    <a:pt x="168698" y="276"/>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26"/>
            <p:cNvSpPr/>
            <p:nvPr/>
          </p:nvSpPr>
          <p:spPr>
            <a:xfrm>
              <a:off x="1735725" y="3618450"/>
              <a:ext cx="4217450" cy="7550"/>
            </a:xfrm>
            <a:custGeom>
              <a:avLst/>
              <a:gdLst/>
              <a:ahLst/>
              <a:cxnLst/>
              <a:rect l="l" t="t" r="r" b="b"/>
              <a:pathLst>
                <a:path w="168698" h="302" extrusionOk="0">
                  <a:moveTo>
                    <a:pt x="0" y="1"/>
                  </a:moveTo>
                  <a:lnTo>
                    <a:pt x="0" y="302"/>
                  </a:lnTo>
                  <a:lnTo>
                    <a:pt x="168698" y="302"/>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26"/>
            <p:cNvSpPr/>
            <p:nvPr/>
          </p:nvSpPr>
          <p:spPr>
            <a:xfrm>
              <a:off x="1735725" y="3490625"/>
              <a:ext cx="4217450" cy="6925"/>
            </a:xfrm>
            <a:custGeom>
              <a:avLst/>
              <a:gdLst/>
              <a:ahLst/>
              <a:cxnLst/>
              <a:rect l="l" t="t" r="r" b="b"/>
              <a:pathLst>
                <a:path w="168698" h="277" extrusionOk="0">
                  <a:moveTo>
                    <a:pt x="0" y="1"/>
                  </a:moveTo>
                  <a:lnTo>
                    <a:pt x="0" y="277"/>
                  </a:lnTo>
                  <a:lnTo>
                    <a:pt x="168698" y="277"/>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26"/>
            <p:cNvSpPr/>
            <p:nvPr/>
          </p:nvSpPr>
          <p:spPr>
            <a:xfrm>
              <a:off x="1735725" y="3362200"/>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26"/>
            <p:cNvSpPr/>
            <p:nvPr/>
          </p:nvSpPr>
          <p:spPr>
            <a:xfrm>
              <a:off x="1735725" y="3233750"/>
              <a:ext cx="4217450" cy="7525"/>
            </a:xfrm>
            <a:custGeom>
              <a:avLst/>
              <a:gdLst/>
              <a:ahLst/>
              <a:cxnLst/>
              <a:rect l="l" t="t" r="r" b="b"/>
              <a:pathLst>
                <a:path w="168698" h="301"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26"/>
            <p:cNvSpPr/>
            <p:nvPr/>
          </p:nvSpPr>
          <p:spPr>
            <a:xfrm>
              <a:off x="1735725" y="3105925"/>
              <a:ext cx="4217450" cy="6925"/>
            </a:xfrm>
            <a:custGeom>
              <a:avLst/>
              <a:gdLst/>
              <a:ahLst/>
              <a:cxnLst/>
              <a:rect l="l" t="t" r="r" b="b"/>
              <a:pathLst>
                <a:path w="168698" h="277"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26"/>
            <p:cNvSpPr/>
            <p:nvPr/>
          </p:nvSpPr>
          <p:spPr>
            <a:xfrm>
              <a:off x="1735725" y="2977475"/>
              <a:ext cx="4217450" cy="7550"/>
            </a:xfrm>
            <a:custGeom>
              <a:avLst/>
              <a:gdLst/>
              <a:ahLst/>
              <a:cxnLst/>
              <a:rect l="l" t="t" r="r" b="b"/>
              <a:pathLst>
                <a:path w="168698" h="302" extrusionOk="0">
                  <a:moveTo>
                    <a:pt x="0" y="1"/>
                  </a:moveTo>
                  <a:lnTo>
                    <a:pt x="0" y="301"/>
                  </a:lnTo>
                  <a:lnTo>
                    <a:pt x="168698" y="301"/>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26"/>
            <p:cNvSpPr/>
            <p:nvPr/>
          </p:nvSpPr>
          <p:spPr>
            <a:xfrm>
              <a:off x="1735725" y="2849025"/>
              <a:ext cx="4217450" cy="7550"/>
            </a:xfrm>
            <a:custGeom>
              <a:avLst/>
              <a:gdLst/>
              <a:ahLst/>
              <a:cxnLst/>
              <a:rect l="l" t="t" r="r" b="b"/>
              <a:pathLst>
                <a:path w="168698" h="302" extrusionOk="0">
                  <a:moveTo>
                    <a:pt x="0" y="1"/>
                  </a:moveTo>
                  <a:lnTo>
                    <a:pt x="0" y="301"/>
                  </a:lnTo>
                  <a:lnTo>
                    <a:pt x="168698" y="301"/>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26"/>
            <p:cNvSpPr/>
            <p:nvPr/>
          </p:nvSpPr>
          <p:spPr>
            <a:xfrm>
              <a:off x="1735725" y="2721200"/>
              <a:ext cx="4217450" cy="6925"/>
            </a:xfrm>
            <a:custGeom>
              <a:avLst/>
              <a:gdLst/>
              <a:ahLst/>
              <a:cxnLst/>
              <a:rect l="l" t="t" r="r" b="b"/>
              <a:pathLst>
                <a:path w="168698" h="277" extrusionOk="0">
                  <a:moveTo>
                    <a:pt x="0" y="1"/>
                  </a:moveTo>
                  <a:lnTo>
                    <a:pt x="0" y="277"/>
                  </a:lnTo>
                  <a:lnTo>
                    <a:pt x="168698" y="277"/>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26"/>
            <p:cNvSpPr/>
            <p:nvPr/>
          </p:nvSpPr>
          <p:spPr>
            <a:xfrm>
              <a:off x="1735725" y="2592750"/>
              <a:ext cx="4217450" cy="7550"/>
            </a:xfrm>
            <a:custGeom>
              <a:avLst/>
              <a:gdLst/>
              <a:ahLst/>
              <a:cxnLst/>
              <a:rect l="l" t="t" r="r" b="b"/>
              <a:pathLst>
                <a:path w="168698" h="302" extrusionOk="0">
                  <a:moveTo>
                    <a:pt x="0" y="1"/>
                  </a:moveTo>
                  <a:lnTo>
                    <a:pt x="0" y="302"/>
                  </a:lnTo>
                  <a:lnTo>
                    <a:pt x="168698" y="302"/>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26"/>
            <p:cNvSpPr/>
            <p:nvPr/>
          </p:nvSpPr>
          <p:spPr>
            <a:xfrm>
              <a:off x="5748900"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26"/>
            <p:cNvSpPr/>
            <p:nvPr/>
          </p:nvSpPr>
          <p:spPr>
            <a:xfrm>
              <a:off x="5547750" y="2468075"/>
              <a:ext cx="7550" cy="2692400"/>
            </a:xfrm>
            <a:custGeom>
              <a:avLst/>
              <a:gdLst/>
              <a:ahLst/>
              <a:cxnLst/>
              <a:rect l="l" t="t" r="r" b="b"/>
              <a:pathLst>
                <a:path w="302" h="107696" extrusionOk="0">
                  <a:moveTo>
                    <a:pt x="1" y="0"/>
                  </a:moveTo>
                  <a:lnTo>
                    <a:pt x="1" y="107695"/>
                  </a:lnTo>
                  <a:lnTo>
                    <a:pt x="302" y="107695"/>
                  </a:lnTo>
                  <a:lnTo>
                    <a:pt x="302"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26"/>
            <p:cNvSpPr/>
            <p:nvPr/>
          </p:nvSpPr>
          <p:spPr>
            <a:xfrm>
              <a:off x="5347250" y="2468075"/>
              <a:ext cx="6925" cy="2692400"/>
            </a:xfrm>
            <a:custGeom>
              <a:avLst/>
              <a:gdLst/>
              <a:ahLst/>
              <a:cxnLst/>
              <a:rect l="l" t="t" r="r" b="b"/>
              <a:pathLst>
                <a:path w="277" h="107696" extrusionOk="0">
                  <a:moveTo>
                    <a:pt x="1" y="0"/>
                  </a:moveTo>
                  <a:lnTo>
                    <a:pt x="1" y="107695"/>
                  </a:lnTo>
                  <a:lnTo>
                    <a:pt x="277" y="107695"/>
                  </a:lnTo>
                  <a:lnTo>
                    <a:pt x="277"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26"/>
            <p:cNvSpPr/>
            <p:nvPr/>
          </p:nvSpPr>
          <p:spPr>
            <a:xfrm>
              <a:off x="5146125"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26"/>
            <p:cNvSpPr/>
            <p:nvPr/>
          </p:nvSpPr>
          <p:spPr>
            <a:xfrm>
              <a:off x="4945625"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26"/>
            <p:cNvSpPr/>
            <p:nvPr/>
          </p:nvSpPr>
          <p:spPr>
            <a:xfrm>
              <a:off x="4744500"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26"/>
            <p:cNvSpPr/>
            <p:nvPr/>
          </p:nvSpPr>
          <p:spPr>
            <a:xfrm>
              <a:off x="4543375" y="2468075"/>
              <a:ext cx="7550" cy="2692400"/>
            </a:xfrm>
            <a:custGeom>
              <a:avLst/>
              <a:gdLst/>
              <a:ahLst/>
              <a:cxnLst/>
              <a:rect l="l" t="t" r="r" b="b"/>
              <a:pathLst>
                <a:path w="302"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26"/>
            <p:cNvSpPr/>
            <p:nvPr/>
          </p:nvSpPr>
          <p:spPr>
            <a:xfrm>
              <a:off x="4342875" y="2468075"/>
              <a:ext cx="6925" cy="2692400"/>
            </a:xfrm>
            <a:custGeom>
              <a:avLst/>
              <a:gdLst/>
              <a:ahLst/>
              <a:cxnLst/>
              <a:rect l="l" t="t" r="r" b="b"/>
              <a:pathLst>
                <a:path w="277"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26"/>
            <p:cNvSpPr/>
            <p:nvPr/>
          </p:nvSpPr>
          <p:spPr>
            <a:xfrm>
              <a:off x="4141750" y="2468075"/>
              <a:ext cx="7525" cy="2692400"/>
            </a:xfrm>
            <a:custGeom>
              <a:avLst/>
              <a:gdLst/>
              <a:ahLst/>
              <a:cxnLst/>
              <a:rect l="l" t="t" r="r" b="b"/>
              <a:pathLst>
                <a:path w="301"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26"/>
            <p:cNvSpPr/>
            <p:nvPr/>
          </p:nvSpPr>
          <p:spPr>
            <a:xfrm>
              <a:off x="3941250"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26"/>
            <p:cNvSpPr/>
            <p:nvPr/>
          </p:nvSpPr>
          <p:spPr>
            <a:xfrm>
              <a:off x="3740125" y="2468075"/>
              <a:ext cx="7525" cy="2692400"/>
            </a:xfrm>
            <a:custGeom>
              <a:avLst/>
              <a:gdLst/>
              <a:ahLst/>
              <a:cxnLst/>
              <a:rect l="l" t="t" r="r" b="b"/>
              <a:pathLst>
                <a:path w="301"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26"/>
            <p:cNvSpPr/>
            <p:nvPr/>
          </p:nvSpPr>
          <p:spPr>
            <a:xfrm>
              <a:off x="3539600" y="2468075"/>
              <a:ext cx="6925" cy="2692400"/>
            </a:xfrm>
            <a:custGeom>
              <a:avLst/>
              <a:gdLst/>
              <a:ahLst/>
              <a:cxnLst/>
              <a:rect l="l" t="t" r="r" b="b"/>
              <a:pathLst>
                <a:path w="277" h="107696" extrusionOk="0">
                  <a:moveTo>
                    <a:pt x="1" y="0"/>
                  </a:moveTo>
                  <a:lnTo>
                    <a:pt x="1" y="107695"/>
                  </a:lnTo>
                  <a:lnTo>
                    <a:pt x="277" y="107695"/>
                  </a:lnTo>
                  <a:lnTo>
                    <a:pt x="277"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26"/>
            <p:cNvSpPr/>
            <p:nvPr/>
          </p:nvSpPr>
          <p:spPr>
            <a:xfrm>
              <a:off x="3338475" y="2468075"/>
              <a:ext cx="7550" cy="2692400"/>
            </a:xfrm>
            <a:custGeom>
              <a:avLst/>
              <a:gdLst/>
              <a:ahLst/>
              <a:cxnLst/>
              <a:rect l="l" t="t" r="r" b="b"/>
              <a:pathLst>
                <a:path w="302" h="107696" extrusionOk="0">
                  <a:moveTo>
                    <a:pt x="1" y="0"/>
                  </a:moveTo>
                  <a:lnTo>
                    <a:pt x="1" y="107695"/>
                  </a:lnTo>
                  <a:lnTo>
                    <a:pt x="302" y="107695"/>
                  </a:lnTo>
                  <a:lnTo>
                    <a:pt x="302"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26"/>
            <p:cNvSpPr/>
            <p:nvPr/>
          </p:nvSpPr>
          <p:spPr>
            <a:xfrm>
              <a:off x="3137975"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26"/>
            <p:cNvSpPr/>
            <p:nvPr/>
          </p:nvSpPr>
          <p:spPr>
            <a:xfrm>
              <a:off x="2936850" y="2468075"/>
              <a:ext cx="7550" cy="2692400"/>
            </a:xfrm>
            <a:custGeom>
              <a:avLst/>
              <a:gdLst/>
              <a:ahLst/>
              <a:cxnLst/>
              <a:rect l="l" t="t" r="r" b="b"/>
              <a:pathLst>
                <a:path w="302" h="107696" extrusionOk="0">
                  <a:moveTo>
                    <a:pt x="1" y="0"/>
                  </a:moveTo>
                  <a:lnTo>
                    <a:pt x="1"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26"/>
            <p:cNvSpPr/>
            <p:nvPr/>
          </p:nvSpPr>
          <p:spPr>
            <a:xfrm>
              <a:off x="2736350"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26"/>
            <p:cNvSpPr/>
            <p:nvPr/>
          </p:nvSpPr>
          <p:spPr>
            <a:xfrm>
              <a:off x="2535225" y="2468075"/>
              <a:ext cx="7550" cy="2692400"/>
            </a:xfrm>
            <a:custGeom>
              <a:avLst/>
              <a:gdLst/>
              <a:ahLst/>
              <a:cxnLst/>
              <a:rect l="l" t="t" r="r" b="b"/>
              <a:pathLst>
                <a:path w="302"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26"/>
            <p:cNvSpPr/>
            <p:nvPr/>
          </p:nvSpPr>
          <p:spPr>
            <a:xfrm>
              <a:off x="2334725"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26"/>
            <p:cNvSpPr/>
            <p:nvPr/>
          </p:nvSpPr>
          <p:spPr>
            <a:xfrm>
              <a:off x="2133600" y="2468075"/>
              <a:ext cx="7525" cy="2692400"/>
            </a:xfrm>
            <a:custGeom>
              <a:avLst/>
              <a:gdLst/>
              <a:ahLst/>
              <a:cxnLst/>
              <a:rect l="l" t="t" r="r" b="b"/>
              <a:pathLst>
                <a:path w="301"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26"/>
            <p:cNvSpPr/>
            <p:nvPr/>
          </p:nvSpPr>
          <p:spPr>
            <a:xfrm>
              <a:off x="1933100"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1" name="Google Shape;1601;p26"/>
          <p:cNvSpPr/>
          <p:nvPr/>
        </p:nvSpPr>
        <p:spPr>
          <a:xfrm rot="-10799889">
            <a:off x="-44225" y="-887050"/>
            <a:ext cx="9288600" cy="6024300"/>
          </a:xfrm>
          <a:prstGeom prst="rect">
            <a:avLst/>
          </a:prstGeom>
          <a:gradFill>
            <a:gsLst>
              <a:gs pos="0">
                <a:schemeClr val="dk2"/>
              </a:gs>
              <a:gs pos="77000">
                <a:srgbClr val="1D0D24">
                  <a:alpha val="0"/>
                </a:srgbClr>
              </a:gs>
              <a:gs pos="100000">
                <a:srgbClr val="1D0D24">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26"/>
          <p:cNvSpPr/>
          <p:nvPr/>
        </p:nvSpPr>
        <p:spPr>
          <a:xfrm rot="-2700000" flipH="1">
            <a:off x="-275499" y="244460"/>
            <a:ext cx="1544745" cy="4654601"/>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26"/>
          <p:cNvSpPr/>
          <p:nvPr/>
        </p:nvSpPr>
        <p:spPr>
          <a:xfrm rot="-2700000" flipH="1">
            <a:off x="3827700" y="-1792824"/>
            <a:ext cx="1544745" cy="5651197"/>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26"/>
          <p:cNvSpPr/>
          <p:nvPr/>
        </p:nvSpPr>
        <p:spPr>
          <a:xfrm rot="8100000" flipH="1">
            <a:off x="4007976" y="1737047"/>
            <a:ext cx="1544745" cy="4654601"/>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26"/>
          <p:cNvSpPr/>
          <p:nvPr/>
        </p:nvSpPr>
        <p:spPr>
          <a:xfrm rot="8100000" flipH="1">
            <a:off x="9392001" y="1944247"/>
            <a:ext cx="1544745" cy="4654601"/>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26"/>
          <p:cNvSpPr/>
          <p:nvPr/>
        </p:nvSpPr>
        <p:spPr>
          <a:xfrm rot="-2700000" flipH="1">
            <a:off x="9018425" y="-1792824"/>
            <a:ext cx="1544745" cy="5651197"/>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26"/>
          <p:cNvSpPr/>
          <p:nvPr/>
        </p:nvSpPr>
        <p:spPr>
          <a:xfrm rot="8100000" flipH="1">
            <a:off x="1832361" y="-951259"/>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26"/>
          <p:cNvSpPr/>
          <p:nvPr/>
        </p:nvSpPr>
        <p:spPr>
          <a:xfrm rot="8100000" flipH="1">
            <a:off x="9016436" y="1675116"/>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26"/>
          <p:cNvSpPr/>
          <p:nvPr/>
        </p:nvSpPr>
        <p:spPr>
          <a:xfrm rot="8100000" flipH="1">
            <a:off x="2210849" y="4242366"/>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0" name="Google Shape;1610;p26"/>
          <p:cNvGrpSpPr/>
          <p:nvPr/>
        </p:nvGrpSpPr>
        <p:grpSpPr>
          <a:xfrm>
            <a:off x="8676817" y="3893058"/>
            <a:ext cx="814235" cy="814235"/>
            <a:chOff x="6094950" y="1036375"/>
            <a:chExt cx="1122000" cy="1122000"/>
          </a:xfrm>
        </p:grpSpPr>
        <p:sp>
          <p:nvSpPr>
            <p:cNvPr id="1611" name="Google Shape;1611;p26"/>
            <p:cNvSpPr/>
            <p:nvPr/>
          </p:nvSpPr>
          <p:spPr>
            <a:xfrm>
              <a:off x="6171150" y="1112575"/>
              <a:ext cx="1045800" cy="1045800"/>
            </a:xfrm>
            <a:prstGeom prst="donut">
              <a:avLst>
                <a:gd name="adj" fmla="val 13018"/>
              </a:avLst>
            </a:prstGeom>
            <a:gradFill>
              <a:gsLst>
                <a:gs pos="0">
                  <a:schemeClr val="lt1"/>
                </a:gs>
                <a:gs pos="100000">
                  <a:schemeClr val="dk2"/>
                </a:gs>
              </a:gsLst>
              <a:lin ang="5400012" scaled="0"/>
            </a:gradFill>
            <a:ln>
              <a:noFill/>
            </a:ln>
            <a:effectLst>
              <a:outerShdw blurRad="442913" dist="19050" dir="5400000" algn="bl" rotWithShape="0">
                <a:srgbClr val="000000">
                  <a:alpha val="3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26"/>
            <p:cNvSpPr/>
            <p:nvPr/>
          </p:nvSpPr>
          <p:spPr>
            <a:xfrm>
              <a:off x="6094950" y="1036375"/>
              <a:ext cx="1045800" cy="1045800"/>
            </a:xfrm>
            <a:prstGeom prst="donut">
              <a:avLst>
                <a:gd name="adj" fmla="val 13018"/>
              </a:avLst>
            </a:prstGeom>
            <a:gradFill>
              <a:gsLst>
                <a:gs pos="0">
                  <a:schemeClr val="dk1"/>
                </a:gs>
                <a:gs pos="3900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3" name="Google Shape;1613;p26"/>
          <p:cNvGrpSpPr/>
          <p:nvPr/>
        </p:nvGrpSpPr>
        <p:grpSpPr>
          <a:xfrm>
            <a:off x="8113994" y="535902"/>
            <a:ext cx="683874" cy="663110"/>
            <a:chOff x="4597724" y="1112574"/>
            <a:chExt cx="876312" cy="849705"/>
          </a:xfrm>
        </p:grpSpPr>
        <p:sp>
          <p:nvSpPr>
            <p:cNvPr id="1614" name="Google Shape;1614;p26"/>
            <p:cNvSpPr/>
            <p:nvPr/>
          </p:nvSpPr>
          <p:spPr>
            <a:xfrm>
              <a:off x="4669436" y="1144179"/>
              <a:ext cx="804600" cy="818100"/>
            </a:xfrm>
            <a:prstGeom prst="mathPlus">
              <a:avLst>
                <a:gd name="adj1" fmla="val 15784"/>
              </a:avLst>
            </a:prstGeom>
            <a:gradFill>
              <a:gsLst>
                <a:gs pos="0">
                  <a:schemeClr val="dk1"/>
                </a:gs>
                <a:gs pos="100000">
                  <a:schemeClr val="accent1"/>
                </a:gs>
              </a:gsLst>
              <a:lin ang="5400012" scaled="0"/>
            </a:gradFill>
            <a:ln>
              <a:noFill/>
            </a:ln>
            <a:effectLst>
              <a:outerShdw blurRad="542925" dist="19050" algn="bl" rotWithShape="0">
                <a:schemeClr val="dk2">
                  <a:alpha val="4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26"/>
            <p:cNvSpPr/>
            <p:nvPr/>
          </p:nvSpPr>
          <p:spPr>
            <a:xfrm>
              <a:off x="4597724" y="1112574"/>
              <a:ext cx="804600" cy="818100"/>
            </a:xfrm>
            <a:prstGeom prst="mathPlus">
              <a:avLst>
                <a:gd name="adj1" fmla="val 15784"/>
              </a:avLst>
            </a:prstGeom>
            <a:gradFill>
              <a:gsLst>
                <a:gs pos="0">
                  <a:schemeClr val="lt2"/>
                </a:gs>
                <a:gs pos="47000">
                  <a:schemeClr val="lt2"/>
                </a:gs>
                <a:gs pos="97000">
                  <a:schemeClr val="dk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6" name="Google Shape;1616;p26"/>
          <p:cNvGrpSpPr/>
          <p:nvPr/>
        </p:nvGrpSpPr>
        <p:grpSpPr>
          <a:xfrm>
            <a:off x="3973717" y="4707308"/>
            <a:ext cx="814235" cy="814235"/>
            <a:chOff x="6094950" y="1036375"/>
            <a:chExt cx="1122000" cy="1122000"/>
          </a:xfrm>
        </p:grpSpPr>
        <p:sp>
          <p:nvSpPr>
            <p:cNvPr id="1617" name="Google Shape;1617;p26"/>
            <p:cNvSpPr/>
            <p:nvPr/>
          </p:nvSpPr>
          <p:spPr>
            <a:xfrm>
              <a:off x="6171150" y="1112575"/>
              <a:ext cx="1045800" cy="1045800"/>
            </a:xfrm>
            <a:prstGeom prst="donut">
              <a:avLst>
                <a:gd name="adj" fmla="val 13018"/>
              </a:avLst>
            </a:prstGeom>
            <a:gradFill>
              <a:gsLst>
                <a:gs pos="0">
                  <a:schemeClr val="lt1"/>
                </a:gs>
                <a:gs pos="100000">
                  <a:schemeClr val="dk2"/>
                </a:gs>
              </a:gsLst>
              <a:lin ang="5400012" scaled="0"/>
            </a:gradFill>
            <a:ln>
              <a:noFill/>
            </a:ln>
            <a:effectLst>
              <a:outerShdw blurRad="442913" dist="19050" dir="5400000" algn="bl" rotWithShape="0">
                <a:srgbClr val="000000">
                  <a:alpha val="3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26"/>
            <p:cNvSpPr/>
            <p:nvPr/>
          </p:nvSpPr>
          <p:spPr>
            <a:xfrm>
              <a:off x="6094950" y="1036375"/>
              <a:ext cx="1045800" cy="1045800"/>
            </a:xfrm>
            <a:prstGeom prst="donut">
              <a:avLst>
                <a:gd name="adj" fmla="val 13018"/>
              </a:avLst>
            </a:prstGeom>
            <a:gradFill>
              <a:gsLst>
                <a:gs pos="0">
                  <a:schemeClr val="dk1"/>
                </a:gs>
                <a:gs pos="3900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9" name="Google Shape;1619;p26"/>
          <p:cNvGrpSpPr/>
          <p:nvPr/>
        </p:nvGrpSpPr>
        <p:grpSpPr>
          <a:xfrm>
            <a:off x="-252183" y="-278342"/>
            <a:ext cx="814235" cy="814235"/>
            <a:chOff x="6094950" y="1036375"/>
            <a:chExt cx="1122000" cy="1122000"/>
          </a:xfrm>
        </p:grpSpPr>
        <p:sp>
          <p:nvSpPr>
            <p:cNvPr id="1620" name="Google Shape;1620;p26"/>
            <p:cNvSpPr/>
            <p:nvPr/>
          </p:nvSpPr>
          <p:spPr>
            <a:xfrm>
              <a:off x="6171150" y="1112575"/>
              <a:ext cx="1045800" cy="1045800"/>
            </a:xfrm>
            <a:prstGeom prst="donut">
              <a:avLst>
                <a:gd name="adj" fmla="val 13018"/>
              </a:avLst>
            </a:prstGeom>
            <a:gradFill>
              <a:gsLst>
                <a:gs pos="0">
                  <a:schemeClr val="lt1"/>
                </a:gs>
                <a:gs pos="100000">
                  <a:schemeClr val="dk2"/>
                </a:gs>
              </a:gsLst>
              <a:lin ang="5400012" scaled="0"/>
            </a:gradFill>
            <a:ln>
              <a:noFill/>
            </a:ln>
            <a:effectLst>
              <a:outerShdw blurRad="442913" dist="19050" dir="5400000" algn="bl" rotWithShape="0">
                <a:srgbClr val="000000">
                  <a:alpha val="3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26"/>
            <p:cNvSpPr/>
            <p:nvPr/>
          </p:nvSpPr>
          <p:spPr>
            <a:xfrm>
              <a:off x="6094950" y="1036375"/>
              <a:ext cx="1045800" cy="1045800"/>
            </a:xfrm>
            <a:prstGeom prst="donut">
              <a:avLst>
                <a:gd name="adj" fmla="val 13018"/>
              </a:avLst>
            </a:prstGeom>
            <a:gradFill>
              <a:gsLst>
                <a:gs pos="0">
                  <a:schemeClr val="dk1"/>
                </a:gs>
                <a:gs pos="3900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2" name="Google Shape;1622;p26"/>
          <p:cNvGrpSpPr/>
          <p:nvPr/>
        </p:nvGrpSpPr>
        <p:grpSpPr>
          <a:xfrm>
            <a:off x="4373230" y="379958"/>
            <a:ext cx="814235" cy="814235"/>
            <a:chOff x="6094950" y="1036375"/>
            <a:chExt cx="1122000" cy="1122000"/>
          </a:xfrm>
        </p:grpSpPr>
        <p:sp>
          <p:nvSpPr>
            <p:cNvPr id="1623" name="Google Shape;1623;p26"/>
            <p:cNvSpPr/>
            <p:nvPr/>
          </p:nvSpPr>
          <p:spPr>
            <a:xfrm>
              <a:off x="6171150" y="1112575"/>
              <a:ext cx="1045800" cy="1045800"/>
            </a:xfrm>
            <a:prstGeom prst="donut">
              <a:avLst>
                <a:gd name="adj" fmla="val 13018"/>
              </a:avLst>
            </a:prstGeom>
            <a:gradFill>
              <a:gsLst>
                <a:gs pos="0">
                  <a:schemeClr val="lt1"/>
                </a:gs>
                <a:gs pos="100000">
                  <a:schemeClr val="dk2"/>
                </a:gs>
              </a:gsLst>
              <a:lin ang="5400012" scaled="0"/>
            </a:gradFill>
            <a:ln>
              <a:noFill/>
            </a:ln>
            <a:effectLst>
              <a:outerShdw blurRad="442913" dist="19050" dir="5400000" algn="bl" rotWithShape="0">
                <a:srgbClr val="000000">
                  <a:alpha val="3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26"/>
            <p:cNvSpPr/>
            <p:nvPr/>
          </p:nvSpPr>
          <p:spPr>
            <a:xfrm>
              <a:off x="6094950" y="1036375"/>
              <a:ext cx="1045800" cy="1045800"/>
            </a:xfrm>
            <a:prstGeom prst="donut">
              <a:avLst>
                <a:gd name="adj" fmla="val 13018"/>
              </a:avLst>
            </a:prstGeom>
            <a:gradFill>
              <a:gsLst>
                <a:gs pos="0">
                  <a:schemeClr val="dk1"/>
                </a:gs>
                <a:gs pos="3900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25" name="Google Shape;1625;p26"/>
          <p:cNvSpPr txBox="1">
            <a:spLocks noGrp="1"/>
          </p:cNvSpPr>
          <p:nvPr>
            <p:ph type="ctrTitle"/>
          </p:nvPr>
        </p:nvSpPr>
        <p:spPr>
          <a:xfrm>
            <a:off x="712800" y="1217475"/>
            <a:ext cx="3468900" cy="12660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accent4"/>
              </a:buClr>
              <a:buSzPts val="7200"/>
              <a:buNone/>
              <a:defRPr sz="4500">
                <a:solidFill>
                  <a:schemeClr val="accent4"/>
                </a:solidFill>
              </a:defRPr>
            </a:lvl1pPr>
            <a:lvl2pPr lvl="1" rtl="0">
              <a:lnSpc>
                <a:spcPct val="80000"/>
              </a:lnSpc>
              <a:spcBef>
                <a:spcPts val="0"/>
              </a:spcBef>
              <a:spcAft>
                <a:spcPts val="0"/>
              </a:spcAft>
              <a:buClr>
                <a:schemeClr val="accent4"/>
              </a:buClr>
              <a:buSzPts val="7200"/>
              <a:buNone/>
              <a:defRPr sz="7200">
                <a:solidFill>
                  <a:schemeClr val="accent4"/>
                </a:solidFill>
              </a:defRPr>
            </a:lvl2pPr>
            <a:lvl3pPr lvl="2" rtl="0">
              <a:lnSpc>
                <a:spcPct val="80000"/>
              </a:lnSpc>
              <a:spcBef>
                <a:spcPts val="0"/>
              </a:spcBef>
              <a:spcAft>
                <a:spcPts val="0"/>
              </a:spcAft>
              <a:buClr>
                <a:schemeClr val="accent4"/>
              </a:buClr>
              <a:buSzPts val="7200"/>
              <a:buNone/>
              <a:defRPr sz="7200">
                <a:solidFill>
                  <a:schemeClr val="accent4"/>
                </a:solidFill>
              </a:defRPr>
            </a:lvl3pPr>
            <a:lvl4pPr lvl="3" rtl="0">
              <a:lnSpc>
                <a:spcPct val="80000"/>
              </a:lnSpc>
              <a:spcBef>
                <a:spcPts val="0"/>
              </a:spcBef>
              <a:spcAft>
                <a:spcPts val="0"/>
              </a:spcAft>
              <a:buClr>
                <a:schemeClr val="accent4"/>
              </a:buClr>
              <a:buSzPts val="7200"/>
              <a:buNone/>
              <a:defRPr sz="7200">
                <a:solidFill>
                  <a:schemeClr val="accent4"/>
                </a:solidFill>
              </a:defRPr>
            </a:lvl4pPr>
            <a:lvl5pPr lvl="4" rtl="0">
              <a:lnSpc>
                <a:spcPct val="80000"/>
              </a:lnSpc>
              <a:spcBef>
                <a:spcPts val="0"/>
              </a:spcBef>
              <a:spcAft>
                <a:spcPts val="0"/>
              </a:spcAft>
              <a:buClr>
                <a:schemeClr val="accent4"/>
              </a:buClr>
              <a:buSzPts val="7200"/>
              <a:buNone/>
              <a:defRPr sz="7200">
                <a:solidFill>
                  <a:schemeClr val="accent4"/>
                </a:solidFill>
              </a:defRPr>
            </a:lvl5pPr>
            <a:lvl6pPr lvl="5" rtl="0">
              <a:lnSpc>
                <a:spcPct val="80000"/>
              </a:lnSpc>
              <a:spcBef>
                <a:spcPts val="0"/>
              </a:spcBef>
              <a:spcAft>
                <a:spcPts val="0"/>
              </a:spcAft>
              <a:buClr>
                <a:schemeClr val="accent4"/>
              </a:buClr>
              <a:buSzPts val="7200"/>
              <a:buNone/>
              <a:defRPr sz="7200">
                <a:solidFill>
                  <a:schemeClr val="accent4"/>
                </a:solidFill>
              </a:defRPr>
            </a:lvl6pPr>
            <a:lvl7pPr lvl="6" rtl="0">
              <a:lnSpc>
                <a:spcPct val="80000"/>
              </a:lnSpc>
              <a:spcBef>
                <a:spcPts val="0"/>
              </a:spcBef>
              <a:spcAft>
                <a:spcPts val="0"/>
              </a:spcAft>
              <a:buClr>
                <a:schemeClr val="accent4"/>
              </a:buClr>
              <a:buSzPts val="7200"/>
              <a:buNone/>
              <a:defRPr sz="7200">
                <a:solidFill>
                  <a:schemeClr val="accent4"/>
                </a:solidFill>
              </a:defRPr>
            </a:lvl7pPr>
            <a:lvl8pPr lvl="7" rtl="0">
              <a:lnSpc>
                <a:spcPct val="80000"/>
              </a:lnSpc>
              <a:spcBef>
                <a:spcPts val="0"/>
              </a:spcBef>
              <a:spcAft>
                <a:spcPts val="0"/>
              </a:spcAft>
              <a:buClr>
                <a:schemeClr val="accent4"/>
              </a:buClr>
              <a:buSzPts val="7200"/>
              <a:buNone/>
              <a:defRPr sz="7200">
                <a:solidFill>
                  <a:schemeClr val="accent4"/>
                </a:solidFill>
              </a:defRPr>
            </a:lvl8pPr>
            <a:lvl9pPr lvl="8" rtl="0">
              <a:lnSpc>
                <a:spcPct val="80000"/>
              </a:lnSpc>
              <a:spcBef>
                <a:spcPts val="0"/>
              </a:spcBef>
              <a:spcAft>
                <a:spcPts val="0"/>
              </a:spcAft>
              <a:buClr>
                <a:schemeClr val="accent4"/>
              </a:buClr>
              <a:buSzPts val="7200"/>
              <a:buNone/>
              <a:defRPr sz="7200">
                <a:solidFill>
                  <a:schemeClr val="accent4"/>
                </a:solidFill>
              </a:defRPr>
            </a:lvl9pPr>
          </a:lstStyle>
          <a:p>
            <a:endParaRPr/>
          </a:p>
        </p:txBody>
      </p:sp>
      <p:sp>
        <p:nvSpPr>
          <p:cNvPr id="1626" name="Google Shape;1626;p26"/>
          <p:cNvSpPr txBox="1">
            <a:spLocks noGrp="1"/>
          </p:cNvSpPr>
          <p:nvPr>
            <p:ph type="subTitle" idx="1"/>
          </p:nvPr>
        </p:nvSpPr>
        <p:spPr>
          <a:xfrm>
            <a:off x="923700" y="2654550"/>
            <a:ext cx="3258000" cy="1169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800"/>
              <a:buNone/>
              <a:defRPr sz="1800">
                <a:solidFill>
                  <a:schemeClr val="accent4"/>
                </a:solidFill>
              </a:defRPr>
            </a:lvl1pPr>
            <a:lvl2pPr lvl="1" algn="ctr" rtl="0">
              <a:lnSpc>
                <a:spcPct val="100000"/>
              </a:lnSpc>
              <a:spcBef>
                <a:spcPts val="0"/>
              </a:spcBef>
              <a:spcAft>
                <a:spcPts val="0"/>
              </a:spcAft>
              <a:buClr>
                <a:schemeClr val="accent1"/>
              </a:buClr>
              <a:buSzPts val="1800"/>
              <a:buNone/>
              <a:defRPr sz="1800">
                <a:solidFill>
                  <a:schemeClr val="accent1"/>
                </a:solidFill>
              </a:defRPr>
            </a:lvl2pPr>
            <a:lvl3pPr lvl="2" algn="ctr" rtl="0">
              <a:lnSpc>
                <a:spcPct val="100000"/>
              </a:lnSpc>
              <a:spcBef>
                <a:spcPts val="0"/>
              </a:spcBef>
              <a:spcAft>
                <a:spcPts val="0"/>
              </a:spcAft>
              <a:buClr>
                <a:schemeClr val="accent1"/>
              </a:buClr>
              <a:buSzPts val="1800"/>
              <a:buNone/>
              <a:defRPr sz="1800">
                <a:solidFill>
                  <a:schemeClr val="accent1"/>
                </a:solidFill>
              </a:defRPr>
            </a:lvl3pPr>
            <a:lvl4pPr lvl="3" algn="ctr" rtl="0">
              <a:lnSpc>
                <a:spcPct val="100000"/>
              </a:lnSpc>
              <a:spcBef>
                <a:spcPts val="0"/>
              </a:spcBef>
              <a:spcAft>
                <a:spcPts val="0"/>
              </a:spcAft>
              <a:buClr>
                <a:schemeClr val="accent1"/>
              </a:buClr>
              <a:buSzPts val="1800"/>
              <a:buNone/>
              <a:defRPr sz="1800">
                <a:solidFill>
                  <a:schemeClr val="accent1"/>
                </a:solidFill>
              </a:defRPr>
            </a:lvl4pPr>
            <a:lvl5pPr lvl="4" algn="ctr" rtl="0">
              <a:lnSpc>
                <a:spcPct val="100000"/>
              </a:lnSpc>
              <a:spcBef>
                <a:spcPts val="0"/>
              </a:spcBef>
              <a:spcAft>
                <a:spcPts val="0"/>
              </a:spcAft>
              <a:buClr>
                <a:schemeClr val="accent1"/>
              </a:buClr>
              <a:buSzPts val="1800"/>
              <a:buNone/>
              <a:defRPr sz="1800">
                <a:solidFill>
                  <a:schemeClr val="accent1"/>
                </a:solidFill>
              </a:defRPr>
            </a:lvl5pPr>
            <a:lvl6pPr lvl="5" algn="ctr" rtl="0">
              <a:lnSpc>
                <a:spcPct val="100000"/>
              </a:lnSpc>
              <a:spcBef>
                <a:spcPts val="0"/>
              </a:spcBef>
              <a:spcAft>
                <a:spcPts val="0"/>
              </a:spcAft>
              <a:buClr>
                <a:schemeClr val="accent1"/>
              </a:buClr>
              <a:buSzPts val="1800"/>
              <a:buNone/>
              <a:defRPr sz="1800">
                <a:solidFill>
                  <a:schemeClr val="accent1"/>
                </a:solidFill>
              </a:defRPr>
            </a:lvl6pPr>
            <a:lvl7pPr lvl="6" algn="ctr" rtl="0">
              <a:lnSpc>
                <a:spcPct val="100000"/>
              </a:lnSpc>
              <a:spcBef>
                <a:spcPts val="0"/>
              </a:spcBef>
              <a:spcAft>
                <a:spcPts val="0"/>
              </a:spcAft>
              <a:buClr>
                <a:schemeClr val="accent1"/>
              </a:buClr>
              <a:buSzPts val="1800"/>
              <a:buNone/>
              <a:defRPr sz="1800">
                <a:solidFill>
                  <a:schemeClr val="accent1"/>
                </a:solidFill>
              </a:defRPr>
            </a:lvl7pPr>
            <a:lvl8pPr lvl="7" algn="ctr" rtl="0">
              <a:lnSpc>
                <a:spcPct val="100000"/>
              </a:lnSpc>
              <a:spcBef>
                <a:spcPts val="0"/>
              </a:spcBef>
              <a:spcAft>
                <a:spcPts val="0"/>
              </a:spcAft>
              <a:buClr>
                <a:schemeClr val="accent1"/>
              </a:buClr>
              <a:buSzPts val="1800"/>
              <a:buNone/>
              <a:defRPr sz="1800">
                <a:solidFill>
                  <a:schemeClr val="accent1"/>
                </a:solidFill>
              </a:defRPr>
            </a:lvl8pPr>
            <a:lvl9pPr lvl="8" algn="ctr" rtl="0">
              <a:lnSpc>
                <a:spcPct val="100000"/>
              </a:lnSpc>
              <a:spcBef>
                <a:spcPts val="0"/>
              </a:spcBef>
              <a:spcAft>
                <a:spcPts val="0"/>
              </a:spcAft>
              <a:buClr>
                <a:schemeClr val="accent1"/>
              </a:buClr>
              <a:buSzPts val="1800"/>
              <a:buNone/>
              <a:defRPr sz="1800">
                <a:solidFill>
                  <a:schemeClr val="accent1"/>
                </a:solidFill>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5">
  <p:cSld name="CUSTOM_25">
    <p:bg>
      <p:bgPr>
        <a:solidFill>
          <a:schemeClr val="lt1"/>
        </a:solidFill>
        <a:effectLst/>
      </p:bgPr>
    </p:bg>
    <p:spTree>
      <p:nvGrpSpPr>
        <p:cNvPr id="1" name="Shape 1627"/>
        <p:cNvGrpSpPr/>
        <p:nvPr/>
      </p:nvGrpSpPr>
      <p:grpSpPr>
        <a:xfrm>
          <a:off x="0" y="0"/>
          <a:ext cx="0" cy="0"/>
          <a:chOff x="0" y="0"/>
          <a:chExt cx="0" cy="0"/>
        </a:xfrm>
      </p:grpSpPr>
      <p:grpSp>
        <p:nvGrpSpPr>
          <p:cNvPr id="1628" name="Google Shape;1628;p27"/>
          <p:cNvGrpSpPr/>
          <p:nvPr/>
        </p:nvGrpSpPr>
        <p:grpSpPr>
          <a:xfrm>
            <a:off x="-100309" y="-413298"/>
            <a:ext cx="9344800" cy="5970256"/>
            <a:chOff x="1731950" y="2464950"/>
            <a:chExt cx="4224975" cy="2699275"/>
          </a:xfrm>
        </p:grpSpPr>
        <p:sp>
          <p:nvSpPr>
            <p:cNvPr id="1629" name="Google Shape;1629;p27"/>
            <p:cNvSpPr/>
            <p:nvPr/>
          </p:nvSpPr>
          <p:spPr>
            <a:xfrm>
              <a:off x="1731950" y="2464950"/>
              <a:ext cx="4224975" cy="2699275"/>
            </a:xfrm>
            <a:custGeom>
              <a:avLst/>
              <a:gdLst/>
              <a:ahLst/>
              <a:cxnLst/>
              <a:rect l="l" t="t" r="r" b="b"/>
              <a:pathLst>
                <a:path w="168999" h="107971" extrusionOk="0">
                  <a:moveTo>
                    <a:pt x="168698" y="276"/>
                  </a:moveTo>
                  <a:lnTo>
                    <a:pt x="168698" y="107695"/>
                  </a:lnTo>
                  <a:lnTo>
                    <a:pt x="277" y="107695"/>
                  </a:lnTo>
                  <a:lnTo>
                    <a:pt x="277" y="276"/>
                  </a:lnTo>
                  <a:close/>
                  <a:moveTo>
                    <a:pt x="1" y="0"/>
                  </a:moveTo>
                  <a:lnTo>
                    <a:pt x="1" y="107971"/>
                  </a:lnTo>
                  <a:lnTo>
                    <a:pt x="168999" y="107971"/>
                  </a:lnTo>
                  <a:lnTo>
                    <a:pt x="168999"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27"/>
            <p:cNvSpPr/>
            <p:nvPr/>
          </p:nvSpPr>
          <p:spPr>
            <a:xfrm>
              <a:off x="1735725" y="5028875"/>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27"/>
            <p:cNvSpPr/>
            <p:nvPr/>
          </p:nvSpPr>
          <p:spPr>
            <a:xfrm>
              <a:off x="1735725" y="4900425"/>
              <a:ext cx="4217450" cy="7525"/>
            </a:xfrm>
            <a:custGeom>
              <a:avLst/>
              <a:gdLst/>
              <a:ahLst/>
              <a:cxnLst/>
              <a:rect l="l" t="t" r="r" b="b"/>
              <a:pathLst>
                <a:path w="168698" h="301"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27"/>
            <p:cNvSpPr/>
            <p:nvPr/>
          </p:nvSpPr>
          <p:spPr>
            <a:xfrm>
              <a:off x="1735725" y="4772600"/>
              <a:ext cx="4217450" cy="6925"/>
            </a:xfrm>
            <a:custGeom>
              <a:avLst/>
              <a:gdLst/>
              <a:ahLst/>
              <a:cxnLst/>
              <a:rect l="l" t="t" r="r" b="b"/>
              <a:pathLst>
                <a:path w="168698" h="277"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27"/>
            <p:cNvSpPr/>
            <p:nvPr/>
          </p:nvSpPr>
          <p:spPr>
            <a:xfrm>
              <a:off x="1735725" y="4644150"/>
              <a:ext cx="4217450" cy="7550"/>
            </a:xfrm>
            <a:custGeom>
              <a:avLst/>
              <a:gdLst/>
              <a:ahLst/>
              <a:cxnLst/>
              <a:rect l="l" t="t" r="r" b="b"/>
              <a:pathLst>
                <a:path w="168698" h="302" extrusionOk="0">
                  <a:moveTo>
                    <a:pt x="0" y="1"/>
                  </a:moveTo>
                  <a:lnTo>
                    <a:pt x="0" y="301"/>
                  </a:lnTo>
                  <a:lnTo>
                    <a:pt x="168698" y="301"/>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27"/>
            <p:cNvSpPr/>
            <p:nvPr/>
          </p:nvSpPr>
          <p:spPr>
            <a:xfrm>
              <a:off x="1735725" y="4516325"/>
              <a:ext cx="4217450" cy="6925"/>
            </a:xfrm>
            <a:custGeom>
              <a:avLst/>
              <a:gdLst/>
              <a:ahLst/>
              <a:cxnLst/>
              <a:rect l="l" t="t" r="r" b="b"/>
              <a:pathLst>
                <a:path w="168698" h="277" extrusionOk="0">
                  <a:moveTo>
                    <a:pt x="0" y="1"/>
                  </a:moveTo>
                  <a:lnTo>
                    <a:pt x="0" y="276"/>
                  </a:lnTo>
                  <a:lnTo>
                    <a:pt x="168698" y="276"/>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27"/>
            <p:cNvSpPr/>
            <p:nvPr/>
          </p:nvSpPr>
          <p:spPr>
            <a:xfrm>
              <a:off x="1735725" y="4387875"/>
              <a:ext cx="4217450" cy="6925"/>
            </a:xfrm>
            <a:custGeom>
              <a:avLst/>
              <a:gdLst/>
              <a:ahLst/>
              <a:cxnLst/>
              <a:rect l="l" t="t" r="r" b="b"/>
              <a:pathLst>
                <a:path w="168698" h="277" extrusionOk="0">
                  <a:moveTo>
                    <a:pt x="0" y="1"/>
                  </a:moveTo>
                  <a:lnTo>
                    <a:pt x="0" y="277"/>
                  </a:lnTo>
                  <a:lnTo>
                    <a:pt x="168698" y="277"/>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27"/>
            <p:cNvSpPr/>
            <p:nvPr/>
          </p:nvSpPr>
          <p:spPr>
            <a:xfrm>
              <a:off x="1735725" y="4259450"/>
              <a:ext cx="4217450" cy="7525"/>
            </a:xfrm>
            <a:custGeom>
              <a:avLst/>
              <a:gdLst/>
              <a:ahLst/>
              <a:cxnLst/>
              <a:rect l="l" t="t" r="r" b="b"/>
              <a:pathLst>
                <a:path w="168698" h="301"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27"/>
            <p:cNvSpPr/>
            <p:nvPr/>
          </p:nvSpPr>
          <p:spPr>
            <a:xfrm>
              <a:off x="1735725" y="4131625"/>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27"/>
            <p:cNvSpPr/>
            <p:nvPr/>
          </p:nvSpPr>
          <p:spPr>
            <a:xfrm>
              <a:off x="1735725" y="4003175"/>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27"/>
            <p:cNvSpPr/>
            <p:nvPr/>
          </p:nvSpPr>
          <p:spPr>
            <a:xfrm>
              <a:off x="1735725" y="3874725"/>
              <a:ext cx="4217450" cy="7550"/>
            </a:xfrm>
            <a:custGeom>
              <a:avLst/>
              <a:gdLst/>
              <a:ahLst/>
              <a:cxnLst/>
              <a:rect l="l" t="t" r="r" b="b"/>
              <a:pathLst>
                <a:path w="168698" h="302"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27"/>
            <p:cNvSpPr/>
            <p:nvPr/>
          </p:nvSpPr>
          <p:spPr>
            <a:xfrm>
              <a:off x="1735725" y="3746900"/>
              <a:ext cx="4217450" cy="6925"/>
            </a:xfrm>
            <a:custGeom>
              <a:avLst/>
              <a:gdLst/>
              <a:ahLst/>
              <a:cxnLst/>
              <a:rect l="l" t="t" r="r" b="b"/>
              <a:pathLst>
                <a:path w="168698" h="277" extrusionOk="0">
                  <a:moveTo>
                    <a:pt x="0" y="1"/>
                  </a:moveTo>
                  <a:lnTo>
                    <a:pt x="0" y="276"/>
                  </a:lnTo>
                  <a:lnTo>
                    <a:pt x="168698" y="276"/>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27"/>
            <p:cNvSpPr/>
            <p:nvPr/>
          </p:nvSpPr>
          <p:spPr>
            <a:xfrm>
              <a:off x="1735725" y="3618450"/>
              <a:ext cx="4217450" cy="7550"/>
            </a:xfrm>
            <a:custGeom>
              <a:avLst/>
              <a:gdLst/>
              <a:ahLst/>
              <a:cxnLst/>
              <a:rect l="l" t="t" r="r" b="b"/>
              <a:pathLst>
                <a:path w="168698" h="302" extrusionOk="0">
                  <a:moveTo>
                    <a:pt x="0" y="1"/>
                  </a:moveTo>
                  <a:lnTo>
                    <a:pt x="0" y="302"/>
                  </a:lnTo>
                  <a:lnTo>
                    <a:pt x="168698" y="302"/>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27"/>
            <p:cNvSpPr/>
            <p:nvPr/>
          </p:nvSpPr>
          <p:spPr>
            <a:xfrm>
              <a:off x="1735725" y="3490625"/>
              <a:ext cx="4217450" cy="6925"/>
            </a:xfrm>
            <a:custGeom>
              <a:avLst/>
              <a:gdLst/>
              <a:ahLst/>
              <a:cxnLst/>
              <a:rect l="l" t="t" r="r" b="b"/>
              <a:pathLst>
                <a:path w="168698" h="277" extrusionOk="0">
                  <a:moveTo>
                    <a:pt x="0" y="1"/>
                  </a:moveTo>
                  <a:lnTo>
                    <a:pt x="0" y="277"/>
                  </a:lnTo>
                  <a:lnTo>
                    <a:pt x="168698" y="277"/>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27"/>
            <p:cNvSpPr/>
            <p:nvPr/>
          </p:nvSpPr>
          <p:spPr>
            <a:xfrm>
              <a:off x="1735725" y="3362200"/>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27"/>
            <p:cNvSpPr/>
            <p:nvPr/>
          </p:nvSpPr>
          <p:spPr>
            <a:xfrm>
              <a:off x="1735725" y="3233750"/>
              <a:ext cx="4217450" cy="7525"/>
            </a:xfrm>
            <a:custGeom>
              <a:avLst/>
              <a:gdLst/>
              <a:ahLst/>
              <a:cxnLst/>
              <a:rect l="l" t="t" r="r" b="b"/>
              <a:pathLst>
                <a:path w="168698" h="301"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27"/>
            <p:cNvSpPr/>
            <p:nvPr/>
          </p:nvSpPr>
          <p:spPr>
            <a:xfrm>
              <a:off x="1735725" y="3105925"/>
              <a:ext cx="4217450" cy="6925"/>
            </a:xfrm>
            <a:custGeom>
              <a:avLst/>
              <a:gdLst/>
              <a:ahLst/>
              <a:cxnLst/>
              <a:rect l="l" t="t" r="r" b="b"/>
              <a:pathLst>
                <a:path w="168698" h="277"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27"/>
            <p:cNvSpPr/>
            <p:nvPr/>
          </p:nvSpPr>
          <p:spPr>
            <a:xfrm>
              <a:off x="1735725" y="2977475"/>
              <a:ext cx="4217450" cy="7550"/>
            </a:xfrm>
            <a:custGeom>
              <a:avLst/>
              <a:gdLst/>
              <a:ahLst/>
              <a:cxnLst/>
              <a:rect l="l" t="t" r="r" b="b"/>
              <a:pathLst>
                <a:path w="168698" h="302" extrusionOk="0">
                  <a:moveTo>
                    <a:pt x="0" y="1"/>
                  </a:moveTo>
                  <a:lnTo>
                    <a:pt x="0" y="301"/>
                  </a:lnTo>
                  <a:lnTo>
                    <a:pt x="168698" y="301"/>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27"/>
            <p:cNvSpPr/>
            <p:nvPr/>
          </p:nvSpPr>
          <p:spPr>
            <a:xfrm>
              <a:off x="1735725" y="2849025"/>
              <a:ext cx="4217450" cy="7550"/>
            </a:xfrm>
            <a:custGeom>
              <a:avLst/>
              <a:gdLst/>
              <a:ahLst/>
              <a:cxnLst/>
              <a:rect l="l" t="t" r="r" b="b"/>
              <a:pathLst>
                <a:path w="168698" h="302" extrusionOk="0">
                  <a:moveTo>
                    <a:pt x="0" y="1"/>
                  </a:moveTo>
                  <a:lnTo>
                    <a:pt x="0" y="301"/>
                  </a:lnTo>
                  <a:lnTo>
                    <a:pt x="168698" y="301"/>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27"/>
            <p:cNvSpPr/>
            <p:nvPr/>
          </p:nvSpPr>
          <p:spPr>
            <a:xfrm>
              <a:off x="1735725" y="2721200"/>
              <a:ext cx="4217450" cy="6925"/>
            </a:xfrm>
            <a:custGeom>
              <a:avLst/>
              <a:gdLst/>
              <a:ahLst/>
              <a:cxnLst/>
              <a:rect l="l" t="t" r="r" b="b"/>
              <a:pathLst>
                <a:path w="168698" h="277" extrusionOk="0">
                  <a:moveTo>
                    <a:pt x="0" y="1"/>
                  </a:moveTo>
                  <a:lnTo>
                    <a:pt x="0" y="277"/>
                  </a:lnTo>
                  <a:lnTo>
                    <a:pt x="168698" y="277"/>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27"/>
            <p:cNvSpPr/>
            <p:nvPr/>
          </p:nvSpPr>
          <p:spPr>
            <a:xfrm>
              <a:off x="1735725" y="2592750"/>
              <a:ext cx="4217450" cy="7550"/>
            </a:xfrm>
            <a:custGeom>
              <a:avLst/>
              <a:gdLst/>
              <a:ahLst/>
              <a:cxnLst/>
              <a:rect l="l" t="t" r="r" b="b"/>
              <a:pathLst>
                <a:path w="168698" h="302" extrusionOk="0">
                  <a:moveTo>
                    <a:pt x="0" y="1"/>
                  </a:moveTo>
                  <a:lnTo>
                    <a:pt x="0" y="302"/>
                  </a:lnTo>
                  <a:lnTo>
                    <a:pt x="168698" y="302"/>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27"/>
            <p:cNvSpPr/>
            <p:nvPr/>
          </p:nvSpPr>
          <p:spPr>
            <a:xfrm>
              <a:off x="5748900"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27"/>
            <p:cNvSpPr/>
            <p:nvPr/>
          </p:nvSpPr>
          <p:spPr>
            <a:xfrm>
              <a:off x="5547750" y="2468075"/>
              <a:ext cx="7550" cy="2692400"/>
            </a:xfrm>
            <a:custGeom>
              <a:avLst/>
              <a:gdLst/>
              <a:ahLst/>
              <a:cxnLst/>
              <a:rect l="l" t="t" r="r" b="b"/>
              <a:pathLst>
                <a:path w="302" h="107696" extrusionOk="0">
                  <a:moveTo>
                    <a:pt x="1" y="0"/>
                  </a:moveTo>
                  <a:lnTo>
                    <a:pt x="1" y="107695"/>
                  </a:lnTo>
                  <a:lnTo>
                    <a:pt x="302" y="107695"/>
                  </a:lnTo>
                  <a:lnTo>
                    <a:pt x="302"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27"/>
            <p:cNvSpPr/>
            <p:nvPr/>
          </p:nvSpPr>
          <p:spPr>
            <a:xfrm>
              <a:off x="5347250" y="2468075"/>
              <a:ext cx="6925" cy="2692400"/>
            </a:xfrm>
            <a:custGeom>
              <a:avLst/>
              <a:gdLst/>
              <a:ahLst/>
              <a:cxnLst/>
              <a:rect l="l" t="t" r="r" b="b"/>
              <a:pathLst>
                <a:path w="277" h="107696" extrusionOk="0">
                  <a:moveTo>
                    <a:pt x="1" y="0"/>
                  </a:moveTo>
                  <a:lnTo>
                    <a:pt x="1" y="107695"/>
                  </a:lnTo>
                  <a:lnTo>
                    <a:pt x="277" y="107695"/>
                  </a:lnTo>
                  <a:lnTo>
                    <a:pt x="277"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27"/>
            <p:cNvSpPr/>
            <p:nvPr/>
          </p:nvSpPr>
          <p:spPr>
            <a:xfrm>
              <a:off x="5146125"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27"/>
            <p:cNvSpPr/>
            <p:nvPr/>
          </p:nvSpPr>
          <p:spPr>
            <a:xfrm>
              <a:off x="4945625"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27"/>
            <p:cNvSpPr/>
            <p:nvPr/>
          </p:nvSpPr>
          <p:spPr>
            <a:xfrm>
              <a:off x="4744500"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27"/>
            <p:cNvSpPr/>
            <p:nvPr/>
          </p:nvSpPr>
          <p:spPr>
            <a:xfrm>
              <a:off x="4543375" y="2468075"/>
              <a:ext cx="7550" cy="2692400"/>
            </a:xfrm>
            <a:custGeom>
              <a:avLst/>
              <a:gdLst/>
              <a:ahLst/>
              <a:cxnLst/>
              <a:rect l="l" t="t" r="r" b="b"/>
              <a:pathLst>
                <a:path w="302"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27"/>
            <p:cNvSpPr/>
            <p:nvPr/>
          </p:nvSpPr>
          <p:spPr>
            <a:xfrm>
              <a:off x="4342875" y="2468075"/>
              <a:ext cx="6925" cy="2692400"/>
            </a:xfrm>
            <a:custGeom>
              <a:avLst/>
              <a:gdLst/>
              <a:ahLst/>
              <a:cxnLst/>
              <a:rect l="l" t="t" r="r" b="b"/>
              <a:pathLst>
                <a:path w="277"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27"/>
            <p:cNvSpPr/>
            <p:nvPr/>
          </p:nvSpPr>
          <p:spPr>
            <a:xfrm>
              <a:off x="4141750" y="2468075"/>
              <a:ext cx="7525" cy="2692400"/>
            </a:xfrm>
            <a:custGeom>
              <a:avLst/>
              <a:gdLst/>
              <a:ahLst/>
              <a:cxnLst/>
              <a:rect l="l" t="t" r="r" b="b"/>
              <a:pathLst>
                <a:path w="301"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27"/>
            <p:cNvSpPr/>
            <p:nvPr/>
          </p:nvSpPr>
          <p:spPr>
            <a:xfrm>
              <a:off x="3941250"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27"/>
            <p:cNvSpPr/>
            <p:nvPr/>
          </p:nvSpPr>
          <p:spPr>
            <a:xfrm>
              <a:off x="3740125" y="2468075"/>
              <a:ext cx="7525" cy="2692400"/>
            </a:xfrm>
            <a:custGeom>
              <a:avLst/>
              <a:gdLst/>
              <a:ahLst/>
              <a:cxnLst/>
              <a:rect l="l" t="t" r="r" b="b"/>
              <a:pathLst>
                <a:path w="301"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27"/>
            <p:cNvSpPr/>
            <p:nvPr/>
          </p:nvSpPr>
          <p:spPr>
            <a:xfrm>
              <a:off x="3539600" y="2468075"/>
              <a:ext cx="6925" cy="2692400"/>
            </a:xfrm>
            <a:custGeom>
              <a:avLst/>
              <a:gdLst/>
              <a:ahLst/>
              <a:cxnLst/>
              <a:rect l="l" t="t" r="r" b="b"/>
              <a:pathLst>
                <a:path w="277" h="107696" extrusionOk="0">
                  <a:moveTo>
                    <a:pt x="1" y="0"/>
                  </a:moveTo>
                  <a:lnTo>
                    <a:pt x="1" y="107695"/>
                  </a:lnTo>
                  <a:lnTo>
                    <a:pt x="277" y="107695"/>
                  </a:lnTo>
                  <a:lnTo>
                    <a:pt x="277"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27"/>
            <p:cNvSpPr/>
            <p:nvPr/>
          </p:nvSpPr>
          <p:spPr>
            <a:xfrm>
              <a:off x="3338475" y="2468075"/>
              <a:ext cx="7550" cy="2692400"/>
            </a:xfrm>
            <a:custGeom>
              <a:avLst/>
              <a:gdLst/>
              <a:ahLst/>
              <a:cxnLst/>
              <a:rect l="l" t="t" r="r" b="b"/>
              <a:pathLst>
                <a:path w="302" h="107696" extrusionOk="0">
                  <a:moveTo>
                    <a:pt x="1" y="0"/>
                  </a:moveTo>
                  <a:lnTo>
                    <a:pt x="1" y="107695"/>
                  </a:lnTo>
                  <a:lnTo>
                    <a:pt x="302" y="107695"/>
                  </a:lnTo>
                  <a:lnTo>
                    <a:pt x="302"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27"/>
            <p:cNvSpPr/>
            <p:nvPr/>
          </p:nvSpPr>
          <p:spPr>
            <a:xfrm>
              <a:off x="3137975"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27"/>
            <p:cNvSpPr/>
            <p:nvPr/>
          </p:nvSpPr>
          <p:spPr>
            <a:xfrm>
              <a:off x="2936850" y="2468075"/>
              <a:ext cx="7550" cy="2692400"/>
            </a:xfrm>
            <a:custGeom>
              <a:avLst/>
              <a:gdLst/>
              <a:ahLst/>
              <a:cxnLst/>
              <a:rect l="l" t="t" r="r" b="b"/>
              <a:pathLst>
                <a:path w="302" h="107696" extrusionOk="0">
                  <a:moveTo>
                    <a:pt x="1" y="0"/>
                  </a:moveTo>
                  <a:lnTo>
                    <a:pt x="1"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27"/>
            <p:cNvSpPr/>
            <p:nvPr/>
          </p:nvSpPr>
          <p:spPr>
            <a:xfrm>
              <a:off x="2736350"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27"/>
            <p:cNvSpPr/>
            <p:nvPr/>
          </p:nvSpPr>
          <p:spPr>
            <a:xfrm>
              <a:off x="2535225" y="2468075"/>
              <a:ext cx="7550" cy="2692400"/>
            </a:xfrm>
            <a:custGeom>
              <a:avLst/>
              <a:gdLst/>
              <a:ahLst/>
              <a:cxnLst/>
              <a:rect l="l" t="t" r="r" b="b"/>
              <a:pathLst>
                <a:path w="302"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27"/>
            <p:cNvSpPr/>
            <p:nvPr/>
          </p:nvSpPr>
          <p:spPr>
            <a:xfrm>
              <a:off x="2334725"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27"/>
            <p:cNvSpPr/>
            <p:nvPr/>
          </p:nvSpPr>
          <p:spPr>
            <a:xfrm>
              <a:off x="2133600" y="2468075"/>
              <a:ext cx="7525" cy="2692400"/>
            </a:xfrm>
            <a:custGeom>
              <a:avLst/>
              <a:gdLst/>
              <a:ahLst/>
              <a:cxnLst/>
              <a:rect l="l" t="t" r="r" b="b"/>
              <a:pathLst>
                <a:path w="301"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27"/>
            <p:cNvSpPr/>
            <p:nvPr/>
          </p:nvSpPr>
          <p:spPr>
            <a:xfrm>
              <a:off x="1933100"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0" name="Google Shape;1670;p27"/>
          <p:cNvSpPr/>
          <p:nvPr/>
        </p:nvSpPr>
        <p:spPr>
          <a:xfrm rot="-10799889">
            <a:off x="-44225" y="-887050"/>
            <a:ext cx="9288600" cy="6024300"/>
          </a:xfrm>
          <a:prstGeom prst="rect">
            <a:avLst/>
          </a:prstGeom>
          <a:gradFill>
            <a:gsLst>
              <a:gs pos="0">
                <a:schemeClr val="dk2"/>
              </a:gs>
              <a:gs pos="77000">
                <a:srgbClr val="1D0D24">
                  <a:alpha val="0"/>
                </a:srgbClr>
              </a:gs>
              <a:gs pos="100000">
                <a:srgbClr val="1D0D24">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27"/>
          <p:cNvSpPr/>
          <p:nvPr/>
        </p:nvSpPr>
        <p:spPr>
          <a:xfrm rot="2700000">
            <a:off x="-537199" y="-2470978"/>
            <a:ext cx="1544745" cy="4654601"/>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27"/>
          <p:cNvSpPr/>
          <p:nvPr/>
        </p:nvSpPr>
        <p:spPr>
          <a:xfrm rot="2700000">
            <a:off x="4971594" y="-1505660"/>
            <a:ext cx="1544745" cy="5550223"/>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27"/>
          <p:cNvSpPr/>
          <p:nvPr/>
        </p:nvSpPr>
        <p:spPr>
          <a:xfrm rot="-8100000">
            <a:off x="8736074" y="-596272"/>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27"/>
          <p:cNvSpPr/>
          <p:nvPr/>
        </p:nvSpPr>
        <p:spPr>
          <a:xfrm rot="-8100000">
            <a:off x="-731324" y="2033047"/>
            <a:ext cx="1544745" cy="4654601"/>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27"/>
          <p:cNvSpPr/>
          <p:nvPr/>
        </p:nvSpPr>
        <p:spPr>
          <a:xfrm rot="2700000">
            <a:off x="8502582" y="174690"/>
            <a:ext cx="1544745" cy="5550223"/>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27"/>
          <p:cNvSpPr/>
          <p:nvPr/>
        </p:nvSpPr>
        <p:spPr>
          <a:xfrm rot="-8100000">
            <a:off x="9431724" y="2178753"/>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27"/>
          <p:cNvSpPr/>
          <p:nvPr/>
        </p:nvSpPr>
        <p:spPr>
          <a:xfrm rot="-8100000">
            <a:off x="-329276" y="2644216"/>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27"/>
          <p:cNvSpPr/>
          <p:nvPr/>
        </p:nvSpPr>
        <p:spPr>
          <a:xfrm rot="-8100000">
            <a:off x="3461076" y="2639897"/>
            <a:ext cx="1544745" cy="4654601"/>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27"/>
          <p:cNvSpPr/>
          <p:nvPr/>
        </p:nvSpPr>
        <p:spPr>
          <a:xfrm rot="-8100000">
            <a:off x="3866399" y="4146316"/>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0" name="Google Shape;1680;p27"/>
          <p:cNvGrpSpPr/>
          <p:nvPr/>
        </p:nvGrpSpPr>
        <p:grpSpPr>
          <a:xfrm rot="-7317480">
            <a:off x="5009785" y="3770955"/>
            <a:ext cx="1860678" cy="2064244"/>
            <a:chOff x="4468825" y="-91400"/>
            <a:chExt cx="1134100" cy="1258175"/>
          </a:xfrm>
        </p:grpSpPr>
        <p:sp>
          <p:nvSpPr>
            <p:cNvPr id="1681" name="Google Shape;1681;p27"/>
            <p:cNvSpPr/>
            <p:nvPr/>
          </p:nvSpPr>
          <p:spPr>
            <a:xfrm>
              <a:off x="4468825" y="-91400"/>
              <a:ext cx="1134100" cy="1258175"/>
            </a:xfrm>
            <a:custGeom>
              <a:avLst/>
              <a:gdLst/>
              <a:ahLst/>
              <a:cxnLst/>
              <a:rect l="l" t="t" r="r" b="b"/>
              <a:pathLst>
                <a:path w="45364" h="50327" extrusionOk="0">
                  <a:moveTo>
                    <a:pt x="45364" y="1"/>
                  </a:moveTo>
                  <a:lnTo>
                    <a:pt x="0" y="22106"/>
                  </a:lnTo>
                  <a:lnTo>
                    <a:pt x="41830" y="50327"/>
                  </a:lnTo>
                  <a:close/>
                </a:path>
              </a:pathLst>
            </a:custGeom>
            <a:solidFill>
              <a:schemeClr val="lt2"/>
            </a:solidFill>
            <a:ln>
              <a:noFill/>
            </a:ln>
            <a:effectLst>
              <a:outerShdw blurRad="585788" dist="19050" dir="5400000" algn="bl" rotWithShape="0">
                <a:schemeClr val="dk2">
                  <a:alpha val="6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27"/>
            <p:cNvSpPr/>
            <p:nvPr/>
          </p:nvSpPr>
          <p:spPr>
            <a:xfrm>
              <a:off x="4468825" y="461250"/>
              <a:ext cx="1045775" cy="705525"/>
            </a:xfrm>
            <a:custGeom>
              <a:avLst/>
              <a:gdLst/>
              <a:ahLst/>
              <a:cxnLst/>
              <a:rect l="l" t="t" r="r" b="b"/>
              <a:pathLst>
                <a:path w="41831" h="28221" extrusionOk="0">
                  <a:moveTo>
                    <a:pt x="0" y="0"/>
                  </a:moveTo>
                  <a:lnTo>
                    <a:pt x="29048" y="2557"/>
                  </a:lnTo>
                  <a:lnTo>
                    <a:pt x="41830" y="28221"/>
                  </a:lnTo>
                  <a:close/>
                </a:path>
              </a:pathLst>
            </a:custGeom>
            <a:gradFill>
              <a:gsLst>
                <a:gs pos="0">
                  <a:schemeClr val="dk1"/>
                </a:gs>
                <a:gs pos="39000">
                  <a:schemeClr val="dk1"/>
                </a:gs>
                <a:gs pos="100000">
                  <a:schemeClr val="accent3"/>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27"/>
            <p:cNvSpPr/>
            <p:nvPr/>
          </p:nvSpPr>
          <p:spPr>
            <a:xfrm>
              <a:off x="5195025" y="-91400"/>
              <a:ext cx="407900" cy="1258175"/>
            </a:xfrm>
            <a:custGeom>
              <a:avLst/>
              <a:gdLst/>
              <a:ahLst/>
              <a:cxnLst/>
              <a:rect l="l" t="t" r="r" b="b"/>
              <a:pathLst>
                <a:path w="16316" h="50327" extrusionOk="0">
                  <a:moveTo>
                    <a:pt x="0" y="24663"/>
                  </a:moveTo>
                  <a:lnTo>
                    <a:pt x="16316" y="1"/>
                  </a:lnTo>
                  <a:lnTo>
                    <a:pt x="12782" y="50327"/>
                  </a:lnTo>
                  <a:close/>
                </a:path>
              </a:pathLst>
            </a:custGeom>
            <a:gradFill>
              <a:gsLst>
                <a:gs pos="0">
                  <a:schemeClr val="dk1"/>
                </a:gs>
                <a:gs pos="39000">
                  <a:schemeClr val="dk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4" name="Google Shape;1684;p27"/>
          <p:cNvGrpSpPr/>
          <p:nvPr/>
        </p:nvGrpSpPr>
        <p:grpSpPr>
          <a:xfrm rot="9943799">
            <a:off x="5488481" y="-1245234"/>
            <a:ext cx="1860629" cy="2064189"/>
            <a:chOff x="4468825" y="-91400"/>
            <a:chExt cx="1134100" cy="1258175"/>
          </a:xfrm>
        </p:grpSpPr>
        <p:sp>
          <p:nvSpPr>
            <p:cNvPr id="1685" name="Google Shape;1685;p27"/>
            <p:cNvSpPr/>
            <p:nvPr/>
          </p:nvSpPr>
          <p:spPr>
            <a:xfrm>
              <a:off x="4468825" y="-91400"/>
              <a:ext cx="1134100" cy="1258175"/>
            </a:xfrm>
            <a:custGeom>
              <a:avLst/>
              <a:gdLst/>
              <a:ahLst/>
              <a:cxnLst/>
              <a:rect l="l" t="t" r="r" b="b"/>
              <a:pathLst>
                <a:path w="45364" h="50327" extrusionOk="0">
                  <a:moveTo>
                    <a:pt x="45364" y="1"/>
                  </a:moveTo>
                  <a:lnTo>
                    <a:pt x="0" y="22106"/>
                  </a:lnTo>
                  <a:lnTo>
                    <a:pt x="41830" y="50327"/>
                  </a:lnTo>
                  <a:close/>
                </a:path>
              </a:pathLst>
            </a:custGeom>
            <a:solidFill>
              <a:schemeClr val="lt2"/>
            </a:solidFill>
            <a:ln>
              <a:noFill/>
            </a:ln>
            <a:effectLst>
              <a:outerShdw blurRad="585788" dist="19050" dir="5400000" algn="bl" rotWithShape="0">
                <a:schemeClr val="dk2">
                  <a:alpha val="6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27"/>
            <p:cNvSpPr/>
            <p:nvPr/>
          </p:nvSpPr>
          <p:spPr>
            <a:xfrm>
              <a:off x="4468825" y="461250"/>
              <a:ext cx="1045775" cy="705525"/>
            </a:xfrm>
            <a:custGeom>
              <a:avLst/>
              <a:gdLst/>
              <a:ahLst/>
              <a:cxnLst/>
              <a:rect l="l" t="t" r="r" b="b"/>
              <a:pathLst>
                <a:path w="41831" h="28221" extrusionOk="0">
                  <a:moveTo>
                    <a:pt x="0" y="0"/>
                  </a:moveTo>
                  <a:lnTo>
                    <a:pt x="29048" y="2557"/>
                  </a:lnTo>
                  <a:lnTo>
                    <a:pt x="41830" y="28221"/>
                  </a:lnTo>
                  <a:close/>
                </a:path>
              </a:pathLst>
            </a:custGeom>
            <a:gradFill>
              <a:gsLst>
                <a:gs pos="0">
                  <a:schemeClr val="dk1"/>
                </a:gs>
                <a:gs pos="39000">
                  <a:schemeClr val="dk1"/>
                </a:gs>
                <a:gs pos="100000">
                  <a:schemeClr val="accent3"/>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27"/>
            <p:cNvSpPr/>
            <p:nvPr/>
          </p:nvSpPr>
          <p:spPr>
            <a:xfrm>
              <a:off x="5195025" y="-91400"/>
              <a:ext cx="407900" cy="1258175"/>
            </a:xfrm>
            <a:custGeom>
              <a:avLst/>
              <a:gdLst/>
              <a:ahLst/>
              <a:cxnLst/>
              <a:rect l="l" t="t" r="r" b="b"/>
              <a:pathLst>
                <a:path w="16316" h="50327" extrusionOk="0">
                  <a:moveTo>
                    <a:pt x="0" y="24663"/>
                  </a:moveTo>
                  <a:lnTo>
                    <a:pt x="16316" y="1"/>
                  </a:lnTo>
                  <a:lnTo>
                    <a:pt x="12782" y="50327"/>
                  </a:lnTo>
                  <a:close/>
                </a:path>
              </a:pathLst>
            </a:custGeom>
            <a:gradFill>
              <a:gsLst>
                <a:gs pos="0">
                  <a:schemeClr val="dk1"/>
                </a:gs>
                <a:gs pos="39000">
                  <a:schemeClr val="dk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8" name="Google Shape;1688;p27"/>
          <p:cNvSpPr/>
          <p:nvPr/>
        </p:nvSpPr>
        <p:spPr>
          <a:xfrm rot="-8100000">
            <a:off x="1426736" y="-949384"/>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9" name="Google Shape;1689;p27"/>
          <p:cNvGrpSpPr/>
          <p:nvPr/>
        </p:nvGrpSpPr>
        <p:grpSpPr>
          <a:xfrm>
            <a:off x="7574792" y="4615358"/>
            <a:ext cx="814235" cy="814235"/>
            <a:chOff x="6094950" y="1036375"/>
            <a:chExt cx="1122000" cy="1122000"/>
          </a:xfrm>
        </p:grpSpPr>
        <p:sp>
          <p:nvSpPr>
            <p:cNvPr id="1690" name="Google Shape;1690;p27"/>
            <p:cNvSpPr/>
            <p:nvPr/>
          </p:nvSpPr>
          <p:spPr>
            <a:xfrm>
              <a:off x="6171150" y="1112575"/>
              <a:ext cx="1045800" cy="1045800"/>
            </a:xfrm>
            <a:prstGeom prst="donut">
              <a:avLst>
                <a:gd name="adj" fmla="val 13018"/>
              </a:avLst>
            </a:prstGeom>
            <a:gradFill>
              <a:gsLst>
                <a:gs pos="0">
                  <a:schemeClr val="lt1"/>
                </a:gs>
                <a:gs pos="100000">
                  <a:schemeClr val="dk2"/>
                </a:gs>
              </a:gsLst>
              <a:lin ang="5400012" scaled="0"/>
            </a:gradFill>
            <a:ln>
              <a:noFill/>
            </a:ln>
            <a:effectLst>
              <a:outerShdw blurRad="442913" dist="19050" dir="5400000" algn="bl" rotWithShape="0">
                <a:srgbClr val="000000">
                  <a:alpha val="3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27"/>
            <p:cNvSpPr/>
            <p:nvPr/>
          </p:nvSpPr>
          <p:spPr>
            <a:xfrm>
              <a:off x="6094950" y="1036375"/>
              <a:ext cx="1045800" cy="1045800"/>
            </a:xfrm>
            <a:prstGeom prst="donut">
              <a:avLst>
                <a:gd name="adj" fmla="val 13018"/>
              </a:avLst>
            </a:prstGeom>
            <a:gradFill>
              <a:gsLst>
                <a:gs pos="0">
                  <a:schemeClr val="dk1"/>
                </a:gs>
                <a:gs pos="3900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2" name="Google Shape;1692;p27"/>
          <p:cNvGrpSpPr/>
          <p:nvPr/>
        </p:nvGrpSpPr>
        <p:grpSpPr>
          <a:xfrm>
            <a:off x="3362105" y="-192017"/>
            <a:ext cx="814235" cy="814235"/>
            <a:chOff x="6094950" y="1036375"/>
            <a:chExt cx="1122000" cy="1122000"/>
          </a:xfrm>
        </p:grpSpPr>
        <p:sp>
          <p:nvSpPr>
            <p:cNvPr id="1693" name="Google Shape;1693;p27"/>
            <p:cNvSpPr/>
            <p:nvPr/>
          </p:nvSpPr>
          <p:spPr>
            <a:xfrm>
              <a:off x="6171150" y="1112575"/>
              <a:ext cx="1045800" cy="1045800"/>
            </a:xfrm>
            <a:prstGeom prst="donut">
              <a:avLst>
                <a:gd name="adj" fmla="val 13018"/>
              </a:avLst>
            </a:prstGeom>
            <a:gradFill>
              <a:gsLst>
                <a:gs pos="0">
                  <a:schemeClr val="lt1"/>
                </a:gs>
                <a:gs pos="100000">
                  <a:schemeClr val="dk2"/>
                </a:gs>
              </a:gsLst>
              <a:lin ang="5400012" scaled="0"/>
            </a:gradFill>
            <a:ln>
              <a:noFill/>
            </a:ln>
            <a:effectLst>
              <a:outerShdw blurRad="442913" dist="19050" dir="5400000" algn="bl" rotWithShape="0">
                <a:srgbClr val="000000">
                  <a:alpha val="3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27"/>
            <p:cNvSpPr/>
            <p:nvPr/>
          </p:nvSpPr>
          <p:spPr>
            <a:xfrm>
              <a:off x="6094950" y="1036375"/>
              <a:ext cx="1045800" cy="1045800"/>
            </a:xfrm>
            <a:prstGeom prst="donut">
              <a:avLst>
                <a:gd name="adj" fmla="val 13018"/>
              </a:avLst>
            </a:prstGeom>
            <a:gradFill>
              <a:gsLst>
                <a:gs pos="0">
                  <a:schemeClr val="dk1"/>
                </a:gs>
                <a:gs pos="3900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5" name="Google Shape;1695;p27"/>
          <p:cNvSpPr txBox="1">
            <a:spLocks noGrp="1"/>
          </p:cNvSpPr>
          <p:nvPr>
            <p:ph type="ctrTitle"/>
          </p:nvPr>
        </p:nvSpPr>
        <p:spPr>
          <a:xfrm>
            <a:off x="712800" y="1329425"/>
            <a:ext cx="4786800" cy="13404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accent4"/>
              </a:buClr>
              <a:buSzPts val="7200"/>
              <a:buNone/>
              <a:defRPr sz="8800">
                <a:solidFill>
                  <a:schemeClr val="accent4"/>
                </a:solidFill>
              </a:defRPr>
            </a:lvl1pPr>
            <a:lvl2pPr lvl="1" algn="ctr" rtl="0">
              <a:lnSpc>
                <a:spcPct val="80000"/>
              </a:lnSpc>
              <a:spcBef>
                <a:spcPts val="0"/>
              </a:spcBef>
              <a:spcAft>
                <a:spcPts val="0"/>
              </a:spcAft>
              <a:buClr>
                <a:schemeClr val="accent4"/>
              </a:buClr>
              <a:buSzPts val="7200"/>
              <a:buNone/>
              <a:defRPr sz="7200">
                <a:solidFill>
                  <a:schemeClr val="accent4"/>
                </a:solidFill>
              </a:defRPr>
            </a:lvl2pPr>
            <a:lvl3pPr lvl="2" algn="ctr" rtl="0">
              <a:lnSpc>
                <a:spcPct val="80000"/>
              </a:lnSpc>
              <a:spcBef>
                <a:spcPts val="0"/>
              </a:spcBef>
              <a:spcAft>
                <a:spcPts val="0"/>
              </a:spcAft>
              <a:buClr>
                <a:schemeClr val="accent4"/>
              </a:buClr>
              <a:buSzPts val="7200"/>
              <a:buNone/>
              <a:defRPr sz="7200">
                <a:solidFill>
                  <a:schemeClr val="accent4"/>
                </a:solidFill>
              </a:defRPr>
            </a:lvl3pPr>
            <a:lvl4pPr lvl="3" algn="ctr" rtl="0">
              <a:lnSpc>
                <a:spcPct val="80000"/>
              </a:lnSpc>
              <a:spcBef>
                <a:spcPts val="0"/>
              </a:spcBef>
              <a:spcAft>
                <a:spcPts val="0"/>
              </a:spcAft>
              <a:buClr>
                <a:schemeClr val="accent4"/>
              </a:buClr>
              <a:buSzPts val="7200"/>
              <a:buNone/>
              <a:defRPr sz="7200">
                <a:solidFill>
                  <a:schemeClr val="accent4"/>
                </a:solidFill>
              </a:defRPr>
            </a:lvl4pPr>
            <a:lvl5pPr lvl="4" algn="ctr" rtl="0">
              <a:lnSpc>
                <a:spcPct val="80000"/>
              </a:lnSpc>
              <a:spcBef>
                <a:spcPts val="0"/>
              </a:spcBef>
              <a:spcAft>
                <a:spcPts val="0"/>
              </a:spcAft>
              <a:buClr>
                <a:schemeClr val="accent4"/>
              </a:buClr>
              <a:buSzPts val="7200"/>
              <a:buNone/>
              <a:defRPr sz="7200">
                <a:solidFill>
                  <a:schemeClr val="accent4"/>
                </a:solidFill>
              </a:defRPr>
            </a:lvl5pPr>
            <a:lvl6pPr lvl="5" algn="ctr" rtl="0">
              <a:lnSpc>
                <a:spcPct val="80000"/>
              </a:lnSpc>
              <a:spcBef>
                <a:spcPts val="0"/>
              </a:spcBef>
              <a:spcAft>
                <a:spcPts val="0"/>
              </a:spcAft>
              <a:buClr>
                <a:schemeClr val="accent4"/>
              </a:buClr>
              <a:buSzPts val="7200"/>
              <a:buNone/>
              <a:defRPr sz="7200">
                <a:solidFill>
                  <a:schemeClr val="accent4"/>
                </a:solidFill>
              </a:defRPr>
            </a:lvl6pPr>
            <a:lvl7pPr lvl="6" algn="ctr" rtl="0">
              <a:lnSpc>
                <a:spcPct val="80000"/>
              </a:lnSpc>
              <a:spcBef>
                <a:spcPts val="0"/>
              </a:spcBef>
              <a:spcAft>
                <a:spcPts val="0"/>
              </a:spcAft>
              <a:buClr>
                <a:schemeClr val="accent4"/>
              </a:buClr>
              <a:buSzPts val="7200"/>
              <a:buNone/>
              <a:defRPr sz="7200">
                <a:solidFill>
                  <a:schemeClr val="accent4"/>
                </a:solidFill>
              </a:defRPr>
            </a:lvl7pPr>
            <a:lvl8pPr lvl="7" algn="ctr" rtl="0">
              <a:lnSpc>
                <a:spcPct val="80000"/>
              </a:lnSpc>
              <a:spcBef>
                <a:spcPts val="0"/>
              </a:spcBef>
              <a:spcAft>
                <a:spcPts val="0"/>
              </a:spcAft>
              <a:buClr>
                <a:schemeClr val="accent4"/>
              </a:buClr>
              <a:buSzPts val="7200"/>
              <a:buNone/>
              <a:defRPr sz="7200">
                <a:solidFill>
                  <a:schemeClr val="accent4"/>
                </a:solidFill>
              </a:defRPr>
            </a:lvl8pPr>
            <a:lvl9pPr lvl="8" algn="ctr" rtl="0">
              <a:lnSpc>
                <a:spcPct val="80000"/>
              </a:lnSpc>
              <a:spcBef>
                <a:spcPts val="0"/>
              </a:spcBef>
              <a:spcAft>
                <a:spcPts val="0"/>
              </a:spcAft>
              <a:buClr>
                <a:schemeClr val="accent4"/>
              </a:buClr>
              <a:buSzPts val="7200"/>
              <a:buNone/>
              <a:defRPr sz="7200">
                <a:solidFill>
                  <a:schemeClr val="accent4"/>
                </a:solidFill>
              </a:defRPr>
            </a:lvl9pPr>
          </a:lstStyle>
          <a:p>
            <a:endParaRPr/>
          </a:p>
        </p:txBody>
      </p:sp>
      <p:sp>
        <p:nvSpPr>
          <p:cNvPr id="1696" name="Google Shape;1696;p27"/>
          <p:cNvSpPr txBox="1">
            <a:spLocks noGrp="1"/>
          </p:cNvSpPr>
          <p:nvPr>
            <p:ph type="subTitle" idx="1"/>
          </p:nvPr>
        </p:nvSpPr>
        <p:spPr>
          <a:xfrm>
            <a:off x="912900" y="2781993"/>
            <a:ext cx="3728100" cy="12063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2400"/>
              <a:buNone/>
              <a:defRPr sz="1800">
                <a:solidFill>
                  <a:schemeClr val="accent4"/>
                </a:solidFill>
              </a:defRPr>
            </a:lvl1pPr>
            <a:lvl2pPr lvl="1" algn="ctr" rtl="0">
              <a:lnSpc>
                <a:spcPct val="100000"/>
              </a:lnSpc>
              <a:spcBef>
                <a:spcPts val="0"/>
              </a:spcBef>
              <a:spcAft>
                <a:spcPts val="0"/>
              </a:spcAft>
              <a:buClr>
                <a:schemeClr val="accent1"/>
              </a:buClr>
              <a:buSzPts val="2400"/>
              <a:buNone/>
              <a:defRPr sz="2400">
                <a:solidFill>
                  <a:schemeClr val="accent1"/>
                </a:solidFill>
              </a:defRPr>
            </a:lvl2pPr>
            <a:lvl3pPr lvl="2" algn="ctr" rtl="0">
              <a:lnSpc>
                <a:spcPct val="100000"/>
              </a:lnSpc>
              <a:spcBef>
                <a:spcPts val="0"/>
              </a:spcBef>
              <a:spcAft>
                <a:spcPts val="0"/>
              </a:spcAft>
              <a:buClr>
                <a:schemeClr val="accent1"/>
              </a:buClr>
              <a:buSzPts val="2400"/>
              <a:buNone/>
              <a:defRPr sz="2400">
                <a:solidFill>
                  <a:schemeClr val="accent1"/>
                </a:solidFill>
              </a:defRPr>
            </a:lvl3pPr>
            <a:lvl4pPr lvl="3" algn="ctr" rtl="0">
              <a:lnSpc>
                <a:spcPct val="100000"/>
              </a:lnSpc>
              <a:spcBef>
                <a:spcPts val="0"/>
              </a:spcBef>
              <a:spcAft>
                <a:spcPts val="0"/>
              </a:spcAft>
              <a:buClr>
                <a:schemeClr val="accent1"/>
              </a:buClr>
              <a:buSzPts val="2400"/>
              <a:buNone/>
              <a:defRPr sz="2400">
                <a:solidFill>
                  <a:schemeClr val="accent1"/>
                </a:solidFill>
              </a:defRPr>
            </a:lvl4pPr>
            <a:lvl5pPr lvl="4" algn="ctr" rtl="0">
              <a:lnSpc>
                <a:spcPct val="100000"/>
              </a:lnSpc>
              <a:spcBef>
                <a:spcPts val="0"/>
              </a:spcBef>
              <a:spcAft>
                <a:spcPts val="0"/>
              </a:spcAft>
              <a:buClr>
                <a:schemeClr val="accent1"/>
              </a:buClr>
              <a:buSzPts val="2400"/>
              <a:buNone/>
              <a:defRPr sz="2400">
                <a:solidFill>
                  <a:schemeClr val="accent1"/>
                </a:solidFill>
              </a:defRPr>
            </a:lvl5pPr>
            <a:lvl6pPr lvl="5" algn="ctr" rtl="0">
              <a:lnSpc>
                <a:spcPct val="100000"/>
              </a:lnSpc>
              <a:spcBef>
                <a:spcPts val="0"/>
              </a:spcBef>
              <a:spcAft>
                <a:spcPts val="0"/>
              </a:spcAft>
              <a:buClr>
                <a:schemeClr val="accent1"/>
              </a:buClr>
              <a:buSzPts val="2400"/>
              <a:buNone/>
              <a:defRPr sz="2400">
                <a:solidFill>
                  <a:schemeClr val="accent1"/>
                </a:solidFill>
              </a:defRPr>
            </a:lvl6pPr>
            <a:lvl7pPr lvl="6" algn="ctr" rtl="0">
              <a:lnSpc>
                <a:spcPct val="100000"/>
              </a:lnSpc>
              <a:spcBef>
                <a:spcPts val="0"/>
              </a:spcBef>
              <a:spcAft>
                <a:spcPts val="0"/>
              </a:spcAft>
              <a:buClr>
                <a:schemeClr val="accent1"/>
              </a:buClr>
              <a:buSzPts val="2400"/>
              <a:buNone/>
              <a:defRPr sz="2400">
                <a:solidFill>
                  <a:schemeClr val="accent1"/>
                </a:solidFill>
              </a:defRPr>
            </a:lvl7pPr>
            <a:lvl8pPr lvl="7" algn="ctr" rtl="0">
              <a:lnSpc>
                <a:spcPct val="100000"/>
              </a:lnSpc>
              <a:spcBef>
                <a:spcPts val="0"/>
              </a:spcBef>
              <a:spcAft>
                <a:spcPts val="0"/>
              </a:spcAft>
              <a:buClr>
                <a:schemeClr val="accent1"/>
              </a:buClr>
              <a:buSzPts val="2400"/>
              <a:buNone/>
              <a:defRPr sz="2400">
                <a:solidFill>
                  <a:schemeClr val="accent1"/>
                </a:solidFill>
              </a:defRPr>
            </a:lvl8pPr>
            <a:lvl9pPr lvl="8" algn="ctr" rtl="0">
              <a:lnSpc>
                <a:spcPct val="100000"/>
              </a:lnSpc>
              <a:spcBef>
                <a:spcPts val="0"/>
              </a:spcBef>
              <a:spcAft>
                <a:spcPts val="0"/>
              </a:spcAft>
              <a:buClr>
                <a:schemeClr val="accent1"/>
              </a:buClr>
              <a:buSzPts val="2400"/>
              <a:buNone/>
              <a:defRPr sz="2400">
                <a:solidFill>
                  <a:schemeClr val="accent1"/>
                </a:solidFill>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1">
  <p:cSld name="CUSTOM_12">
    <p:bg>
      <p:bgPr>
        <a:solidFill>
          <a:schemeClr val="lt1"/>
        </a:solidFill>
        <a:effectLst/>
      </p:bgPr>
    </p:bg>
    <p:spTree>
      <p:nvGrpSpPr>
        <p:cNvPr id="1" name="Shape 1697"/>
        <p:cNvGrpSpPr/>
        <p:nvPr/>
      </p:nvGrpSpPr>
      <p:grpSpPr>
        <a:xfrm>
          <a:off x="0" y="0"/>
          <a:ext cx="0" cy="0"/>
          <a:chOff x="0" y="0"/>
          <a:chExt cx="0" cy="0"/>
        </a:xfrm>
      </p:grpSpPr>
      <p:grpSp>
        <p:nvGrpSpPr>
          <p:cNvPr id="1698" name="Google Shape;1698;p28"/>
          <p:cNvGrpSpPr/>
          <p:nvPr/>
        </p:nvGrpSpPr>
        <p:grpSpPr>
          <a:xfrm>
            <a:off x="-100309" y="-413298"/>
            <a:ext cx="9344800" cy="5970256"/>
            <a:chOff x="1731950" y="2464950"/>
            <a:chExt cx="4224975" cy="2699275"/>
          </a:xfrm>
        </p:grpSpPr>
        <p:sp>
          <p:nvSpPr>
            <p:cNvPr id="1699" name="Google Shape;1699;p28"/>
            <p:cNvSpPr/>
            <p:nvPr/>
          </p:nvSpPr>
          <p:spPr>
            <a:xfrm>
              <a:off x="1731950" y="2464950"/>
              <a:ext cx="4224975" cy="2699275"/>
            </a:xfrm>
            <a:custGeom>
              <a:avLst/>
              <a:gdLst/>
              <a:ahLst/>
              <a:cxnLst/>
              <a:rect l="l" t="t" r="r" b="b"/>
              <a:pathLst>
                <a:path w="168999" h="107971" extrusionOk="0">
                  <a:moveTo>
                    <a:pt x="168698" y="276"/>
                  </a:moveTo>
                  <a:lnTo>
                    <a:pt x="168698" y="107695"/>
                  </a:lnTo>
                  <a:lnTo>
                    <a:pt x="277" y="107695"/>
                  </a:lnTo>
                  <a:lnTo>
                    <a:pt x="277" y="276"/>
                  </a:lnTo>
                  <a:close/>
                  <a:moveTo>
                    <a:pt x="1" y="0"/>
                  </a:moveTo>
                  <a:lnTo>
                    <a:pt x="1" y="107971"/>
                  </a:lnTo>
                  <a:lnTo>
                    <a:pt x="168999" y="107971"/>
                  </a:lnTo>
                  <a:lnTo>
                    <a:pt x="168999"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28"/>
            <p:cNvSpPr/>
            <p:nvPr/>
          </p:nvSpPr>
          <p:spPr>
            <a:xfrm>
              <a:off x="1735725" y="5028875"/>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28"/>
            <p:cNvSpPr/>
            <p:nvPr/>
          </p:nvSpPr>
          <p:spPr>
            <a:xfrm>
              <a:off x="1735725" y="4900425"/>
              <a:ext cx="4217450" cy="7525"/>
            </a:xfrm>
            <a:custGeom>
              <a:avLst/>
              <a:gdLst/>
              <a:ahLst/>
              <a:cxnLst/>
              <a:rect l="l" t="t" r="r" b="b"/>
              <a:pathLst>
                <a:path w="168698" h="301"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28"/>
            <p:cNvSpPr/>
            <p:nvPr/>
          </p:nvSpPr>
          <p:spPr>
            <a:xfrm>
              <a:off x="1735725" y="4772600"/>
              <a:ext cx="4217450" cy="6925"/>
            </a:xfrm>
            <a:custGeom>
              <a:avLst/>
              <a:gdLst/>
              <a:ahLst/>
              <a:cxnLst/>
              <a:rect l="l" t="t" r="r" b="b"/>
              <a:pathLst>
                <a:path w="168698" h="277"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28"/>
            <p:cNvSpPr/>
            <p:nvPr/>
          </p:nvSpPr>
          <p:spPr>
            <a:xfrm>
              <a:off x="1735725" y="4644150"/>
              <a:ext cx="4217450" cy="7550"/>
            </a:xfrm>
            <a:custGeom>
              <a:avLst/>
              <a:gdLst/>
              <a:ahLst/>
              <a:cxnLst/>
              <a:rect l="l" t="t" r="r" b="b"/>
              <a:pathLst>
                <a:path w="168698" h="302" extrusionOk="0">
                  <a:moveTo>
                    <a:pt x="0" y="1"/>
                  </a:moveTo>
                  <a:lnTo>
                    <a:pt x="0" y="301"/>
                  </a:lnTo>
                  <a:lnTo>
                    <a:pt x="168698" y="301"/>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28"/>
            <p:cNvSpPr/>
            <p:nvPr/>
          </p:nvSpPr>
          <p:spPr>
            <a:xfrm>
              <a:off x="1735725" y="4516325"/>
              <a:ext cx="4217450" cy="6925"/>
            </a:xfrm>
            <a:custGeom>
              <a:avLst/>
              <a:gdLst/>
              <a:ahLst/>
              <a:cxnLst/>
              <a:rect l="l" t="t" r="r" b="b"/>
              <a:pathLst>
                <a:path w="168698" h="277" extrusionOk="0">
                  <a:moveTo>
                    <a:pt x="0" y="1"/>
                  </a:moveTo>
                  <a:lnTo>
                    <a:pt x="0" y="276"/>
                  </a:lnTo>
                  <a:lnTo>
                    <a:pt x="168698" y="276"/>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28"/>
            <p:cNvSpPr/>
            <p:nvPr/>
          </p:nvSpPr>
          <p:spPr>
            <a:xfrm>
              <a:off x="1735725" y="4387875"/>
              <a:ext cx="4217450" cy="6925"/>
            </a:xfrm>
            <a:custGeom>
              <a:avLst/>
              <a:gdLst/>
              <a:ahLst/>
              <a:cxnLst/>
              <a:rect l="l" t="t" r="r" b="b"/>
              <a:pathLst>
                <a:path w="168698" h="277" extrusionOk="0">
                  <a:moveTo>
                    <a:pt x="0" y="1"/>
                  </a:moveTo>
                  <a:lnTo>
                    <a:pt x="0" y="277"/>
                  </a:lnTo>
                  <a:lnTo>
                    <a:pt x="168698" y="277"/>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28"/>
            <p:cNvSpPr/>
            <p:nvPr/>
          </p:nvSpPr>
          <p:spPr>
            <a:xfrm>
              <a:off x="1735725" y="4259450"/>
              <a:ext cx="4217450" cy="7525"/>
            </a:xfrm>
            <a:custGeom>
              <a:avLst/>
              <a:gdLst/>
              <a:ahLst/>
              <a:cxnLst/>
              <a:rect l="l" t="t" r="r" b="b"/>
              <a:pathLst>
                <a:path w="168698" h="301"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28"/>
            <p:cNvSpPr/>
            <p:nvPr/>
          </p:nvSpPr>
          <p:spPr>
            <a:xfrm>
              <a:off x="1735725" y="4131625"/>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28"/>
            <p:cNvSpPr/>
            <p:nvPr/>
          </p:nvSpPr>
          <p:spPr>
            <a:xfrm>
              <a:off x="1735725" y="4003175"/>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28"/>
            <p:cNvSpPr/>
            <p:nvPr/>
          </p:nvSpPr>
          <p:spPr>
            <a:xfrm>
              <a:off x="1735725" y="3874725"/>
              <a:ext cx="4217450" cy="7550"/>
            </a:xfrm>
            <a:custGeom>
              <a:avLst/>
              <a:gdLst/>
              <a:ahLst/>
              <a:cxnLst/>
              <a:rect l="l" t="t" r="r" b="b"/>
              <a:pathLst>
                <a:path w="168698" h="302"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28"/>
            <p:cNvSpPr/>
            <p:nvPr/>
          </p:nvSpPr>
          <p:spPr>
            <a:xfrm>
              <a:off x="1735725" y="3746900"/>
              <a:ext cx="4217450" cy="6925"/>
            </a:xfrm>
            <a:custGeom>
              <a:avLst/>
              <a:gdLst/>
              <a:ahLst/>
              <a:cxnLst/>
              <a:rect l="l" t="t" r="r" b="b"/>
              <a:pathLst>
                <a:path w="168698" h="277" extrusionOk="0">
                  <a:moveTo>
                    <a:pt x="0" y="1"/>
                  </a:moveTo>
                  <a:lnTo>
                    <a:pt x="0" y="276"/>
                  </a:lnTo>
                  <a:lnTo>
                    <a:pt x="168698" y="276"/>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28"/>
            <p:cNvSpPr/>
            <p:nvPr/>
          </p:nvSpPr>
          <p:spPr>
            <a:xfrm>
              <a:off x="1735725" y="3618450"/>
              <a:ext cx="4217450" cy="7550"/>
            </a:xfrm>
            <a:custGeom>
              <a:avLst/>
              <a:gdLst/>
              <a:ahLst/>
              <a:cxnLst/>
              <a:rect l="l" t="t" r="r" b="b"/>
              <a:pathLst>
                <a:path w="168698" h="302" extrusionOk="0">
                  <a:moveTo>
                    <a:pt x="0" y="1"/>
                  </a:moveTo>
                  <a:lnTo>
                    <a:pt x="0" y="302"/>
                  </a:lnTo>
                  <a:lnTo>
                    <a:pt x="168698" y="302"/>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28"/>
            <p:cNvSpPr/>
            <p:nvPr/>
          </p:nvSpPr>
          <p:spPr>
            <a:xfrm>
              <a:off x="1735725" y="3490625"/>
              <a:ext cx="4217450" cy="6925"/>
            </a:xfrm>
            <a:custGeom>
              <a:avLst/>
              <a:gdLst/>
              <a:ahLst/>
              <a:cxnLst/>
              <a:rect l="l" t="t" r="r" b="b"/>
              <a:pathLst>
                <a:path w="168698" h="277" extrusionOk="0">
                  <a:moveTo>
                    <a:pt x="0" y="1"/>
                  </a:moveTo>
                  <a:lnTo>
                    <a:pt x="0" y="277"/>
                  </a:lnTo>
                  <a:lnTo>
                    <a:pt x="168698" y="277"/>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28"/>
            <p:cNvSpPr/>
            <p:nvPr/>
          </p:nvSpPr>
          <p:spPr>
            <a:xfrm>
              <a:off x="1735725" y="3362200"/>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28"/>
            <p:cNvSpPr/>
            <p:nvPr/>
          </p:nvSpPr>
          <p:spPr>
            <a:xfrm>
              <a:off x="1735725" y="3233750"/>
              <a:ext cx="4217450" cy="7525"/>
            </a:xfrm>
            <a:custGeom>
              <a:avLst/>
              <a:gdLst/>
              <a:ahLst/>
              <a:cxnLst/>
              <a:rect l="l" t="t" r="r" b="b"/>
              <a:pathLst>
                <a:path w="168698" h="301"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28"/>
            <p:cNvSpPr/>
            <p:nvPr/>
          </p:nvSpPr>
          <p:spPr>
            <a:xfrm>
              <a:off x="1735725" y="3105925"/>
              <a:ext cx="4217450" cy="6925"/>
            </a:xfrm>
            <a:custGeom>
              <a:avLst/>
              <a:gdLst/>
              <a:ahLst/>
              <a:cxnLst/>
              <a:rect l="l" t="t" r="r" b="b"/>
              <a:pathLst>
                <a:path w="168698" h="277"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28"/>
            <p:cNvSpPr/>
            <p:nvPr/>
          </p:nvSpPr>
          <p:spPr>
            <a:xfrm>
              <a:off x="1735725" y="2977475"/>
              <a:ext cx="4217450" cy="7550"/>
            </a:xfrm>
            <a:custGeom>
              <a:avLst/>
              <a:gdLst/>
              <a:ahLst/>
              <a:cxnLst/>
              <a:rect l="l" t="t" r="r" b="b"/>
              <a:pathLst>
                <a:path w="168698" h="302" extrusionOk="0">
                  <a:moveTo>
                    <a:pt x="0" y="1"/>
                  </a:moveTo>
                  <a:lnTo>
                    <a:pt x="0" y="301"/>
                  </a:lnTo>
                  <a:lnTo>
                    <a:pt x="168698" y="301"/>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28"/>
            <p:cNvSpPr/>
            <p:nvPr/>
          </p:nvSpPr>
          <p:spPr>
            <a:xfrm>
              <a:off x="1735725" y="2849025"/>
              <a:ext cx="4217450" cy="7550"/>
            </a:xfrm>
            <a:custGeom>
              <a:avLst/>
              <a:gdLst/>
              <a:ahLst/>
              <a:cxnLst/>
              <a:rect l="l" t="t" r="r" b="b"/>
              <a:pathLst>
                <a:path w="168698" h="302" extrusionOk="0">
                  <a:moveTo>
                    <a:pt x="0" y="1"/>
                  </a:moveTo>
                  <a:lnTo>
                    <a:pt x="0" y="301"/>
                  </a:lnTo>
                  <a:lnTo>
                    <a:pt x="168698" y="301"/>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28"/>
            <p:cNvSpPr/>
            <p:nvPr/>
          </p:nvSpPr>
          <p:spPr>
            <a:xfrm>
              <a:off x="1735725" y="2721200"/>
              <a:ext cx="4217450" cy="6925"/>
            </a:xfrm>
            <a:custGeom>
              <a:avLst/>
              <a:gdLst/>
              <a:ahLst/>
              <a:cxnLst/>
              <a:rect l="l" t="t" r="r" b="b"/>
              <a:pathLst>
                <a:path w="168698" h="277" extrusionOk="0">
                  <a:moveTo>
                    <a:pt x="0" y="1"/>
                  </a:moveTo>
                  <a:lnTo>
                    <a:pt x="0" y="277"/>
                  </a:lnTo>
                  <a:lnTo>
                    <a:pt x="168698" y="277"/>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28"/>
            <p:cNvSpPr/>
            <p:nvPr/>
          </p:nvSpPr>
          <p:spPr>
            <a:xfrm>
              <a:off x="1735725" y="2592750"/>
              <a:ext cx="4217450" cy="7550"/>
            </a:xfrm>
            <a:custGeom>
              <a:avLst/>
              <a:gdLst/>
              <a:ahLst/>
              <a:cxnLst/>
              <a:rect l="l" t="t" r="r" b="b"/>
              <a:pathLst>
                <a:path w="168698" h="302" extrusionOk="0">
                  <a:moveTo>
                    <a:pt x="0" y="1"/>
                  </a:moveTo>
                  <a:lnTo>
                    <a:pt x="0" y="302"/>
                  </a:lnTo>
                  <a:lnTo>
                    <a:pt x="168698" y="302"/>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28"/>
            <p:cNvSpPr/>
            <p:nvPr/>
          </p:nvSpPr>
          <p:spPr>
            <a:xfrm>
              <a:off x="5748900"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28"/>
            <p:cNvSpPr/>
            <p:nvPr/>
          </p:nvSpPr>
          <p:spPr>
            <a:xfrm>
              <a:off x="5547750" y="2468075"/>
              <a:ext cx="7550" cy="2692400"/>
            </a:xfrm>
            <a:custGeom>
              <a:avLst/>
              <a:gdLst/>
              <a:ahLst/>
              <a:cxnLst/>
              <a:rect l="l" t="t" r="r" b="b"/>
              <a:pathLst>
                <a:path w="302" h="107696" extrusionOk="0">
                  <a:moveTo>
                    <a:pt x="1" y="0"/>
                  </a:moveTo>
                  <a:lnTo>
                    <a:pt x="1" y="107695"/>
                  </a:lnTo>
                  <a:lnTo>
                    <a:pt x="302" y="107695"/>
                  </a:lnTo>
                  <a:lnTo>
                    <a:pt x="302"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28"/>
            <p:cNvSpPr/>
            <p:nvPr/>
          </p:nvSpPr>
          <p:spPr>
            <a:xfrm>
              <a:off x="5347250" y="2468075"/>
              <a:ext cx="6925" cy="2692400"/>
            </a:xfrm>
            <a:custGeom>
              <a:avLst/>
              <a:gdLst/>
              <a:ahLst/>
              <a:cxnLst/>
              <a:rect l="l" t="t" r="r" b="b"/>
              <a:pathLst>
                <a:path w="277" h="107696" extrusionOk="0">
                  <a:moveTo>
                    <a:pt x="1" y="0"/>
                  </a:moveTo>
                  <a:lnTo>
                    <a:pt x="1" y="107695"/>
                  </a:lnTo>
                  <a:lnTo>
                    <a:pt x="277" y="107695"/>
                  </a:lnTo>
                  <a:lnTo>
                    <a:pt x="277"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28"/>
            <p:cNvSpPr/>
            <p:nvPr/>
          </p:nvSpPr>
          <p:spPr>
            <a:xfrm>
              <a:off x="5146125"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28"/>
            <p:cNvSpPr/>
            <p:nvPr/>
          </p:nvSpPr>
          <p:spPr>
            <a:xfrm>
              <a:off x="4945625"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28"/>
            <p:cNvSpPr/>
            <p:nvPr/>
          </p:nvSpPr>
          <p:spPr>
            <a:xfrm>
              <a:off x="4744500"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28"/>
            <p:cNvSpPr/>
            <p:nvPr/>
          </p:nvSpPr>
          <p:spPr>
            <a:xfrm>
              <a:off x="4543375" y="2468075"/>
              <a:ext cx="7550" cy="2692400"/>
            </a:xfrm>
            <a:custGeom>
              <a:avLst/>
              <a:gdLst/>
              <a:ahLst/>
              <a:cxnLst/>
              <a:rect l="l" t="t" r="r" b="b"/>
              <a:pathLst>
                <a:path w="302"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28"/>
            <p:cNvSpPr/>
            <p:nvPr/>
          </p:nvSpPr>
          <p:spPr>
            <a:xfrm>
              <a:off x="4342875" y="2468075"/>
              <a:ext cx="6925" cy="2692400"/>
            </a:xfrm>
            <a:custGeom>
              <a:avLst/>
              <a:gdLst/>
              <a:ahLst/>
              <a:cxnLst/>
              <a:rect l="l" t="t" r="r" b="b"/>
              <a:pathLst>
                <a:path w="277"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28"/>
            <p:cNvSpPr/>
            <p:nvPr/>
          </p:nvSpPr>
          <p:spPr>
            <a:xfrm>
              <a:off x="4141750" y="2468075"/>
              <a:ext cx="7525" cy="2692400"/>
            </a:xfrm>
            <a:custGeom>
              <a:avLst/>
              <a:gdLst/>
              <a:ahLst/>
              <a:cxnLst/>
              <a:rect l="l" t="t" r="r" b="b"/>
              <a:pathLst>
                <a:path w="301"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28"/>
            <p:cNvSpPr/>
            <p:nvPr/>
          </p:nvSpPr>
          <p:spPr>
            <a:xfrm>
              <a:off x="3941250"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28"/>
            <p:cNvSpPr/>
            <p:nvPr/>
          </p:nvSpPr>
          <p:spPr>
            <a:xfrm>
              <a:off x="3740125" y="2468075"/>
              <a:ext cx="7525" cy="2692400"/>
            </a:xfrm>
            <a:custGeom>
              <a:avLst/>
              <a:gdLst/>
              <a:ahLst/>
              <a:cxnLst/>
              <a:rect l="l" t="t" r="r" b="b"/>
              <a:pathLst>
                <a:path w="301"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28"/>
            <p:cNvSpPr/>
            <p:nvPr/>
          </p:nvSpPr>
          <p:spPr>
            <a:xfrm>
              <a:off x="3539600" y="2468075"/>
              <a:ext cx="6925" cy="2692400"/>
            </a:xfrm>
            <a:custGeom>
              <a:avLst/>
              <a:gdLst/>
              <a:ahLst/>
              <a:cxnLst/>
              <a:rect l="l" t="t" r="r" b="b"/>
              <a:pathLst>
                <a:path w="277" h="107696" extrusionOk="0">
                  <a:moveTo>
                    <a:pt x="1" y="0"/>
                  </a:moveTo>
                  <a:lnTo>
                    <a:pt x="1" y="107695"/>
                  </a:lnTo>
                  <a:lnTo>
                    <a:pt x="277" y="107695"/>
                  </a:lnTo>
                  <a:lnTo>
                    <a:pt x="277"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28"/>
            <p:cNvSpPr/>
            <p:nvPr/>
          </p:nvSpPr>
          <p:spPr>
            <a:xfrm>
              <a:off x="3338475" y="2468075"/>
              <a:ext cx="7550" cy="2692400"/>
            </a:xfrm>
            <a:custGeom>
              <a:avLst/>
              <a:gdLst/>
              <a:ahLst/>
              <a:cxnLst/>
              <a:rect l="l" t="t" r="r" b="b"/>
              <a:pathLst>
                <a:path w="302" h="107696" extrusionOk="0">
                  <a:moveTo>
                    <a:pt x="1" y="0"/>
                  </a:moveTo>
                  <a:lnTo>
                    <a:pt x="1" y="107695"/>
                  </a:lnTo>
                  <a:lnTo>
                    <a:pt x="302" y="107695"/>
                  </a:lnTo>
                  <a:lnTo>
                    <a:pt x="302"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28"/>
            <p:cNvSpPr/>
            <p:nvPr/>
          </p:nvSpPr>
          <p:spPr>
            <a:xfrm>
              <a:off x="3137975"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28"/>
            <p:cNvSpPr/>
            <p:nvPr/>
          </p:nvSpPr>
          <p:spPr>
            <a:xfrm>
              <a:off x="2936850" y="2468075"/>
              <a:ext cx="7550" cy="2692400"/>
            </a:xfrm>
            <a:custGeom>
              <a:avLst/>
              <a:gdLst/>
              <a:ahLst/>
              <a:cxnLst/>
              <a:rect l="l" t="t" r="r" b="b"/>
              <a:pathLst>
                <a:path w="302" h="107696" extrusionOk="0">
                  <a:moveTo>
                    <a:pt x="1" y="0"/>
                  </a:moveTo>
                  <a:lnTo>
                    <a:pt x="1"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28"/>
            <p:cNvSpPr/>
            <p:nvPr/>
          </p:nvSpPr>
          <p:spPr>
            <a:xfrm>
              <a:off x="2736350"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28"/>
            <p:cNvSpPr/>
            <p:nvPr/>
          </p:nvSpPr>
          <p:spPr>
            <a:xfrm>
              <a:off x="2535225" y="2468075"/>
              <a:ext cx="7550" cy="2692400"/>
            </a:xfrm>
            <a:custGeom>
              <a:avLst/>
              <a:gdLst/>
              <a:ahLst/>
              <a:cxnLst/>
              <a:rect l="l" t="t" r="r" b="b"/>
              <a:pathLst>
                <a:path w="302"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28"/>
            <p:cNvSpPr/>
            <p:nvPr/>
          </p:nvSpPr>
          <p:spPr>
            <a:xfrm>
              <a:off x="2334725"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28"/>
            <p:cNvSpPr/>
            <p:nvPr/>
          </p:nvSpPr>
          <p:spPr>
            <a:xfrm>
              <a:off x="2133600" y="2468075"/>
              <a:ext cx="7525" cy="2692400"/>
            </a:xfrm>
            <a:custGeom>
              <a:avLst/>
              <a:gdLst/>
              <a:ahLst/>
              <a:cxnLst/>
              <a:rect l="l" t="t" r="r" b="b"/>
              <a:pathLst>
                <a:path w="301"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28"/>
            <p:cNvSpPr/>
            <p:nvPr/>
          </p:nvSpPr>
          <p:spPr>
            <a:xfrm>
              <a:off x="1933100"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40" name="Google Shape;1740;p28"/>
          <p:cNvSpPr/>
          <p:nvPr/>
        </p:nvSpPr>
        <p:spPr>
          <a:xfrm rot="-10799889">
            <a:off x="-44225" y="-887050"/>
            <a:ext cx="9288600" cy="6024300"/>
          </a:xfrm>
          <a:prstGeom prst="rect">
            <a:avLst/>
          </a:prstGeom>
          <a:gradFill>
            <a:gsLst>
              <a:gs pos="0">
                <a:schemeClr val="dk2"/>
              </a:gs>
              <a:gs pos="77000">
                <a:srgbClr val="1D0D24">
                  <a:alpha val="0"/>
                </a:srgbClr>
              </a:gs>
              <a:gs pos="100000">
                <a:srgbClr val="1D0D24">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28"/>
          <p:cNvSpPr/>
          <p:nvPr/>
        </p:nvSpPr>
        <p:spPr>
          <a:xfrm rot="2700000">
            <a:off x="7303804" y="244460"/>
            <a:ext cx="1544745" cy="4654601"/>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28"/>
          <p:cNvSpPr/>
          <p:nvPr/>
        </p:nvSpPr>
        <p:spPr>
          <a:xfrm rot="2700000">
            <a:off x="3426355" y="-1792824"/>
            <a:ext cx="1544745" cy="5651197"/>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28"/>
          <p:cNvSpPr/>
          <p:nvPr/>
        </p:nvSpPr>
        <p:spPr>
          <a:xfrm rot="-8100000">
            <a:off x="2747054" y="1737047"/>
            <a:ext cx="1544745" cy="4654601"/>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28"/>
          <p:cNvSpPr/>
          <p:nvPr/>
        </p:nvSpPr>
        <p:spPr>
          <a:xfrm rot="-8100000">
            <a:off x="-1890046" y="1944247"/>
            <a:ext cx="1544745" cy="4654601"/>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28"/>
          <p:cNvSpPr/>
          <p:nvPr/>
        </p:nvSpPr>
        <p:spPr>
          <a:xfrm rot="-8100000">
            <a:off x="7904750" y="-1147459"/>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28"/>
          <p:cNvSpPr/>
          <p:nvPr/>
        </p:nvSpPr>
        <p:spPr>
          <a:xfrm rot="-8100000">
            <a:off x="225200" y="3811341"/>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28"/>
          <p:cNvSpPr/>
          <p:nvPr/>
        </p:nvSpPr>
        <p:spPr>
          <a:xfrm rot="-8100000">
            <a:off x="9510937" y="1968978"/>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28"/>
          <p:cNvSpPr txBox="1">
            <a:spLocks noGrp="1"/>
          </p:cNvSpPr>
          <p:nvPr>
            <p:ph type="ctrTitle"/>
          </p:nvPr>
        </p:nvSpPr>
        <p:spPr>
          <a:xfrm>
            <a:off x="712800" y="441350"/>
            <a:ext cx="4719300" cy="1085700"/>
          </a:xfrm>
          <a:prstGeom prst="rect">
            <a:avLst/>
          </a:prstGeom>
        </p:spPr>
        <p:txBody>
          <a:bodyPr spcFirstLastPara="1" wrap="square" lIns="91425" tIns="91425" rIns="91425" bIns="91425" anchor="t" anchorCtr="0">
            <a:noAutofit/>
          </a:bodyPr>
          <a:lstStyle>
            <a:lvl1pPr lvl="0" algn="l" rtl="0">
              <a:spcBef>
                <a:spcPts val="0"/>
              </a:spcBef>
              <a:spcAft>
                <a:spcPts val="0"/>
              </a:spcAft>
              <a:buClr>
                <a:schemeClr val="accent4"/>
              </a:buClr>
              <a:buSzPts val="7200"/>
              <a:buNone/>
              <a:defRPr sz="4000">
                <a:solidFill>
                  <a:schemeClr val="accent4"/>
                </a:solidFill>
              </a:defRPr>
            </a:lvl1pPr>
            <a:lvl2pPr lvl="1" algn="ctr" rtl="0">
              <a:lnSpc>
                <a:spcPct val="80000"/>
              </a:lnSpc>
              <a:spcBef>
                <a:spcPts val="0"/>
              </a:spcBef>
              <a:spcAft>
                <a:spcPts val="0"/>
              </a:spcAft>
              <a:buClr>
                <a:schemeClr val="accent4"/>
              </a:buClr>
              <a:buSzPts val="7200"/>
              <a:buNone/>
              <a:defRPr sz="7200">
                <a:solidFill>
                  <a:schemeClr val="accent4"/>
                </a:solidFill>
              </a:defRPr>
            </a:lvl2pPr>
            <a:lvl3pPr lvl="2" algn="ctr" rtl="0">
              <a:lnSpc>
                <a:spcPct val="80000"/>
              </a:lnSpc>
              <a:spcBef>
                <a:spcPts val="0"/>
              </a:spcBef>
              <a:spcAft>
                <a:spcPts val="0"/>
              </a:spcAft>
              <a:buClr>
                <a:schemeClr val="accent4"/>
              </a:buClr>
              <a:buSzPts val="7200"/>
              <a:buNone/>
              <a:defRPr sz="7200">
                <a:solidFill>
                  <a:schemeClr val="accent4"/>
                </a:solidFill>
              </a:defRPr>
            </a:lvl3pPr>
            <a:lvl4pPr lvl="3" algn="ctr" rtl="0">
              <a:lnSpc>
                <a:spcPct val="80000"/>
              </a:lnSpc>
              <a:spcBef>
                <a:spcPts val="0"/>
              </a:spcBef>
              <a:spcAft>
                <a:spcPts val="0"/>
              </a:spcAft>
              <a:buClr>
                <a:schemeClr val="accent4"/>
              </a:buClr>
              <a:buSzPts val="7200"/>
              <a:buNone/>
              <a:defRPr sz="7200">
                <a:solidFill>
                  <a:schemeClr val="accent4"/>
                </a:solidFill>
              </a:defRPr>
            </a:lvl4pPr>
            <a:lvl5pPr lvl="4" algn="ctr" rtl="0">
              <a:lnSpc>
                <a:spcPct val="80000"/>
              </a:lnSpc>
              <a:spcBef>
                <a:spcPts val="0"/>
              </a:spcBef>
              <a:spcAft>
                <a:spcPts val="0"/>
              </a:spcAft>
              <a:buClr>
                <a:schemeClr val="accent4"/>
              </a:buClr>
              <a:buSzPts val="7200"/>
              <a:buNone/>
              <a:defRPr sz="7200">
                <a:solidFill>
                  <a:schemeClr val="accent4"/>
                </a:solidFill>
              </a:defRPr>
            </a:lvl5pPr>
            <a:lvl6pPr lvl="5" algn="ctr" rtl="0">
              <a:lnSpc>
                <a:spcPct val="80000"/>
              </a:lnSpc>
              <a:spcBef>
                <a:spcPts val="0"/>
              </a:spcBef>
              <a:spcAft>
                <a:spcPts val="0"/>
              </a:spcAft>
              <a:buClr>
                <a:schemeClr val="accent4"/>
              </a:buClr>
              <a:buSzPts val="7200"/>
              <a:buNone/>
              <a:defRPr sz="7200">
                <a:solidFill>
                  <a:schemeClr val="accent4"/>
                </a:solidFill>
              </a:defRPr>
            </a:lvl6pPr>
            <a:lvl7pPr lvl="6" algn="ctr" rtl="0">
              <a:lnSpc>
                <a:spcPct val="80000"/>
              </a:lnSpc>
              <a:spcBef>
                <a:spcPts val="0"/>
              </a:spcBef>
              <a:spcAft>
                <a:spcPts val="0"/>
              </a:spcAft>
              <a:buClr>
                <a:schemeClr val="accent4"/>
              </a:buClr>
              <a:buSzPts val="7200"/>
              <a:buNone/>
              <a:defRPr sz="7200">
                <a:solidFill>
                  <a:schemeClr val="accent4"/>
                </a:solidFill>
              </a:defRPr>
            </a:lvl7pPr>
            <a:lvl8pPr lvl="7" algn="ctr" rtl="0">
              <a:lnSpc>
                <a:spcPct val="80000"/>
              </a:lnSpc>
              <a:spcBef>
                <a:spcPts val="0"/>
              </a:spcBef>
              <a:spcAft>
                <a:spcPts val="0"/>
              </a:spcAft>
              <a:buClr>
                <a:schemeClr val="accent4"/>
              </a:buClr>
              <a:buSzPts val="7200"/>
              <a:buNone/>
              <a:defRPr sz="7200">
                <a:solidFill>
                  <a:schemeClr val="accent4"/>
                </a:solidFill>
              </a:defRPr>
            </a:lvl8pPr>
            <a:lvl9pPr lvl="8" algn="ctr" rtl="0">
              <a:lnSpc>
                <a:spcPct val="80000"/>
              </a:lnSpc>
              <a:spcBef>
                <a:spcPts val="0"/>
              </a:spcBef>
              <a:spcAft>
                <a:spcPts val="0"/>
              </a:spcAft>
              <a:buClr>
                <a:schemeClr val="accent4"/>
              </a:buClr>
              <a:buSzPts val="7200"/>
              <a:buNone/>
              <a:defRPr sz="7200">
                <a:solidFill>
                  <a:schemeClr val="accent4"/>
                </a:solidFill>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hanks">
  <p:cSld name="CUSTOM_10_1_1">
    <p:bg>
      <p:bgPr>
        <a:solidFill>
          <a:schemeClr val="lt1"/>
        </a:solidFill>
        <a:effectLst/>
      </p:bgPr>
    </p:bg>
    <p:spTree>
      <p:nvGrpSpPr>
        <p:cNvPr id="1" name="Shape 1749"/>
        <p:cNvGrpSpPr/>
        <p:nvPr/>
      </p:nvGrpSpPr>
      <p:grpSpPr>
        <a:xfrm>
          <a:off x="0" y="0"/>
          <a:ext cx="0" cy="0"/>
          <a:chOff x="0" y="0"/>
          <a:chExt cx="0" cy="0"/>
        </a:xfrm>
      </p:grpSpPr>
      <p:grpSp>
        <p:nvGrpSpPr>
          <p:cNvPr id="1750" name="Google Shape;1750;p29"/>
          <p:cNvGrpSpPr/>
          <p:nvPr/>
        </p:nvGrpSpPr>
        <p:grpSpPr>
          <a:xfrm>
            <a:off x="-100309" y="-413298"/>
            <a:ext cx="9344800" cy="5970256"/>
            <a:chOff x="1731950" y="2464950"/>
            <a:chExt cx="4224975" cy="2699275"/>
          </a:xfrm>
        </p:grpSpPr>
        <p:sp>
          <p:nvSpPr>
            <p:cNvPr id="1751" name="Google Shape;1751;p29"/>
            <p:cNvSpPr/>
            <p:nvPr/>
          </p:nvSpPr>
          <p:spPr>
            <a:xfrm>
              <a:off x="1731950" y="2464950"/>
              <a:ext cx="4224975" cy="2699275"/>
            </a:xfrm>
            <a:custGeom>
              <a:avLst/>
              <a:gdLst/>
              <a:ahLst/>
              <a:cxnLst/>
              <a:rect l="l" t="t" r="r" b="b"/>
              <a:pathLst>
                <a:path w="168999" h="107971" extrusionOk="0">
                  <a:moveTo>
                    <a:pt x="168698" y="276"/>
                  </a:moveTo>
                  <a:lnTo>
                    <a:pt x="168698" y="107695"/>
                  </a:lnTo>
                  <a:lnTo>
                    <a:pt x="277" y="107695"/>
                  </a:lnTo>
                  <a:lnTo>
                    <a:pt x="277" y="276"/>
                  </a:lnTo>
                  <a:close/>
                  <a:moveTo>
                    <a:pt x="1" y="0"/>
                  </a:moveTo>
                  <a:lnTo>
                    <a:pt x="1" y="107971"/>
                  </a:lnTo>
                  <a:lnTo>
                    <a:pt x="168999" y="107971"/>
                  </a:lnTo>
                  <a:lnTo>
                    <a:pt x="168999"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29"/>
            <p:cNvSpPr/>
            <p:nvPr/>
          </p:nvSpPr>
          <p:spPr>
            <a:xfrm>
              <a:off x="1735725" y="5028875"/>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29"/>
            <p:cNvSpPr/>
            <p:nvPr/>
          </p:nvSpPr>
          <p:spPr>
            <a:xfrm>
              <a:off x="1735725" y="4900425"/>
              <a:ext cx="4217450" cy="7525"/>
            </a:xfrm>
            <a:custGeom>
              <a:avLst/>
              <a:gdLst/>
              <a:ahLst/>
              <a:cxnLst/>
              <a:rect l="l" t="t" r="r" b="b"/>
              <a:pathLst>
                <a:path w="168698" h="301"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29"/>
            <p:cNvSpPr/>
            <p:nvPr/>
          </p:nvSpPr>
          <p:spPr>
            <a:xfrm>
              <a:off x="1735725" y="4772600"/>
              <a:ext cx="4217450" cy="6925"/>
            </a:xfrm>
            <a:custGeom>
              <a:avLst/>
              <a:gdLst/>
              <a:ahLst/>
              <a:cxnLst/>
              <a:rect l="l" t="t" r="r" b="b"/>
              <a:pathLst>
                <a:path w="168698" h="277"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29"/>
            <p:cNvSpPr/>
            <p:nvPr/>
          </p:nvSpPr>
          <p:spPr>
            <a:xfrm>
              <a:off x="1735725" y="4644150"/>
              <a:ext cx="4217450" cy="7550"/>
            </a:xfrm>
            <a:custGeom>
              <a:avLst/>
              <a:gdLst/>
              <a:ahLst/>
              <a:cxnLst/>
              <a:rect l="l" t="t" r="r" b="b"/>
              <a:pathLst>
                <a:path w="168698" h="302" extrusionOk="0">
                  <a:moveTo>
                    <a:pt x="0" y="1"/>
                  </a:moveTo>
                  <a:lnTo>
                    <a:pt x="0" y="301"/>
                  </a:lnTo>
                  <a:lnTo>
                    <a:pt x="168698" y="301"/>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29"/>
            <p:cNvSpPr/>
            <p:nvPr/>
          </p:nvSpPr>
          <p:spPr>
            <a:xfrm>
              <a:off x="1735725" y="4516325"/>
              <a:ext cx="4217450" cy="6925"/>
            </a:xfrm>
            <a:custGeom>
              <a:avLst/>
              <a:gdLst/>
              <a:ahLst/>
              <a:cxnLst/>
              <a:rect l="l" t="t" r="r" b="b"/>
              <a:pathLst>
                <a:path w="168698" h="277" extrusionOk="0">
                  <a:moveTo>
                    <a:pt x="0" y="1"/>
                  </a:moveTo>
                  <a:lnTo>
                    <a:pt x="0" y="276"/>
                  </a:lnTo>
                  <a:lnTo>
                    <a:pt x="168698" y="276"/>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29"/>
            <p:cNvSpPr/>
            <p:nvPr/>
          </p:nvSpPr>
          <p:spPr>
            <a:xfrm>
              <a:off x="1735725" y="4387875"/>
              <a:ext cx="4217450" cy="6925"/>
            </a:xfrm>
            <a:custGeom>
              <a:avLst/>
              <a:gdLst/>
              <a:ahLst/>
              <a:cxnLst/>
              <a:rect l="l" t="t" r="r" b="b"/>
              <a:pathLst>
                <a:path w="168698" h="277" extrusionOk="0">
                  <a:moveTo>
                    <a:pt x="0" y="1"/>
                  </a:moveTo>
                  <a:lnTo>
                    <a:pt x="0" y="277"/>
                  </a:lnTo>
                  <a:lnTo>
                    <a:pt x="168698" y="277"/>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29"/>
            <p:cNvSpPr/>
            <p:nvPr/>
          </p:nvSpPr>
          <p:spPr>
            <a:xfrm>
              <a:off x="1735725" y="4259450"/>
              <a:ext cx="4217450" cy="7525"/>
            </a:xfrm>
            <a:custGeom>
              <a:avLst/>
              <a:gdLst/>
              <a:ahLst/>
              <a:cxnLst/>
              <a:rect l="l" t="t" r="r" b="b"/>
              <a:pathLst>
                <a:path w="168698" h="301"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29"/>
            <p:cNvSpPr/>
            <p:nvPr/>
          </p:nvSpPr>
          <p:spPr>
            <a:xfrm>
              <a:off x="1735725" y="4131625"/>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29"/>
            <p:cNvSpPr/>
            <p:nvPr/>
          </p:nvSpPr>
          <p:spPr>
            <a:xfrm>
              <a:off x="1735725" y="4003175"/>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29"/>
            <p:cNvSpPr/>
            <p:nvPr/>
          </p:nvSpPr>
          <p:spPr>
            <a:xfrm>
              <a:off x="1735725" y="3874725"/>
              <a:ext cx="4217450" cy="7550"/>
            </a:xfrm>
            <a:custGeom>
              <a:avLst/>
              <a:gdLst/>
              <a:ahLst/>
              <a:cxnLst/>
              <a:rect l="l" t="t" r="r" b="b"/>
              <a:pathLst>
                <a:path w="168698" h="302"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29"/>
            <p:cNvSpPr/>
            <p:nvPr/>
          </p:nvSpPr>
          <p:spPr>
            <a:xfrm>
              <a:off x="1735725" y="3746900"/>
              <a:ext cx="4217450" cy="6925"/>
            </a:xfrm>
            <a:custGeom>
              <a:avLst/>
              <a:gdLst/>
              <a:ahLst/>
              <a:cxnLst/>
              <a:rect l="l" t="t" r="r" b="b"/>
              <a:pathLst>
                <a:path w="168698" h="277" extrusionOk="0">
                  <a:moveTo>
                    <a:pt x="0" y="1"/>
                  </a:moveTo>
                  <a:lnTo>
                    <a:pt x="0" y="276"/>
                  </a:lnTo>
                  <a:lnTo>
                    <a:pt x="168698" y="276"/>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29"/>
            <p:cNvSpPr/>
            <p:nvPr/>
          </p:nvSpPr>
          <p:spPr>
            <a:xfrm>
              <a:off x="1735725" y="3618450"/>
              <a:ext cx="4217450" cy="7550"/>
            </a:xfrm>
            <a:custGeom>
              <a:avLst/>
              <a:gdLst/>
              <a:ahLst/>
              <a:cxnLst/>
              <a:rect l="l" t="t" r="r" b="b"/>
              <a:pathLst>
                <a:path w="168698" h="302" extrusionOk="0">
                  <a:moveTo>
                    <a:pt x="0" y="1"/>
                  </a:moveTo>
                  <a:lnTo>
                    <a:pt x="0" y="302"/>
                  </a:lnTo>
                  <a:lnTo>
                    <a:pt x="168698" y="302"/>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29"/>
            <p:cNvSpPr/>
            <p:nvPr/>
          </p:nvSpPr>
          <p:spPr>
            <a:xfrm>
              <a:off x="1735725" y="3490625"/>
              <a:ext cx="4217450" cy="6925"/>
            </a:xfrm>
            <a:custGeom>
              <a:avLst/>
              <a:gdLst/>
              <a:ahLst/>
              <a:cxnLst/>
              <a:rect l="l" t="t" r="r" b="b"/>
              <a:pathLst>
                <a:path w="168698" h="277" extrusionOk="0">
                  <a:moveTo>
                    <a:pt x="0" y="1"/>
                  </a:moveTo>
                  <a:lnTo>
                    <a:pt x="0" y="277"/>
                  </a:lnTo>
                  <a:lnTo>
                    <a:pt x="168698" y="277"/>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29"/>
            <p:cNvSpPr/>
            <p:nvPr/>
          </p:nvSpPr>
          <p:spPr>
            <a:xfrm>
              <a:off x="1735725" y="3362200"/>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29"/>
            <p:cNvSpPr/>
            <p:nvPr/>
          </p:nvSpPr>
          <p:spPr>
            <a:xfrm>
              <a:off x="1735725" y="3233750"/>
              <a:ext cx="4217450" cy="7525"/>
            </a:xfrm>
            <a:custGeom>
              <a:avLst/>
              <a:gdLst/>
              <a:ahLst/>
              <a:cxnLst/>
              <a:rect l="l" t="t" r="r" b="b"/>
              <a:pathLst>
                <a:path w="168698" h="301"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29"/>
            <p:cNvSpPr/>
            <p:nvPr/>
          </p:nvSpPr>
          <p:spPr>
            <a:xfrm>
              <a:off x="1735725" y="3105925"/>
              <a:ext cx="4217450" cy="6925"/>
            </a:xfrm>
            <a:custGeom>
              <a:avLst/>
              <a:gdLst/>
              <a:ahLst/>
              <a:cxnLst/>
              <a:rect l="l" t="t" r="r" b="b"/>
              <a:pathLst>
                <a:path w="168698" h="277"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29"/>
            <p:cNvSpPr/>
            <p:nvPr/>
          </p:nvSpPr>
          <p:spPr>
            <a:xfrm>
              <a:off x="1735725" y="2977475"/>
              <a:ext cx="4217450" cy="7550"/>
            </a:xfrm>
            <a:custGeom>
              <a:avLst/>
              <a:gdLst/>
              <a:ahLst/>
              <a:cxnLst/>
              <a:rect l="l" t="t" r="r" b="b"/>
              <a:pathLst>
                <a:path w="168698" h="302" extrusionOk="0">
                  <a:moveTo>
                    <a:pt x="0" y="1"/>
                  </a:moveTo>
                  <a:lnTo>
                    <a:pt x="0" y="301"/>
                  </a:lnTo>
                  <a:lnTo>
                    <a:pt x="168698" y="301"/>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29"/>
            <p:cNvSpPr/>
            <p:nvPr/>
          </p:nvSpPr>
          <p:spPr>
            <a:xfrm>
              <a:off x="1735725" y="2849025"/>
              <a:ext cx="4217450" cy="7550"/>
            </a:xfrm>
            <a:custGeom>
              <a:avLst/>
              <a:gdLst/>
              <a:ahLst/>
              <a:cxnLst/>
              <a:rect l="l" t="t" r="r" b="b"/>
              <a:pathLst>
                <a:path w="168698" h="302" extrusionOk="0">
                  <a:moveTo>
                    <a:pt x="0" y="1"/>
                  </a:moveTo>
                  <a:lnTo>
                    <a:pt x="0" y="301"/>
                  </a:lnTo>
                  <a:lnTo>
                    <a:pt x="168698" y="301"/>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29"/>
            <p:cNvSpPr/>
            <p:nvPr/>
          </p:nvSpPr>
          <p:spPr>
            <a:xfrm>
              <a:off x="1735725" y="2721200"/>
              <a:ext cx="4217450" cy="6925"/>
            </a:xfrm>
            <a:custGeom>
              <a:avLst/>
              <a:gdLst/>
              <a:ahLst/>
              <a:cxnLst/>
              <a:rect l="l" t="t" r="r" b="b"/>
              <a:pathLst>
                <a:path w="168698" h="277" extrusionOk="0">
                  <a:moveTo>
                    <a:pt x="0" y="1"/>
                  </a:moveTo>
                  <a:lnTo>
                    <a:pt x="0" y="277"/>
                  </a:lnTo>
                  <a:lnTo>
                    <a:pt x="168698" y="277"/>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29"/>
            <p:cNvSpPr/>
            <p:nvPr/>
          </p:nvSpPr>
          <p:spPr>
            <a:xfrm>
              <a:off x="1735725" y="2592750"/>
              <a:ext cx="4217450" cy="7550"/>
            </a:xfrm>
            <a:custGeom>
              <a:avLst/>
              <a:gdLst/>
              <a:ahLst/>
              <a:cxnLst/>
              <a:rect l="l" t="t" r="r" b="b"/>
              <a:pathLst>
                <a:path w="168698" h="302" extrusionOk="0">
                  <a:moveTo>
                    <a:pt x="0" y="1"/>
                  </a:moveTo>
                  <a:lnTo>
                    <a:pt x="0" y="302"/>
                  </a:lnTo>
                  <a:lnTo>
                    <a:pt x="168698" y="302"/>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29"/>
            <p:cNvSpPr/>
            <p:nvPr/>
          </p:nvSpPr>
          <p:spPr>
            <a:xfrm>
              <a:off x="5748900"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29"/>
            <p:cNvSpPr/>
            <p:nvPr/>
          </p:nvSpPr>
          <p:spPr>
            <a:xfrm>
              <a:off x="5547750" y="2468075"/>
              <a:ext cx="7550" cy="2692400"/>
            </a:xfrm>
            <a:custGeom>
              <a:avLst/>
              <a:gdLst/>
              <a:ahLst/>
              <a:cxnLst/>
              <a:rect l="l" t="t" r="r" b="b"/>
              <a:pathLst>
                <a:path w="302" h="107696" extrusionOk="0">
                  <a:moveTo>
                    <a:pt x="1" y="0"/>
                  </a:moveTo>
                  <a:lnTo>
                    <a:pt x="1" y="107695"/>
                  </a:lnTo>
                  <a:lnTo>
                    <a:pt x="302" y="107695"/>
                  </a:lnTo>
                  <a:lnTo>
                    <a:pt x="302"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29"/>
            <p:cNvSpPr/>
            <p:nvPr/>
          </p:nvSpPr>
          <p:spPr>
            <a:xfrm>
              <a:off x="5347250" y="2468075"/>
              <a:ext cx="6925" cy="2692400"/>
            </a:xfrm>
            <a:custGeom>
              <a:avLst/>
              <a:gdLst/>
              <a:ahLst/>
              <a:cxnLst/>
              <a:rect l="l" t="t" r="r" b="b"/>
              <a:pathLst>
                <a:path w="277" h="107696" extrusionOk="0">
                  <a:moveTo>
                    <a:pt x="1" y="0"/>
                  </a:moveTo>
                  <a:lnTo>
                    <a:pt x="1" y="107695"/>
                  </a:lnTo>
                  <a:lnTo>
                    <a:pt x="277" y="107695"/>
                  </a:lnTo>
                  <a:lnTo>
                    <a:pt x="277"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29"/>
            <p:cNvSpPr/>
            <p:nvPr/>
          </p:nvSpPr>
          <p:spPr>
            <a:xfrm>
              <a:off x="5146125"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29"/>
            <p:cNvSpPr/>
            <p:nvPr/>
          </p:nvSpPr>
          <p:spPr>
            <a:xfrm>
              <a:off x="4945625"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29"/>
            <p:cNvSpPr/>
            <p:nvPr/>
          </p:nvSpPr>
          <p:spPr>
            <a:xfrm>
              <a:off x="4744500"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29"/>
            <p:cNvSpPr/>
            <p:nvPr/>
          </p:nvSpPr>
          <p:spPr>
            <a:xfrm>
              <a:off x="4543375" y="2468075"/>
              <a:ext cx="7550" cy="2692400"/>
            </a:xfrm>
            <a:custGeom>
              <a:avLst/>
              <a:gdLst/>
              <a:ahLst/>
              <a:cxnLst/>
              <a:rect l="l" t="t" r="r" b="b"/>
              <a:pathLst>
                <a:path w="302"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29"/>
            <p:cNvSpPr/>
            <p:nvPr/>
          </p:nvSpPr>
          <p:spPr>
            <a:xfrm>
              <a:off x="4342875" y="2468075"/>
              <a:ext cx="6925" cy="2692400"/>
            </a:xfrm>
            <a:custGeom>
              <a:avLst/>
              <a:gdLst/>
              <a:ahLst/>
              <a:cxnLst/>
              <a:rect l="l" t="t" r="r" b="b"/>
              <a:pathLst>
                <a:path w="277"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29"/>
            <p:cNvSpPr/>
            <p:nvPr/>
          </p:nvSpPr>
          <p:spPr>
            <a:xfrm>
              <a:off x="4141750" y="2468075"/>
              <a:ext cx="7525" cy="2692400"/>
            </a:xfrm>
            <a:custGeom>
              <a:avLst/>
              <a:gdLst/>
              <a:ahLst/>
              <a:cxnLst/>
              <a:rect l="l" t="t" r="r" b="b"/>
              <a:pathLst>
                <a:path w="301"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29"/>
            <p:cNvSpPr/>
            <p:nvPr/>
          </p:nvSpPr>
          <p:spPr>
            <a:xfrm>
              <a:off x="3941250"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29"/>
            <p:cNvSpPr/>
            <p:nvPr/>
          </p:nvSpPr>
          <p:spPr>
            <a:xfrm>
              <a:off x="3740125" y="2468075"/>
              <a:ext cx="7525" cy="2692400"/>
            </a:xfrm>
            <a:custGeom>
              <a:avLst/>
              <a:gdLst/>
              <a:ahLst/>
              <a:cxnLst/>
              <a:rect l="l" t="t" r="r" b="b"/>
              <a:pathLst>
                <a:path w="301"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29"/>
            <p:cNvSpPr/>
            <p:nvPr/>
          </p:nvSpPr>
          <p:spPr>
            <a:xfrm>
              <a:off x="3539600" y="2468075"/>
              <a:ext cx="6925" cy="2692400"/>
            </a:xfrm>
            <a:custGeom>
              <a:avLst/>
              <a:gdLst/>
              <a:ahLst/>
              <a:cxnLst/>
              <a:rect l="l" t="t" r="r" b="b"/>
              <a:pathLst>
                <a:path w="277" h="107696" extrusionOk="0">
                  <a:moveTo>
                    <a:pt x="1" y="0"/>
                  </a:moveTo>
                  <a:lnTo>
                    <a:pt x="1" y="107695"/>
                  </a:lnTo>
                  <a:lnTo>
                    <a:pt x="277" y="107695"/>
                  </a:lnTo>
                  <a:lnTo>
                    <a:pt x="277"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29"/>
            <p:cNvSpPr/>
            <p:nvPr/>
          </p:nvSpPr>
          <p:spPr>
            <a:xfrm>
              <a:off x="3338475" y="2468075"/>
              <a:ext cx="7550" cy="2692400"/>
            </a:xfrm>
            <a:custGeom>
              <a:avLst/>
              <a:gdLst/>
              <a:ahLst/>
              <a:cxnLst/>
              <a:rect l="l" t="t" r="r" b="b"/>
              <a:pathLst>
                <a:path w="302" h="107696" extrusionOk="0">
                  <a:moveTo>
                    <a:pt x="1" y="0"/>
                  </a:moveTo>
                  <a:lnTo>
                    <a:pt x="1" y="107695"/>
                  </a:lnTo>
                  <a:lnTo>
                    <a:pt x="302" y="107695"/>
                  </a:lnTo>
                  <a:lnTo>
                    <a:pt x="302"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29"/>
            <p:cNvSpPr/>
            <p:nvPr/>
          </p:nvSpPr>
          <p:spPr>
            <a:xfrm>
              <a:off x="3137975"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29"/>
            <p:cNvSpPr/>
            <p:nvPr/>
          </p:nvSpPr>
          <p:spPr>
            <a:xfrm>
              <a:off x="2936850" y="2468075"/>
              <a:ext cx="7550" cy="2692400"/>
            </a:xfrm>
            <a:custGeom>
              <a:avLst/>
              <a:gdLst/>
              <a:ahLst/>
              <a:cxnLst/>
              <a:rect l="l" t="t" r="r" b="b"/>
              <a:pathLst>
                <a:path w="302" h="107696" extrusionOk="0">
                  <a:moveTo>
                    <a:pt x="1" y="0"/>
                  </a:moveTo>
                  <a:lnTo>
                    <a:pt x="1"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29"/>
            <p:cNvSpPr/>
            <p:nvPr/>
          </p:nvSpPr>
          <p:spPr>
            <a:xfrm>
              <a:off x="2736350"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29"/>
            <p:cNvSpPr/>
            <p:nvPr/>
          </p:nvSpPr>
          <p:spPr>
            <a:xfrm>
              <a:off x="2535225" y="2468075"/>
              <a:ext cx="7550" cy="2692400"/>
            </a:xfrm>
            <a:custGeom>
              <a:avLst/>
              <a:gdLst/>
              <a:ahLst/>
              <a:cxnLst/>
              <a:rect l="l" t="t" r="r" b="b"/>
              <a:pathLst>
                <a:path w="302"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29"/>
            <p:cNvSpPr/>
            <p:nvPr/>
          </p:nvSpPr>
          <p:spPr>
            <a:xfrm>
              <a:off x="2334725"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29"/>
            <p:cNvSpPr/>
            <p:nvPr/>
          </p:nvSpPr>
          <p:spPr>
            <a:xfrm>
              <a:off x="2133600" y="2468075"/>
              <a:ext cx="7525" cy="2692400"/>
            </a:xfrm>
            <a:custGeom>
              <a:avLst/>
              <a:gdLst/>
              <a:ahLst/>
              <a:cxnLst/>
              <a:rect l="l" t="t" r="r" b="b"/>
              <a:pathLst>
                <a:path w="301"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29"/>
            <p:cNvSpPr/>
            <p:nvPr/>
          </p:nvSpPr>
          <p:spPr>
            <a:xfrm>
              <a:off x="1933100"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2" name="Google Shape;1792;p29"/>
          <p:cNvSpPr/>
          <p:nvPr/>
        </p:nvSpPr>
        <p:spPr>
          <a:xfrm rot="-10799889">
            <a:off x="-44225" y="-887050"/>
            <a:ext cx="9288600" cy="6024300"/>
          </a:xfrm>
          <a:prstGeom prst="rect">
            <a:avLst/>
          </a:prstGeom>
          <a:gradFill>
            <a:gsLst>
              <a:gs pos="0">
                <a:schemeClr val="dk2"/>
              </a:gs>
              <a:gs pos="77000">
                <a:srgbClr val="1D0D24">
                  <a:alpha val="0"/>
                </a:srgbClr>
              </a:gs>
              <a:gs pos="100000">
                <a:srgbClr val="1D0D24">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29"/>
          <p:cNvSpPr/>
          <p:nvPr/>
        </p:nvSpPr>
        <p:spPr>
          <a:xfrm rot="2700000">
            <a:off x="-537199" y="-2470978"/>
            <a:ext cx="1544745" cy="4654601"/>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29"/>
          <p:cNvSpPr/>
          <p:nvPr/>
        </p:nvSpPr>
        <p:spPr>
          <a:xfrm rot="2700000">
            <a:off x="4971594" y="-1505660"/>
            <a:ext cx="1544745" cy="5550223"/>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29"/>
          <p:cNvSpPr/>
          <p:nvPr/>
        </p:nvSpPr>
        <p:spPr>
          <a:xfrm rot="-8100000">
            <a:off x="-731324" y="2033047"/>
            <a:ext cx="1544745" cy="4654601"/>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29"/>
          <p:cNvSpPr/>
          <p:nvPr/>
        </p:nvSpPr>
        <p:spPr>
          <a:xfrm rot="2700000">
            <a:off x="8502582" y="174615"/>
            <a:ext cx="1544745" cy="5550223"/>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29"/>
          <p:cNvSpPr/>
          <p:nvPr/>
        </p:nvSpPr>
        <p:spPr>
          <a:xfrm rot="-8100000">
            <a:off x="3461076" y="2639897"/>
            <a:ext cx="1544745" cy="4654601"/>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29"/>
          <p:cNvSpPr/>
          <p:nvPr/>
        </p:nvSpPr>
        <p:spPr>
          <a:xfrm rot="-8100000">
            <a:off x="8295074" y="-781047"/>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9" name="Google Shape;1799;p29"/>
          <p:cNvGrpSpPr/>
          <p:nvPr/>
        </p:nvGrpSpPr>
        <p:grpSpPr>
          <a:xfrm flipH="1">
            <a:off x="-208578" y="3802995"/>
            <a:ext cx="814235" cy="814235"/>
            <a:chOff x="6094950" y="1036375"/>
            <a:chExt cx="1122000" cy="1122000"/>
          </a:xfrm>
        </p:grpSpPr>
        <p:sp>
          <p:nvSpPr>
            <p:cNvPr id="1800" name="Google Shape;1800;p29"/>
            <p:cNvSpPr/>
            <p:nvPr/>
          </p:nvSpPr>
          <p:spPr>
            <a:xfrm>
              <a:off x="6171150" y="1112575"/>
              <a:ext cx="1045800" cy="1045800"/>
            </a:xfrm>
            <a:prstGeom prst="donut">
              <a:avLst>
                <a:gd name="adj" fmla="val 13018"/>
              </a:avLst>
            </a:prstGeom>
            <a:gradFill>
              <a:gsLst>
                <a:gs pos="0">
                  <a:schemeClr val="lt1"/>
                </a:gs>
                <a:gs pos="100000">
                  <a:schemeClr val="dk2"/>
                </a:gs>
              </a:gsLst>
              <a:lin ang="5400012" scaled="0"/>
            </a:gradFill>
            <a:ln>
              <a:noFill/>
            </a:ln>
            <a:effectLst>
              <a:outerShdw blurRad="442913" dist="19050" dir="5400000" algn="bl" rotWithShape="0">
                <a:srgbClr val="000000">
                  <a:alpha val="3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29"/>
            <p:cNvSpPr/>
            <p:nvPr/>
          </p:nvSpPr>
          <p:spPr>
            <a:xfrm>
              <a:off x="6094950" y="1036375"/>
              <a:ext cx="1045800" cy="1045800"/>
            </a:xfrm>
            <a:prstGeom prst="donut">
              <a:avLst>
                <a:gd name="adj" fmla="val 13018"/>
              </a:avLst>
            </a:prstGeom>
            <a:gradFill>
              <a:gsLst>
                <a:gs pos="0">
                  <a:schemeClr val="dk1"/>
                </a:gs>
                <a:gs pos="3900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2" name="Google Shape;1802;p29"/>
          <p:cNvGrpSpPr/>
          <p:nvPr/>
        </p:nvGrpSpPr>
        <p:grpSpPr>
          <a:xfrm flipH="1">
            <a:off x="8047597" y="4707308"/>
            <a:ext cx="814235" cy="814235"/>
            <a:chOff x="6094950" y="1036375"/>
            <a:chExt cx="1122000" cy="1122000"/>
          </a:xfrm>
        </p:grpSpPr>
        <p:sp>
          <p:nvSpPr>
            <p:cNvPr id="1803" name="Google Shape;1803;p29"/>
            <p:cNvSpPr/>
            <p:nvPr/>
          </p:nvSpPr>
          <p:spPr>
            <a:xfrm>
              <a:off x="6171150" y="1112575"/>
              <a:ext cx="1045800" cy="1045800"/>
            </a:xfrm>
            <a:prstGeom prst="donut">
              <a:avLst>
                <a:gd name="adj" fmla="val 13018"/>
              </a:avLst>
            </a:prstGeom>
            <a:gradFill>
              <a:gsLst>
                <a:gs pos="0">
                  <a:schemeClr val="lt1"/>
                </a:gs>
                <a:gs pos="100000">
                  <a:schemeClr val="dk2"/>
                </a:gs>
              </a:gsLst>
              <a:lin ang="5400012" scaled="0"/>
            </a:gradFill>
            <a:ln>
              <a:noFill/>
            </a:ln>
            <a:effectLst>
              <a:outerShdw blurRad="442913" dist="19050" dir="5400000" algn="bl" rotWithShape="0">
                <a:srgbClr val="000000">
                  <a:alpha val="3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29"/>
            <p:cNvSpPr/>
            <p:nvPr/>
          </p:nvSpPr>
          <p:spPr>
            <a:xfrm>
              <a:off x="6094950" y="1036375"/>
              <a:ext cx="1045800" cy="1045800"/>
            </a:xfrm>
            <a:prstGeom prst="donut">
              <a:avLst>
                <a:gd name="adj" fmla="val 13018"/>
              </a:avLst>
            </a:prstGeom>
            <a:gradFill>
              <a:gsLst>
                <a:gs pos="0">
                  <a:schemeClr val="dk1"/>
                </a:gs>
                <a:gs pos="3900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5" name="Google Shape;1805;p29"/>
          <p:cNvGrpSpPr/>
          <p:nvPr/>
        </p:nvGrpSpPr>
        <p:grpSpPr>
          <a:xfrm flipH="1">
            <a:off x="4974960" y="-254155"/>
            <a:ext cx="814235" cy="814235"/>
            <a:chOff x="6094950" y="1036375"/>
            <a:chExt cx="1122000" cy="1122000"/>
          </a:xfrm>
        </p:grpSpPr>
        <p:sp>
          <p:nvSpPr>
            <p:cNvPr id="1806" name="Google Shape;1806;p29"/>
            <p:cNvSpPr/>
            <p:nvPr/>
          </p:nvSpPr>
          <p:spPr>
            <a:xfrm>
              <a:off x="6171150" y="1112575"/>
              <a:ext cx="1045800" cy="1045800"/>
            </a:xfrm>
            <a:prstGeom prst="donut">
              <a:avLst>
                <a:gd name="adj" fmla="val 13018"/>
              </a:avLst>
            </a:prstGeom>
            <a:gradFill>
              <a:gsLst>
                <a:gs pos="0">
                  <a:schemeClr val="lt1"/>
                </a:gs>
                <a:gs pos="100000">
                  <a:schemeClr val="dk2"/>
                </a:gs>
              </a:gsLst>
              <a:lin ang="5400012" scaled="0"/>
            </a:gradFill>
            <a:ln>
              <a:noFill/>
            </a:ln>
            <a:effectLst>
              <a:outerShdw blurRad="442913" dist="19050" dir="5400000" algn="bl" rotWithShape="0">
                <a:srgbClr val="000000">
                  <a:alpha val="3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29"/>
            <p:cNvSpPr/>
            <p:nvPr/>
          </p:nvSpPr>
          <p:spPr>
            <a:xfrm>
              <a:off x="6094950" y="1036375"/>
              <a:ext cx="1045800" cy="1045800"/>
            </a:xfrm>
            <a:prstGeom prst="donut">
              <a:avLst>
                <a:gd name="adj" fmla="val 13018"/>
              </a:avLst>
            </a:prstGeom>
            <a:gradFill>
              <a:gsLst>
                <a:gs pos="0">
                  <a:schemeClr val="dk1"/>
                </a:gs>
                <a:gs pos="3900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8" name="Google Shape;1808;p29"/>
          <p:cNvSpPr/>
          <p:nvPr/>
        </p:nvSpPr>
        <p:spPr>
          <a:xfrm rot="-8100000">
            <a:off x="6824599" y="3905828"/>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29"/>
          <p:cNvSpPr/>
          <p:nvPr/>
        </p:nvSpPr>
        <p:spPr>
          <a:xfrm rot="-8100000">
            <a:off x="-342401" y="1718853"/>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29"/>
          <p:cNvSpPr/>
          <p:nvPr/>
        </p:nvSpPr>
        <p:spPr>
          <a:xfrm rot="-8100000">
            <a:off x="1904349" y="4361041"/>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29"/>
          <p:cNvSpPr/>
          <p:nvPr/>
        </p:nvSpPr>
        <p:spPr>
          <a:xfrm rot="-8100000">
            <a:off x="3079699" y="-1166672"/>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29"/>
          <p:cNvSpPr txBox="1">
            <a:spLocks noGrp="1"/>
          </p:cNvSpPr>
          <p:nvPr>
            <p:ph type="ctrTitle"/>
          </p:nvPr>
        </p:nvSpPr>
        <p:spPr>
          <a:xfrm>
            <a:off x="2007725" y="641718"/>
            <a:ext cx="5128800" cy="956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7200"/>
              <a:buNone/>
              <a:defRPr sz="6300">
                <a:solidFill>
                  <a:schemeClr val="accent4"/>
                </a:solidFill>
              </a:defRPr>
            </a:lvl1pPr>
            <a:lvl2pPr lvl="1" algn="ctr" rtl="0">
              <a:lnSpc>
                <a:spcPct val="80000"/>
              </a:lnSpc>
              <a:spcBef>
                <a:spcPts val="0"/>
              </a:spcBef>
              <a:spcAft>
                <a:spcPts val="0"/>
              </a:spcAft>
              <a:buClr>
                <a:schemeClr val="accent4"/>
              </a:buClr>
              <a:buSzPts val="7200"/>
              <a:buNone/>
              <a:defRPr sz="7200">
                <a:solidFill>
                  <a:schemeClr val="accent4"/>
                </a:solidFill>
              </a:defRPr>
            </a:lvl2pPr>
            <a:lvl3pPr lvl="2" algn="ctr" rtl="0">
              <a:lnSpc>
                <a:spcPct val="80000"/>
              </a:lnSpc>
              <a:spcBef>
                <a:spcPts val="0"/>
              </a:spcBef>
              <a:spcAft>
                <a:spcPts val="0"/>
              </a:spcAft>
              <a:buClr>
                <a:schemeClr val="accent4"/>
              </a:buClr>
              <a:buSzPts val="7200"/>
              <a:buNone/>
              <a:defRPr sz="7200">
                <a:solidFill>
                  <a:schemeClr val="accent4"/>
                </a:solidFill>
              </a:defRPr>
            </a:lvl3pPr>
            <a:lvl4pPr lvl="3" algn="ctr" rtl="0">
              <a:lnSpc>
                <a:spcPct val="80000"/>
              </a:lnSpc>
              <a:spcBef>
                <a:spcPts val="0"/>
              </a:spcBef>
              <a:spcAft>
                <a:spcPts val="0"/>
              </a:spcAft>
              <a:buClr>
                <a:schemeClr val="accent4"/>
              </a:buClr>
              <a:buSzPts val="7200"/>
              <a:buNone/>
              <a:defRPr sz="7200">
                <a:solidFill>
                  <a:schemeClr val="accent4"/>
                </a:solidFill>
              </a:defRPr>
            </a:lvl4pPr>
            <a:lvl5pPr lvl="4" algn="ctr" rtl="0">
              <a:lnSpc>
                <a:spcPct val="80000"/>
              </a:lnSpc>
              <a:spcBef>
                <a:spcPts val="0"/>
              </a:spcBef>
              <a:spcAft>
                <a:spcPts val="0"/>
              </a:spcAft>
              <a:buClr>
                <a:schemeClr val="accent4"/>
              </a:buClr>
              <a:buSzPts val="7200"/>
              <a:buNone/>
              <a:defRPr sz="7200">
                <a:solidFill>
                  <a:schemeClr val="accent4"/>
                </a:solidFill>
              </a:defRPr>
            </a:lvl5pPr>
            <a:lvl6pPr lvl="5" algn="ctr" rtl="0">
              <a:lnSpc>
                <a:spcPct val="80000"/>
              </a:lnSpc>
              <a:spcBef>
                <a:spcPts val="0"/>
              </a:spcBef>
              <a:spcAft>
                <a:spcPts val="0"/>
              </a:spcAft>
              <a:buClr>
                <a:schemeClr val="accent4"/>
              </a:buClr>
              <a:buSzPts val="7200"/>
              <a:buNone/>
              <a:defRPr sz="7200">
                <a:solidFill>
                  <a:schemeClr val="accent4"/>
                </a:solidFill>
              </a:defRPr>
            </a:lvl6pPr>
            <a:lvl7pPr lvl="6" algn="ctr" rtl="0">
              <a:lnSpc>
                <a:spcPct val="80000"/>
              </a:lnSpc>
              <a:spcBef>
                <a:spcPts val="0"/>
              </a:spcBef>
              <a:spcAft>
                <a:spcPts val="0"/>
              </a:spcAft>
              <a:buClr>
                <a:schemeClr val="accent4"/>
              </a:buClr>
              <a:buSzPts val="7200"/>
              <a:buNone/>
              <a:defRPr sz="7200">
                <a:solidFill>
                  <a:schemeClr val="accent4"/>
                </a:solidFill>
              </a:defRPr>
            </a:lvl7pPr>
            <a:lvl8pPr lvl="7" algn="ctr" rtl="0">
              <a:lnSpc>
                <a:spcPct val="80000"/>
              </a:lnSpc>
              <a:spcBef>
                <a:spcPts val="0"/>
              </a:spcBef>
              <a:spcAft>
                <a:spcPts val="0"/>
              </a:spcAft>
              <a:buClr>
                <a:schemeClr val="accent4"/>
              </a:buClr>
              <a:buSzPts val="7200"/>
              <a:buNone/>
              <a:defRPr sz="7200">
                <a:solidFill>
                  <a:schemeClr val="accent4"/>
                </a:solidFill>
              </a:defRPr>
            </a:lvl8pPr>
            <a:lvl9pPr lvl="8" algn="ctr" rtl="0">
              <a:lnSpc>
                <a:spcPct val="80000"/>
              </a:lnSpc>
              <a:spcBef>
                <a:spcPts val="0"/>
              </a:spcBef>
              <a:spcAft>
                <a:spcPts val="0"/>
              </a:spcAft>
              <a:buClr>
                <a:schemeClr val="accent4"/>
              </a:buClr>
              <a:buSzPts val="7200"/>
              <a:buNone/>
              <a:defRPr sz="7200">
                <a:solidFill>
                  <a:schemeClr val="accent4"/>
                </a:solidFill>
              </a:defRPr>
            </a:lvl9pPr>
          </a:lstStyle>
          <a:p>
            <a:endParaRPr/>
          </a:p>
        </p:txBody>
      </p:sp>
      <p:sp>
        <p:nvSpPr>
          <p:cNvPr id="1813" name="Google Shape;1813;p29"/>
          <p:cNvSpPr txBox="1">
            <a:spLocks noGrp="1"/>
          </p:cNvSpPr>
          <p:nvPr>
            <p:ph type="subTitle" idx="1"/>
          </p:nvPr>
        </p:nvSpPr>
        <p:spPr>
          <a:xfrm>
            <a:off x="2425175" y="1647350"/>
            <a:ext cx="4293900" cy="1172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800"/>
              <a:buNone/>
              <a:defRPr sz="1800">
                <a:solidFill>
                  <a:schemeClr val="accent4"/>
                </a:solidFill>
              </a:defRPr>
            </a:lvl1pPr>
            <a:lvl2pPr lvl="1" algn="ctr" rtl="0">
              <a:lnSpc>
                <a:spcPct val="100000"/>
              </a:lnSpc>
              <a:spcBef>
                <a:spcPts val="0"/>
              </a:spcBef>
              <a:spcAft>
                <a:spcPts val="0"/>
              </a:spcAft>
              <a:buClr>
                <a:schemeClr val="accent1"/>
              </a:buClr>
              <a:buSzPts val="1800"/>
              <a:buNone/>
              <a:defRPr sz="1800">
                <a:solidFill>
                  <a:schemeClr val="accent1"/>
                </a:solidFill>
              </a:defRPr>
            </a:lvl2pPr>
            <a:lvl3pPr lvl="2" algn="ctr" rtl="0">
              <a:lnSpc>
                <a:spcPct val="100000"/>
              </a:lnSpc>
              <a:spcBef>
                <a:spcPts val="0"/>
              </a:spcBef>
              <a:spcAft>
                <a:spcPts val="0"/>
              </a:spcAft>
              <a:buClr>
                <a:schemeClr val="accent1"/>
              </a:buClr>
              <a:buSzPts val="1800"/>
              <a:buNone/>
              <a:defRPr sz="1800">
                <a:solidFill>
                  <a:schemeClr val="accent1"/>
                </a:solidFill>
              </a:defRPr>
            </a:lvl3pPr>
            <a:lvl4pPr lvl="3" algn="ctr" rtl="0">
              <a:lnSpc>
                <a:spcPct val="100000"/>
              </a:lnSpc>
              <a:spcBef>
                <a:spcPts val="0"/>
              </a:spcBef>
              <a:spcAft>
                <a:spcPts val="0"/>
              </a:spcAft>
              <a:buClr>
                <a:schemeClr val="accent1"/>
              </a:buClr>
              <a:buSzPts val="1800"/>
              <a:buNone/>
              <a:defRPr sz="1800">
                <a:solidFill>
                  <a:schemeClr val="accent1"/>
                </a:solidFill>
              </a:defRPr>
            </a:lvl4pPr>
            <a:lvl5pPr lvl="4" algn="ctr" rtl="0">
              <a:lnSpc>
                <a:spcPct val="100000"/>
              </a:lnSpc>
              <a:spcBef>
                <a:spcPts val="0"/>
              </a:spcBef>
              <a:spcAft>
                <a:spcPts val="0"/>
              </a:spcAft>
              <a:buClr>
                <a:schemeClr val="accent1"/>
              </a:buClr>
              <a:buSzPts val="1800"/>
              <a:buNone/>
              <a:defRPr sz="1800">
                <a:solidFill>
                  <a:schemeClr val="accent1"/>
                </a:solidFill>
              </a:defRPr>
            </a:lvl5pPr>
            <a:lvl6pPr lvl="5" algn="ctr" rtl="0">
              <a:lnSpc>
                <a:spcPct val="100000"/>
              </a:lnSpc>
              <a:spcBef>
                <a:spcPts val="0"/>
              </a:spcBef>
              <a:spcAft>
                <a:spcPts val="0"/>
              </a:spcAft>
              <a:buClr>
                <a:schemeClr val="accent1"/>
              </a:buClr>
              <a:buSzPts val="1800"/>
              <a:buNone/>
              <a:defRPr sz="1800">
                <a:solidFill>
                  <a:schemeClr val="accent1"/>
                </a:solidFill>
              </a:defRPr>
            </a:lvl6pPr>
            <a:lvl7pPr lvl="6" algn="ctr" rtl="0">
              <a:lnSpc>
                <a:spcPct val="100000"/>
              </a:lnSpc>
              <a:spcBef>
                <a:spcPts val="0"/>
              </a:spcBef>
              <a:spcAft>
                <a:spcPts val="0"/>
              </a:spcAft>
              <a:buClr>
                <a:schemeClr val="accent1"/>
              </a:buClr>
              <a:buSzPts val="1800"/>
              <a:buNone/>
              <a:defRPr sz="1800">
                <a:solidFill>
                  <a:schemeClr val="accent1"/>
                </a:solidFill>
              </a:defRPr>
            </a:lvl7pPr>
            <a:lvl8pPr lvl="7" algn="ctr" rtl="0">
              <a:lnSpc>
                <a:spcPct val="100000"/>
              </a:lnSpc>
              <a:spcBef>
                <a:spcPts val="0"/>
              </a:spcBef>
              <a:spcAft>
                <a:spcPts val="0"/>
              </a:spcAft>
              <a:buClr>
                <a:schemeClr val="accent1"/>
              </a:buClr>
              <a:buSzPts val="1800"/>
              <a:buNone/>
              <a:defRPr sz="1800">
                <a:solidFill>
                  <a:schemeClr val="accent1"/>
                </a:solidFill>
              </a:defRPr>
            </a:lvl8pPr>
            <a:lvl9pPr lvl="8" algn="ctr" rtl="0">
              <a:lnSpc>
                <a:spcPct val="100000"/>
              </a:lnSpc>
              <a:spcBef>
                <a:spcPts val="0"/>
              </a:spcBef>
              <a:spcAft>
                <a:spcPts val="0"/>
              </a:spcAft>
              <a:buClr>
                <a:schemeClr val="accent1"/>
              </a:buClr>
              <a:buSzPts val="1800"/>
              <a:buNone/>
              <a:defRPr sz="1800">
                <a:solidFill>
                  <a:schemeClr val="accent1"/>
                </a:solidFill>
              </a:defRPr>
            </a:lvl9pPr>
          </a:lstStyle>
          <a:p>
            <a:endParaRPr/>
          </a:p>
        </p:txBody>
      </p:sp>
      <p:sp>
        <p:nvSpPr>
          <p:cNvPr id="1814" name="Google Shape;1814;p29"/>
          <p:cNvSpPr txBox="1"/>
          <p:nvPr/>
        </p:nvSpPr>
        <p:spPr>
          <a:xfrm>
            <a:off x="2095100" y="3828225"/>
            <a:ext cx="4787400" cy="618600"/>
          </a:xfrm>
          <a:prstGeom prst="rect">
            <a:avLst/>
          </a:prstGeom>
          <a:noFill/>
          <a:ln>
            <a:noFill/>
          </a:ln>
        </p:spPr>
        <p:txBody>
          <a:bodyPr spcFirstLastPara="1" wrap="square" lIns="91425" tIns="91425" rIns="91425" bIns="91425" anchor="ctr" anchorCtr="0">
            <a:noAutofit/>
          </a:bodyPr>
          <a:lstStyle/>
          <a:p>
            <a:pPr marL="0" lvl="0" indent="0" algn="ctr" rtl="0">
              <a:spcBef>
                <a:spcPts val="300"/>
              </a:spcBef>
              <a:spcAft>
                <a:spcPts val="0"/>
              </a:spcAft>
              <a:buClr>
                <a:schemeClr val="dk1"/>
              </a:buClr>
              <a:buSzPts val="1100"/>
              <a:buFont typeface="Arial" panose="020B0604020202020204"/>
              <a:buNone/>
            </a:pPr>
            <a:r>
              <a:rPr lang="en-GB" sz="1200" b="1">
                <a:solidFill>
                  <a:schemeClr val="accent4"/>
                </a:solidFill>
                <a:latin typeface="Anaheim"/>
                <a:ea typeface="Anaheim"/>
                <a:cs typeface="Anaheim"/>
                <a:sym typeface="Anaheim"/>
              </a:rPr>
              <a:t>CREDITS:</a:t>
            </a:r>
            <a:r>
              <a:rPr lang="en-GB" sz="1200">
                <a:solidFill>
                  <a:schemeClr val="accent4"/>
                </a:solidFill>
                <a:latin typeface="Anaheim"/>
                <a:ea typeface="Anaheim"/>
                <a:cs typeface="Anaheim"/>
                <a:sym typeface="Anaheim"/>
              </a:rPr>
              <a:t> This presentation template was created by </a:t>
            </a:r>
            <a:r>
              <a:rPr lang="en-GB" sz="1200" b="1">
                <a:solidFill>
                  <a:schemeClr val="accent4"/>
                </a:solidFill>
                <a:uFill>
                  <a:noFill/>
                </a:uFill>
                <a:latin typeface="Anaheim"/>
                <a:ea typeface="Anaheim"/>
                <a:cs typeface="Anaheim"/>
                <a:sym typeface="Anaheim"/>
                <a:hlinkClick r:id="rId2"/>
              </a:rPr>
              <a:t>Slidesgo</a:t>
            </a:r>
            <a:r>
              <a:rPr lang="en-GB" sz="1200">
                <a:solidFill>
                  <a:schemeClr val="accent4"/>
                </a:solidFill>
                <a:latin typeface="Anaheim"/>
                <a:ea typeface="Anaheim"/>
                <a:cs typeface="Anaheim"/>
                <a:sym typeface="Anaheim"/>
              </a:rPr>
              <a:t>, including icons by </a:t>
            </a:r>
            <a:r>
              <a:rPr lang="en-GB" sz="1200" b="1">
                <a:solidFill>
                  <a:schemeClr val="accent4"/>
                </a:solidFill>
                <a:uFill>
                  <a:noFill/>
                </a:uFill>
                <a:latin typeface="Anaheim"/>
                <a:ea typeface="Anaheim"/>
                <a:cs typeface="Anaheim"/>
                <a:sym typeface="Anaheim"/>
                <a:hlinkClick r:id="rId3"/>
              </a:rPr>
              <a:t>Flaticon</a:t>
            </a:r>
            <a:r>
              <a:rPr lang="en-GB" sz="1200">
                <a:solidFill>
                  <a:schemeClr val="accent4"/>
                </a:solidFill>
                <a:latin typeface="Anaheim"/>
                <a:ea typeface="Anaheim"/>
                <a:cs typeface="Anaheim"/>
                <a:sym typeface="Anaheim"/>
              </a:rPr>
              <a:t>, and infographics &amp; images by </a:t>
            </a:r>
            <a:r>
              <a:rPr lang="en-GB" sz="1200" b="1">
                <a:solidFill>
                  <a:schemeClr val="accent4"/>
                </a:solidFill>
                <a:uFill>
                  <a:noFill/>
                </a:uFill>
                <a:latin typeface="Anaheim"/>
                <a:ea typeface="Anaheim"/>
                <a:cs typeface="Anaheim"/>
                <a:sym typeface="Anaheim"/>
                <a:hlinkClick r:id="rId4"/>
              </a:rPr>
              <a:t>Freepik</a:t>
            </a:r>
            <a:endParaRPr sz="1200">
              <a:solidFill>
                <a:schemeClr val="accent4"/>
              </a:solidFill>
              <a:latin typeface="Anaheim"/>
              <a:ea typeface="Anaheim"/>
              <a:cs typeface="Anaheim"/>
              <a:sym typeface="Anaheim"/>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p:cSld name="CUSTOM_26">
    <p:bg>
      <p:bgPr>
        <a:solidFill>
          <a:schemeClr val="lt1"/>
        </a:solidFill>
        <a:effectLst/>
      </p:bgPr>
    </p:bg>
    <p:spTree>
      <p:nvGrpSpPr>
        <p:cNvPr id="1" name="Shape 1815"/>
        <p:cNvGrpSpPr/>
        <p:nvPr/>
      </p:nvGrpSpPr>
      <p:grpSpPr>
        <a:xfrm>
          <a:off x="0" y="0"/>
          <a:ext cx="0" cy="0"/>
          <a:chOff x="0" y="0"/>
          <a:chExt cx="0" cy="0"/>
        </a:xfrm>
      </p:grpSpPr>
      <p:grpSp>
        <p:nvGrpSpPr>
          <p:cNvPr id="1816" name="Google Shape;1816;p30"/>
          <p:cNvGrpSpPr/>
          <p:nvPr/>
        </p:nvGrpSpPr>
        <p:grpSpPr>
          <a:xfrm>
            <a:off x="-100309" y="-413298"/>
            <a:ext cx="9344800" cy="5970256"/>
            <a:chOff x="1731950" y="2464950"/>
            <a:chExt cx="4224975" cy="2699275"/>
          </a:xfrm>
        </p:grpSpPr>
        <p:sp>
          <p:nvSpPr>
            <p:cNvPr id="1817" name="Google Shape;1817;p30"/>
            <p:cNvSpPr/>
            <p:nvPr/>
          </p:nvSpPr>
          <p:spPr>
            <a:xfrm>
              <a:off x="1731950" y="2464950"/>
              <a:ext cx="4224975" cy="2699275"/>
            </a:xfrm>
            <a:custGeom>
              <a:avLst/>
              <a:gdLst/>
              <a:ahLst/>
              <a:cxnLst/>
              <a:rect l="l" t="t" r="r" b="b"/>
              <a:pathLst>
                <a:path w="168999" h="107971" extrusionOk="0">
                  <a:moveTo>
                    <a:pt x="168698" y="276"/>
                  </a:moveTo>
                  <a:lnTo>
                    <a:pt x="168698" y="107695"/>
                  </a:lnTo>
                  <a:lnTo>
                    <a:pt x="277" y="107695"/>
                  </a:lnTo>
                  <a:lnTo>
                    <a:pt x="277" y="276"/>
                  </a:lnTo>
                  <a:close/>
                  <a:moveTo>
                    <a:pt x="1" y="0"/>
                  </a:moveTo>
                  <a:lnTo>
                    <a:pt x="1" y="107971"/>
                  </a:lnTo>
                  <a:lnTo>
                    <a:pt x="168999" y="107971"/>
                  </a:lnTo>
                  <a:lnTo>
                    <a:pt x="168999"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0"/>
            <p:cNvSpPr/>
            <p:nvPr/>
          </p:nvSpPr>
          <p:spPr>
            <a:xfrm>
              <a:off x="1735725" y="5028875"/>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0"/>
            <p:cNvSpPr/>
            <p:nvPr/>
          </p:nvSpPr>
          <p:spPr>
            <a:xfrm>
              <a:off x="1735725" y="4900425"/>
              <a:ext cx="4217450" cy="7525"/>
            </a:xfrm>
            <a:custGeom>
              <a:avLst/>
              <a:gdLst/>
              <a:ahLst/>
              <a:cxnLst/>
              <a:rect l="l" t="t" r="r" b="b"/>
              <a:pathLst>
                <a:path w="168698" h="301"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0"/>
            <p:cNvSpPr/>
            <p:nvPr/>
          </p:nvSpPr>
          <p:spPr>
            <a:xfrm>
              <a:off x="1735725" y="4772600"/>
              <a:ext cx="4217450" cy="6925"/>
            </a:xfrm>
            <a:custGeom>
              <a:avLst/>
              <a:gdLst/>
              <a:ahLst/>
              <a:cxnLst/>
              <a:rect l="l" t="t" r="r" b="b"/>
              <a:pathLst>
                <a:path w="168698" h="277"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0"/>
            <p:cNvSpPr/>
            <p:nvPr/>
          </p:nvSpPr>
          <p:spPr>
            <a:xfrm>
              <a:off x="1735725" y="4644150"/>
              <a:ext cx="4217450" cy="7550"/>
            </a:xfrm>
            <a:custGeom>
              <a:avLst/>
              <a:gdLst/>
              <a:ahLst/>
              <a:cxnLst/>
              <a:rect l="l" t="t" r="r" b="b"/>
              <a:pathLst>
                <a:path w="168698" h="302" extrusionOk="0">
                  <a:moveTo>
                    <a:pt x="0" y="1"/>
                  </a:moveTo>
                  <a:lnTo>
                    <a:pt x="0" y="301"/>
                  </a:lnTo>
                  <a:lnTo>
                    <a:pt x="168698" y="301"/>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0"/>
            <p:cNvSpPr/>
            <p:nvPr/>
          </p:nvSpPr>
          <p:spPr>
            <a:xfrm>
              <a:off x="1735725" y="4516325"/>
              <a:ext cx="4217450" cy="6925"/>
            </a:xfrm>
            <a:custGeom>
              <a:avLst/>
              <a:gdLst/>
              <a:ahLst/>
              <a:cxnLst/>
              <a:rect l="l" t="t" r="r" b="b"/>
              <a:pathLst>
                <a:path w="168698" h="277" extrusionOk="0">
                  <a:moveTo>
                    <a:pt x="0" y="1"/>
                  </a:moveTo>
                  <a:lnTo>
                    <a:pt x="0" y="276"/>
                  </a:lnTo>
                  <a:lnTo>
                    <a:pt x="168698" y="276"/>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0"/>
            <p:cNvSpPr/>
            <p:nvPr/>
          </p:nvSpPr>
          <p:spPr>
            <a:xfrm>
              <a:off x="1735725" y="4387875"/>
              <a:ext cx="4217450" cy="6925"/>
            </a:xfrm>
            <a:custGeom>
              <a:avLst/>
              <a:gdLst/>
              <a:ahLst/>
              <a:cxnLst/>
              <a:rect l="l" t="t" r="r" b="b"/>
              <a:pathLst>
                <a:path w="168698" h="277" extrusionOk="0">
                  <a:moveTo>
                    <a:pt x="0" y="1"/>
                  </a:moveTo>
                  <a:lnTo>
                    <a:pt x="0" y="277"/>
                  </a:lnTo>
                  <a:lnTo>
                    <a:pt x="168698" y="277"/>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0"/>
            <p:cNvSpPr/>
            <p:nvPr/>
          </p:nvSpPr>
          <p:spPr>
            <a:xfrm>
              <a:off x="1735725" y="4259450"/>
              <a:ext cx="4217450" cy="7525"/>
            </a:xfrm>
            <a:custGeom>
              <a:avLst/>
              <a:gdLst/>
              <a:ahLst/>
              <a:cxnLst/>
              <a:rect l="l" t="t" r="r" b="b"/>
              <a:pathLst>
                <a:path w="168698" h="301"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0"/>
            <p:cNvSpPr/>
            <p:nvPr/>
          </p:nvSpPr>
          <p:spPr>
            <a:xfrm>
              <a:off x="1735725" y="4131625"/>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0"/>
            <p:cNvSpPr/>
            <p:nvPr/>
          </p:nvSpPr>
          <p:spPr>
            <a:xfrm>
              <a:off x="1735725" y="4003175"/>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0"/>
            <p:cNvSpPr/>
            <p:nvPr/>
          </p:nvSpPr>
          <p:spPr>
            <a:xfrm>
              <a:off x="1735725" y="3874725"/>
              <a:ext cx="4217450" cy="7550"/>
            </a:xfrm>
            <a:custGeom>
              <a:avLst/>
              <a:gdLst/>
              <a:ahLst/>
              <a:cxnLst/>
              <a:rect l="l" t="t" r="r" b="b"/>
              <a:pathLst>
                <a:path w="168698" h="302"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0"/>
            <p:cNvSpPr/>
            <p:nvPr/>
          </p:nvSpPr>
          <p:spPr>
            <a:xfrm>
              <a:off x="1735725" y="3746900"/>
              <a:ext cx="4217450" cy="6925"/>
            </a:xfrm>
            <a:custGeom>
              <a:avLst/>
              <a:gdLst/>
              <a:ahLst/>
              <a:cxnLst/>
              <a:rect l="l" t="t" r="r" b="b"/>
              <a:pathLst>
                <a:path w="168698" h="277" extrusionOk="0">
                  <a:moveTo>
                    <a:pt x="0" y="1"/>
                  </a:moveTo>
                  <a:lnTo>
                    <a:pt x="0" y="276"/>
                  </a:lnTo>
                  <a:lnTo>
                    <a:pt x="168698" y="276"/>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0"/>
            <p:cNvSpPr/>
            <p:nvPr/>
          </p:nvSpPr>
          <p:spPr>
            <a:xfrm>
              <a:off x="1735725" y="3618450"/>
              <a:ext cx="4217450" cy="7550"/>
            </a:xfrm>
            <a:custGeom>
              <a:avLst/>
              <a:gdLst/>
              <a:ahLst/>
              <a:cxnLst/>
              <a:rect l="l" t="t" r="r" b="b"/>
              <a:pathLst>
                <a:path w="168698" h="302" extrusionOk="0">
                  <a:moveTo>
                    <a:pt x="0" y="1"/>
                  </a:moveTo>
                  <a:lnTo>
                    <a:pt x="0" y="302"/>
                  </a:lnTo>
                  <a:lnTo>
                    <a:pt x="168698" y="302"/>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0"/>
            <p:cNvSpPr/>
            <p:nvPr/>
          </p:nvSpPr>
          <p:spPr>
            <a:xfrm>
              <a:off x="1735725" y="3490625"/>
              <a:ext cx="4217450" cy="6925"/>
            </a:xfrm>
            <a:custGeom>
              <a:avLst/>
              <a:gdLst/>
              <a:ahLst/>
              <a:cxnLst/>
              <a:rect l="l" t="t" r="r" b="b"/>
              <a:pathLst>
                <a:path w="168698" h="277" extrusionOk="0">
                  <a:moveTo>
                    <a:pt x="0" y="1"/>
                  </a:moveTo>
                  <a:lnTo>
                    <a:pt x="0" y="277"/>
                  </a:lnTo>
                  <a:lnTo>
                    <a:pt x="168698" y="277"/>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0"/>
            <p:cNvSpPr/>
            <p:nvPr/>
          </p:nvSpPr>
          <p:spPr>
            <a:xfrm>
              <a:off x="1735725" y="3362200"/>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0"/>
            <p:cNvSpPr/>
            <p:nvPr/>
          </p:nvSpPr>
          <p:spPr>
            <a:xfrm>
              <a:off x="1735725" y="3233750"/>
              <a:ext cx="4217450" cy="7525"/>
            </a:xfrm>
            <a:custGeom>
              <a:avLst/>
              <a:gdLst/>
              <a:ahLst/>
              <a:cxnLst/>
              <a:rect l="l" t="t" r="r" b="b"/>
              <a:pathLst>
                <a:path w="168698" h="301"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0"/>
            <p:cNvSpPr/>
            <p:nvPr/>
          </p:nvSpPr>
          <p:spPr>
            <a:xfrm>
              <a:off x="1735725" y="3105925"/>
              <a:ext cx="4217450" cy="6925"/>
            </a:xfrm>
            <a:custGeom>
              <a:avLst/>
              <a:gdLst/>
              <a:ahLst/>
              <a:cxnLst/>
              <a:rect l="l" t="t" r="r" b="b"/>
              <a:pathLst>
                <a:path w="168698" h="277"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0"/>
            <p:cNvSpPr/>
            <p:nvPr/>
          </p:nvSpPr>
          <p:spPr>
            <a:xfrm>
              <a:off x="1735725" y="2977475"/>
              <a:ext cx="4217450" cy="7550"/>
            </a:xfrm>
            <a:custGeom>
              <a:avLst/>
              <a:gdLst/>
              <a:ahLst/>
              <a:cxnLst/>
              <a:rect l="l" t="t" r="r" b="b"/>
              <a:pathLst>
                <a:path w="168698" h="302" extrusionOk="0">
                  <a:moveTo>
                    <a:pt x="0" y="1"/>
                  </a:moveTo>
                  <a:lnTo>
                    <a:pt x="0" y="301"/>
                  </a:lnTo>
                  <a:lnTo>
                    <a:pt x="168698" y="301"/>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0"/>
            <p:cNvSpPr/>
            <p:nvPr/>
          </p:nvSpPr>
          <p:spPr>
            <a:xfrm>
              <a:off x="1735725" y="2849025"/>
              <a:ext cx="4217450" cy="7550"/>
            </a:xfrm>
            <a:custGeom>
              <a:avLst/>
              <a:gdLst/>
              <a:ahLst/>
              <a:cxnLst/>
              <a:rect l="l" t="t" r="r" b="b"/>
              <a:pathLst>
                <a:path w="168698" h="302" extrusionOk="0">
                  <a:moveTo>
                    <a:pt x="0" y="1"/>
                  </a:moveTo>
                  <a:lnTo>
                    <a:pt x="0" y="301"/>
                  </a:lnTo>
                  <a:lnTo>
                    <a:pt x="168698" y="301"/>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0"/>
            <p:cNvSpPr/>
            <p:nvPr/>
          </p:nvSpPr>
          <p:spPr>
            <a:xfrm>
              <a:off x="1735725" y="2721200"/>
              <a:ext cx="4217450" cy="6925"/>
            </a:xfrm>
            <a:custGeom>
              <a:avLst/>
              <a:gdLst/>
              <a:ahLst/>
              <a:cxnLst/>
              <a:rect l="l" t="t" r="r" b="b"/>
              <a:pathLst>
                <a:path w="168698" h="277" extrusionOk="0">
                  <a:moveTo>
                    <a:pt x="0" y="1"/>
                  </a:moveTo>
                  <a:lnTo>
                    <a:pt x="0" y="277"/>
                  </a:lnTo>
                  <a:lnTo>
                    <a:pt x="168698" y="277"/>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0"/>
            <p:cNvSpPr/>
            <p:nvPr/>
          </p:nvSpPr>
          <p:spPr>
            <a:xfrm>
              <a:off x="1735725" y="2592750"/>
              <a:ext cx="4217450" cy="7550"/>
            </a:xfrm>
            <a:custGeom>
              <a:avLst/>
              <a:gdLst/>
              <a:ahLst/>
              <a:cxnLst/>
              <a:rect l="l" t="t" r="r" b="b"/>
              <a:pathLst>
                <a:path w="168698" h="302" extrusionOk="0">
                  <a:moveTo>
                    <a:pt x="0" y="1"/>
                  </a:moveTo>
                  <a:lnTo>
                    <a:pt x="0" y="302"/>
                  </a:lnTo>
                  <a:lnTo>
                    <a:pt x="168698" y="302"/>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0"/>
            <p:cNvSpPr/>
            <p:nvPr/>
          </p:nvSpPr>
          <p:spPr>
            <a:xfrm>
              <a:off x="5748900"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0"/>
            <p:cNvSpPr/>
            <p:nvPr/>
          </p:nvSpPr>
          <p:spPr>
            <a:xfrm>
              <a:off x="5547750" y="2468075"/>
              <a:ext cx="7550" cy="2692400"/>
            </a:xfrm>
            <a:custGeom>
              <a:avLst/>
              <a:gdLst/>
              <a:ahLst/>
              <a:cxnLst/>
              <a:rect l="l" t="t" r="r" b="b"/>
              <a:pathLst>
                <a:path w="302" h="107696" extrusionOk="0">
                  <a:moveTo>
                    <a:pt x="1" y="0"/>
                  </a:moveTo>
                  <a:lnTo>
                    <a:pt x="1" y="107695"/>
                  </a:lnTo>
                  <a:lnTo>
                    <a:pt x="302" y="107695"/>
                  </a:lnTo>
                  <a:lnTo>
                    <a:pt x="302"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0"/>
            <p:cNvSpPr/>
            <p:nvPr/>
          </p:nvSpPr>
          <p:spPr>
            <a:xfrm>
              <a:off x="5347250" y="2468075"/>
              <a:ext cx="6925" cy="2692400"/>
            </a:xfrm>
            <a:custGeom>
              <a:avLst/>
              <a:gdLst/>
              <a:ahLst/>
              <a:cxnLst/>
              <a:rect l="l" t="t" r="r" b="b"/>
              <a:pathLst>
                <a:path w="277" h="107696" extrusionOk="0">
                  <a:moveTo>
                    <a:pt x="1" y="0"/>
                  </a:moveTo>
                  <a:lnTo>
                    <a:pt x="1" y="107695"/>
                  </a:lnTo>
                  <a:lnTo>
                    <a:pt x="277" y="107695"/>
                  </a:lnTo>
                  <a:lnTo>
                    <a:pt x="277"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0"/>
            <p:cNvSpPr/>
            <p:nvPr/>
          </p:nvSpPr>
          <p:spPr>
            <a:xfrm>
              <a:off x="5146125"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0"/>
            <p:cNvSpPr/>
            <p:nvPr/>
          </p:nvSpPr>
          <p:spPr>
            <a:xfrm>
              <a:off x="4945625"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0"/>
            <p:cNvSpPr/>
            <p:nvPr/>
          </p:nvSpPr>
          <p:spPr>
            <a:xfrm>
              <a:off x="4744500"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0"/>
            <p:cNvSpPr/>
            <p:nvPr/>
          </p:nvSpPr>
          <p:spPr>
            <a:xfrm>
              <a:off x="4543375" y="2468075"/>
              <a:ext cx="7550" cy="2692400"/>
            </a:xfrm>
            <a:custGeom>
              <a:avLst/>
              <a:gdLst/>
              <a:ahLst/>
              <a:cxnLst/>
              <a:rect l="l" t="t" r="r" b="b"/>
              <a:pathLst>
                <a:path w="302"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0"/>
            <p:cNvSpPr/>
            <p:nvPr/>
          </p:nvSpPr>
          <p:spPr>
            <a:xfrm>
              <a:off x="4342875" y="2468075"/>
              <a:ext cx="6925" cy="2692400"/>
            </a:xfrm>
            <a:custGeom>
              <a:avLst/>
              <a:gdLst/>
              <a:ahLst/>
              <a:cxnLst/>
              <a:rect l="l" t="t" r="r" b="b"/>
              <a:pathLst>
                <a:path w="277"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0"/>
            <p:cNvSpPr/>
            <p:nvPr/>
          </p:nvSpPr>
          <p:spPr>
            <a:xfrm>
              <a:off x="4141750" y="2468075"/>
              <a:ext cx="7525" cy="2692400"/>
            </a:xfrm>
            <a:custGeom>
              <a:avLst/>
              <a:gdLst/>
              <a:ahLst/>
              <a:cxnLst/>
              <a:rect l="l" t="t" r="r" b="b"/>
              <a:pathLst>
                <a:path w="301"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0"/>
            <p:cNvSpPr/>
            <p:nvPr/>
          </p:nvSpPr>
          <p:spPr>
            <a:xfrm>
              <a:off x="3941250"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0"/>
            <p:cNvSpPr/>
            <p:nvPr/>
          </p:nvSpPr>
          <p:spPr>
            <a:xfrm>
              <a:off x="3740125" y="2468075"/>
              <a:ext cx="7525" cy="2692400"/>
            </a:xfrm>
            <a:custGeom>
              <a:avLst/>
              <a:gdLst/>
              <a:ahLst/>
              <a:cxnLst/>
              <a:rect l="l" t="t" r="r" b="b"/>
              <a:pathLst>
                <a:path w="301"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0"/>
            <p:cNvSpPr/>
            <p:nvPr/>
          </p:nvSpPr>
          <p:spPr>
            <a:xfrm>
              <a:off x="3539600" y="2468075"/>
              <a:ext cx="6925" cy="2692400"/>
            </a:xfrm>
            <a:custGeom>
              <a:avLst/>
              <a:gdLst/>
              <a:ahLst/>
              <a:cxnLst/>
              <a:rect l="l" t="t" r="r" b="b"/>
              <a:pathLst>
                <a:path w="277" h="107696" extrusionOk="0">
                  <a:moveTo>
                    <a:pt x="1" y="0"/>
                  </a:moveTo>
                  <a:lnTo>
                    <a:pt x="1" y="107695"/>
                  </a:lnTo>
                  <a:lnTo>
                    <a:pt x="277" y="107695"/>
                  </a:lnTo>
                  <a:lnTo>
                    <a:pt x="277"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0"/>
            <p:cNvSpPr/>
            <p:nvPr/>
          </p:nvSpPr>
          <p:spPr>
            <a:xfrm>
              <a:off x="3338475" y="2468075"/>
              <a:ext cx="7550" cy="2692400"/>
            </a:xfrm>
            <a:custGeom>
              <a:avLst/>
              <a:gdLst/>
              <a:ahLst/>
              <a:cxnLst/>
              <a:rect l="l" t="t" r="r" b="b"/>
              <a:pathLst>
                <a:path w="302" h="107696" extrusionOk="0">
                  <a:moveTo>
                    <a:pt x="1" y="0"/>
                  </a:moveTo>
                  <a:lnTo>
                    <a:pt x="1" y="107695"/>
                  </a:lnTo>
                  <a:lnTo>
                    <a:pt x="302" y="107695"/>
                  </a:lnTo>
                  <a:lnTo>
                    <a:pt x="302"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0"/>
            <p:cNvSpPr/>
            <p:nvPr/>
          </p:nvSpPr>
          <p:spPr>
            <a:xfrm>
              <a:off x="3137975"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0"/>
            <p:cNvSpPr/>
            <p:nvPr/>
          </p:nvSpPr>
          <p:spPr>
            <a:xfrm>
              <a:off x="2936850" y="2468075"/>
              <a:ext cx="7550" cy="2692400"/>
            </a:xfrm>
            <a:custGeom>
              <a:avLst/>
              <a:gdLst/>
              <a:ahLst/>
              <a:cxnLst/>
              <a:rect l="l" t="t" r="r" b="b"/>
              <a:pathLst>
                <a:path w="302" h="107696" extrusionOk="0">
                  <a:moveTo>
                    <a:pt x="1" y="0"/>
                  </a:moveTo>
                  <a:lnTo>
                    <a:pt x="1"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0"/>
            <p:cNvSpPr/>
            <p:nvPr/>
          </p:nvSpPr>
          <p:spPr>
            <a:xfrm>
              <a:off x="2736350"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0"/>
            <p:cNvSpPr/>
            <p:nvPr/>
          </p:nvSpPr>
          <p:spPr>
            <a:xfrm>
              <a:off x="2535225" y="2468075"/>
              <a:ext cx="7550" cy="2692400"/>
            </a:xfrm>
            <a:custGeom>
              <a:avLst/>
              <a:gdLst/>
              <a:ahLst/>
              <a:cxnLst/>
              <a:rect l="l" t="t" r="r" b="b"/>
              <a:pathLst>
                <a:path w="302"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0"/>
            <p:cNvSpPr/>
            <p:nvPr/>
          </p:nvSpPr>
          <p:spPr>
            <a:xfrm>
              <a:off x="2334725"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0"/>
            <p:cNvSpPr/>
            <p:nvPr/>
          </p:nvSpPr>
          <p:spPr>
            <a:xfrm>
              <a:off x="2133600" y="2468075"/>
              <a:ext cx="7525" cy="2692400"/>
            </a:xfrm>
            <a:custGeom>
              <a:avLst/>
              <a:gdLst/>
              <a:ahLst/>
              <a:cxnLst/>
              <a:rect l="l" t="t" r="r" b="b"/>
              <a:pathLst>
                <a:path w="301"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0"/>
            <p:cNvSpPr/>
            <p:nvPr/>
          </p:nvSpPr>
          <p:spPr>
            <a:xfrm>
              <a:off x="1933100"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58" name="Google Shape;1858;p30"/>
          <p:cNvSpPr/>
          <p:nvPr/>
        </p:nvSpPr>
        <p:spPr>
          <a:xfrm rot="-10799889">
            <a:off x="-44225" y="-887050"/>
            <a:ext cx="9288600" cy="6024300"/>
          </a:xfrm>
          <a:prstGeom prst="rect">
            <a:avLst/>
          </a:prstGeom>
          <a:gradFill>
            <a:gsLst>
              <a:gs pos="0">
                <a:schemeClr val="dk2"/>
              </a:gs>
              <a:gs pos="77000">
                <a:srgbClr val="1D0D24">
                  <a:alpha val="0"/>
                </a:srgbClr>
              </a:gs>
              <a:gs pos="100000">
                <a:srgbClr val="1D0D24">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0"/>
          <p:cNvSpPr/>
          <p:nvPr/>
        </p:nvSpPr>
        <p:spPr>
          <a:xfrm rot="-2700000" flipH="1">
            <a:off x="7932507" y="-2470978"/>
            <a:ext cx="1544745" cy="4654601"/>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0"/>
          <p:cNvSpPr/>
          <p:nvPr/>
        </p:nvSpPr>
        <p:spPr>
          <a:xfrm rot="-2700000" flipH="1">
            <a:off x="2423714" y="-1505660"/>
            <a:ext cx="1544745" cy="5550223"/>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0"/>
          <p:cNvSpPr/>
          <p:nvPr/>
        </p:nvSpPr>
        <p:spPr>
          <a:xfrm rot="8100000" flipH="1">
            <a:off x="8126632" y="2033047"/>
            <a:ext cx="1544745" cy="4654601"/>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0"/>
          <p:cNvSpPr/>
          <p:nvPr/>
        </p:nvSpPr>
        <p:spPr>
          <a:xfrm rot="-2700000" flipH="1">
            <a:off x="-1107274" y="174615"/>
            <a:ext cx="1544745" cy="5550223"/>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0"/>
          <p:cNvSpPr/>
          <p:nvPr/>
        </p:nvSpPr>
        <p:spPr>
          <a:xfrm rot="8100000" flipH="1">
            <a:off x="3934232" y="2639897"/>
            <a:ext cx="1544745" cy="4654601"/>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0"/>
          <p:cNvSpPr/>
          <p:nvPr/>
        </p:nvSpPr>
        <p:spPr>
          <a:xfrm rot="8100000" flipH="1">
            <a:off x="1349265" y="3990978"/>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65" name="Google Shape;1865;p30"/>
          <p:cNvGrpSpPr/>
          <p:nvPr/>
        </p:nvGrpSpPr>
        <p:grpSpPr>
          <a:xfrm>
            <a:off x="8535471" y="671345"/>
            <a:ext cx="814235" cy="814235"/>
            <a:chOff x="6094950" y="1036375"/>
            <a:chExt cx="1122000" cy="1122000"/>
          </a:xfrm>
        </p:grpSpPr>
        <p:sp>
          <p:nvSpPr>
            <p:cNvPr id="1866" name="Google Shape;1866;p30"/>
            <p:cNvSpPr/>
            <p:nvPr/>
          </p:nvSpPr>
          <p:spPr>
            <a:xfrm>
              <a:off x="6171150" y="1112575"/>
              <a:ext cx="1045800" cy="1045800"/>
            </a:xfrm>
            <a:prstGeom prst="donut">
              <a:avLst>
                <a:gd name="adj" fmla="val 13018"/>
              </a:avLst>
            </a:prstGeom>
            <a:gradFill>
              <a:gsLst>
                <a:gs pos="0">
                  <a:schemeClr val="lt1"/>
                </a:gs>
                <a:gs pos="100000">
                  <a:schemeClr val="dk2"/>
                </a:gs>
              </a:gsLst>
              <a:lin ang="5400012" scaled="0"/>
            </a:gradFill>
            <a:ln>
              <a:noFill/>
            </a:ln>
            <a:effectLst>
              <a:outerShdw blurRad="442913" dist="19050" dir="5400000" algn="bl" rotWithShape="0">
                <a:srgbClr val="000000">
                  <a:alpha val="3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0"/>
            <p:cNvSpPr/>
            <p:nvPr/>
          </p:nvSpPr>
          <p:spPr>
            <a:xfrm>
              <a:off x="6094950" y="1036375"/>
              <a:ext cx="1045800" cy="1045800"/>
            </a:xfrm>
            <a:prstGeom prst="donut">
              <a:avLst>
                <a:gd name="adj" fmla="val 13018"/>
              </a:avLst>
            </a:prstGeom>
            <a:gradFill>
              <a:gsLst>
                <a:gs pos="0">
                  <a:schemeClr val="dk1"/>
                </a:gs>
                <a:gs pos="3900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8" name="Google Shape;1868;p30"/>
          <p:cNvSpPr/>
          <p:nvPr/>
        </p:nvSpPr>
        <p:spPr>
          <a:xfrm rot="8100000" flipH="1">
            <a:off x="8990515" y="1888578"/>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69" name="Google Shape;1869;p30"/>
          <p:cNvGrpSpPr/>
          <p:nvPr/>
        </p:nvGrpSpPr>
        <p:grpSpPr>
          <a:xfrm>
            <a:off x="2514808" y="4621495"/>
            <a:ext cx="814235" cy="814235"/>
            <a:chOff x="6094950" y="1036375"/>
            <a:chExt cx="1122000" cy="1122000"/>
          </a:xfrm>
        </p:grpSpPr>
        <p:sp>
          <p:nvSpPr>
            <p:cNvPr id="1870" name="Google Shape;1870;p30"/>
            <p:cNvSpPr/>
            <p:nvPr/>
          </p:nvSpPr>
          <p:spPr>
            <a:xfrm>
              <a:off x="6171150" y="1112575"/>
              <a:ext cx="1045800" cy="1045800"/>
            </a:xfrm>
            <a:prstGeom prst="donut">
              <a:avLst>
                <a:gd name="adj" fmla="val 13018"/>
              </a:avLst>
            </a:prstGeom>
            <a:gradFill>
              <a:gsLst>
                <a:gs pos="0">
                  <a:schemeClr val="lt1"/>
                </a:gs>
                <a:gs pos="100000">
                  <a:schemeClr val="dk2"/>
                </a:gs>
              </a:gsLst>
              <a:lin ang="5400012" scaled="0"/>
            </a:gradFill>
            <a:ln>
              <a:noFill/>
            </a:ln>
            <a:effectLst>
              <a:outerShdw blurRad="442913" dist="19050" dir="5400000" algn="bl" rotWithShape="0">
                <a:srgbClr val="000000">
                  <a:alpha val="3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0"/>
            <p:cNvSpPr/>
            <p:nvPr/>
          </p:nvSpPr>
          <p:spPr>
            <a:xfrm>
              <a:off x="6094950" y="1036375"/>
              <a:ext cx="1045800" cy="1045800"/>
            </a:xfrm>
            <a:prstGeom prst="donut">
              <a:avLst>
                <a:gd name="adj" fmla="val 13018"/>
              </a:avLst>
            </a:prstGeom>
            <a:gradFill>
              <a:gsLst>
                <a:gs pos="0">
                  <a:schemeClr val="dk1"/>
                </a:gs>
                <a:gs pos="3900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2" name="Google Shape;1872;p30"/>
          <p:cNvSpPr/>
          <p:nvPr/>
        </p:nvSpPr>
        <p:spPr>
          <a:xfrm rot="8100000" flipH="1">
            <a:off x="-213623" y="-40947"/>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0"/>
          <p:cNvSpPr/>
          <p:nvPr/>
        </p:nvSpPr>
        <p:spPr>
          <a:xfrm rot="8100000" flipH="1">
            <a:off x="7123490" y="3990978"/>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74" name="Google Shape;1874;p30"/>
          <p:cNvGrpSpPr/>
          <p:nvPr/>
        </p:nvGrpSpPr>
        <p:grpSpPr>
          <a:xfrm>
            <a:off x="-330092" y="2237020"/>
            <a:ext cx="814235" cy="814235"/>
            <a:chOff x="6094950" y="1036375"/>
            <a:chExt cx="1122000" cy="1122000"/>
          </a:xfrm>
        </p:grpSpPr>
        <p:sp>
          <p:nvSpPr>
            <p:cNvPr id="1875" name="Google Shape;1875;p30"/>
            <p:cNvSpPr/>
            <p:nvPr/>
          </p:nvSpPr>
          <p:spPr>
            <a:xfrm>
              <a:off x="6171150" y="1112575"/>
              <a:ext cx="1045800" cy="1045800"/>
            </a:xfrm>
            <a:prstGeom prst="donut">
              <a:avLst>
                <a:gd name="adj" fmla="val 13018"/>
              </a:avLst>
            </a:prstGeom>
            <a:gradFill>
              <a:gsLst>
                <a:gs pos="0">
                  <a:schemeClr val="lt1"/>
                </a:gs>
                <a:gs pos="100000">
                  <a:schemeClr val="dk2"/>
                </a:gs>
              </a:gsLst>
              <a:lin ang="5400012" scaled="0"/>
            </a:gradFill>
            <a:ln>
              <a:noFill/>
            </a:ln>
            <a:effectLst>
              <a:outerShdw blurRad="442913" dist="19050" dir="5400000" algn="bl" rotWithShape="0">
                <a:srgbClr val="000000">
                  <a:alpha val="3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0"/>
            <p:cNvSpPr/>
            <p:nvPr/>
          </p:nvSpPr>
          <p:spPr>
            <a:xfrm>
              <a:off x="6094950" y="1036375"/>
              <a:ext cx="1045800" cy="1045800"/>
            </a:xfrm>
            <a:prstGeom prst="donut">
              <a:avLst>
                <a:gd name="adj" fmla="val 13018"/>
              </a:avLst>
            </a:prstGeom>
            <a:gradFill>
              <a:gsLst>
                <a:gs pos="0">
                  <a:schemeClr val="dk1"/>
                </a:gs>
                <a:gs pos="3900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7" name="Google Shape;1877;p30"/>
          <p:cNvSpPr/>
          <p:nvPr/>
        </p:nvSpPr>
        <p:spPr>
          <a:xfrm rot="8100000" flipH="1">
            <a:off x="4758265" y="-1309297"/>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78" name="Google Shape;1878;p30"/>
          <p:cNvGrpSpPr/>
          <p:nvPr/>
        </p:nvGrpSpPr>
        <p:grpSpPr>
          <a:xfrm>
            <a:off x="6974310" y="294239"/>
            <a:ext cx="683874" cy="663110"/>
            <a:chOff x="4597724" y="1112574"/>
            <a:chExt cx="876312" cy="849705"/>
          </a:xfrm>
        </p:grpSpPr>
        <p:sp>
          <p:nvSpPr>
            <p:cNvPr id="1879" name="Google Shape;1879;p30"/>
            <p:cNvSpPr/>
            <p:nvPr/>
          </p:nvSpPr>
          <p:spPr>
            <a:xfrm>
              <a:off x="4669436" y="1144179"/>
              <a:ext cx="804600" cy="818100"/>
            </a:xfrm>
            <a:prstGeom prst="mathPlus">
              <a:avLst>
                <a:gd name="adj1" fmla="val 15784"/>
              </a:avLst>
            </a:prstGeom>
            <a:gradFill>
              <a:gsLst>
                <a:gs pos="0">
                  <a:schemeClr val="dk1"/>
                </a:gs>
                <a:gs pos="100000">
                  <a:schemeClr val="accent1"/>
                </a:gs>
              </a:gsLst>
              <a:lin ang="5400012" scaled="0"/>
            </a:gradFill>
            <a:ln>
              <a:noFill/>
            </a:ln>
            <a:effectLst>
              <a:outerShdw blurRad="542925" dist="19050" algn="bl" rotWithShape="0">
                <a:schemeClr val="dk2">
                  <a:alpha val="4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0"/>
            <p:cNvSpPr/>
            <p:nvPr/>
          </p:nvSpPr>
          <p:spPr>
            <a:xfrm>
              <a:off x="4597724" y="1112574"/>
              <a:ext cx="804600" cy="818100"/>
            </a:xfrm>
            <a:prstGeom prst="mathPlus">
              <a:avLst>
                <a:gd name="adj1" fmla="val 15784"/>
              </a:avLst>
            </a:prstGeom>
            <a:gradFill>
              <a:gsLst>
                <a:gs pos="0">
                  <a:schemeClr val="lt2"/>
                </a:gs>
                <a:gs pos="47000">
                  <a:schemeClr val="lt2"/>
                </a:gs>
                <a:gs pos="97000">
                  <a:schemeClr val="dk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1" name="Google Shape;1881;p30"/>
          <p:cNvGrpSpPr/>
          <p:nvPr/>
        </p:nvGrpSpPr>
        <p:grpSpPr>
          <a:xfrm>
            <a:off x="903823" y="360264"/>
            <a:ext cx="683874" cy="663110"/>
            <a:chOff x="4597724" y="1112574"/>
            <a:chExt cx="876312" cy="849705"/>
          </a:xfrm>
        </p:grpSpPr>
        <p:sp>
          <p:nvSpPr>
            <p:cNvPr id="1882" name="Google Shape;1882;p30"/>
            <p:cNvSpPr/>
            <p:nvPr/>
          </p:nvSpPr>
          <p:spPr>
            <a:xfrm>
              <a:off x="4669436" y="1144179"/>
              <a:ext cx="804600" cy="818100"/>
            </a:xfrm>
            <a:prstGeom prst="mathPlus">
              <a:avLst>
                <a:gd name="adj1" fmla="val 15784"/>
              </a:avLst>
            </a:prstGeom>
            <a:gradFill>
              <a:gsLst>
                <a:gs pos="0">
                  <a:schemeClr val="dk1"/>
                </a:gs>
                <a:gs pos="100000">
                  <a:schemeClr val="accent1"/>
                </a:gs>
              </a:gsLst>
              <a:lin ang="5400012" scaled="0"/>
            </a:gradFill>
            <a:ln>
              <a:noFill/>
            </a:ln>
            <a:effectLst>
              <a:outerShdw blurRad="542925" dist="19050" algn="bl" rotWithShape="0">
                <a:schemeClr val="dk2">
                  <a:alpha val="4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0"/>
            <p:cNvSpPr/>
            <p:nvPr/>
          </p:nvSpPr>
          <p:spPr>
            <a:xfrm>
              <a:off x="4597724" y="1112574"/>
              <a:ext cx="804600" cy="818100"/>
            </a:xfrm>
            <a:prstGeom prst="mathPlus">
              <a:avLst>
                <a:gd name="adj1" fmla="val 15784"/>
              </a:avLst>
            </a:prstGeom>
            <a:gradFill>
              <a:gsLst>
                <a:gs pos="0">
                  <a:schemeClr val="lt2"/>
                </a:gs>
                <a:gs pos="47000">
                  <a:schemeClr val="lt2"/>
                </a:gs>
                <a:gs pos="97000">
                  <a:schemeClr val="dk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4" name="Google Shape;1884;p30"/>
          <p:cNvGrpSpPr/>
          <p:nvPr/>
        </p:nvGrpSpPr>
        <p:grpSpPr>
          <a:xfrm>
            <a:off x="7904210" y="4105889"/>
            <a:ext cx="683874" cy="663110"/>
            <a:chOff x="4597724" y="1112574"/>
            <a:chExt cx="876312" cy="849705"/>
          </a:xfrm>
        </p:grpSpPr>
        <p:sp>
          <p:nvSpPr>
            <p:cNvPr id="1885" name="Google Shape;1885;p30"/>
            <p:cNvSpPr/>
            <p:nvPr/>
          </p:nvSpPr>
          <p:spPr>
            <a:xfrm>
              <a:off x="4669436" y="1144179"/>
              <a:ext cx="804600" cy="818100"/>
            </a:xfrm>
            <a:prstGeom prst="mathPlus">
              <a:avLst>
                <a:gd name="adj1" fmla="val 15784"/>
              </a:avLst>
            </a:prstGeom>
            <a:gradFill>
              <a:gsLst>
                <a:gs pos="0">
                  <a:schemeClr val="dk1"/>
                </a:gs>
                <a:gs pos="100000">
                  <a:schemeClr val="accent1"/>
                </a:gs>
              </a:gsLst>
              <a:lin ang="5400012" scaled="0"/>
            </a:gradFill>
            <a:ln>
              <a:noFill/>
            </a:ln>
            <a:effectLst>
              <a:outerShdw blurRad="542925" dist="19050" algn="bl" rotWithShape="0">
                <a:schemeClr val="dk2">
                  <a:alpha val="4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0"/>
            <p:cNvSpPr/>
            <p:nvPr/>
          </p:nvSpPr>
          <p:spPr>
            <a:xfrm>
              <a:off x="4597724" y="1112574"/>
              <a:ext cx="804600" cy="818100"/>
            </a:xfrm>
            <a:prstGeom prst="mathPlus">
              <a:avLst>
                <a:gd name="adj1" fmla="val 15784"/>
              </a:avLst>
            </a:prstGeom>
            <a:gradFill>
              <a:gsLst>
                <a:gs pos="0">
                  <a:schemeClr val="lt2"/>
                </a:gs>
                <a:gs pos="47000">
                  <a:schemeClr val="lt2"/>
                </a:gs>
                <a:gs pos="97000">
                  <a:schemeClr val="dk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lt1"/>
        </a:solidFill>
        <a:effectLst/>
      </p:bgPr>
    </p:bg>
    <p:spTree>
      <p:nvGrpSpPr>
        <p:cNvPr id="1" name="Shape 130"/>
        <p:cNvGrpSpPr/>
        <p:nvPr/>
      </p:nvGrpSpPr>
      <p:grpSpPr>
        <a:xfrm>
          <a:off x="0" y="0"/>
          <a:ext cx="0" cy="0"/>
          <a:chOff x="0" y="0"/>
          <a:chExt cx="0" cy="0"/>
        </a:xfrm>
      </p:grpSpPr>
      <p:grpSp>
        <p:nvGrpSpPr>
          <p:cNvPr id="131" name="Google Shape;131;p4"/>
          <p:cNvGrpSpPr/>
          <p:nvPr/>
        </p:nvGrpSpPr>
        <p:grpSpPr>
          <a:xfrm>
            <a:off x="-100309" y="-413298"/>
            <a:ext cx="9344800" cy="5970256"/>
            <a:chOff x="1731950" y="2464950"/>
            <a:chExt cx="4224975" cy="2699275"/>
          </a:xfrm>
        </p:grpSpPr>
        <p:sp>
          <p:nvSpPr>
            <p:cNvPr id="132" name="Google Shape;132;p4"/>
            <p:cNvSpPr/>
            <p:nvPr/>
          </p:nvSpPr>
          <p:spPr>
            <a:xfrm>
              <a:off x="1731950" y="2464950"/>
              <a:ext cx="4224975" cy="2699275"/>
            </a:xfrm>
            <a:custGeom>
              <a:avLst/>
              <a:gdLst/>
              <a:ahLst/>
              <a:cxnLst/>
              <a:rect l="l" t="t" r="r" b="b"/>
              <a:pathLst>
                <a:path w="168999" h="107971" extrusionOk="0">
                  <a:moveTo>
                    <a:pt x="168698" y="276"/>
                  </a:moveTo>
                  <a:lnTo>
                    <a:pt x="168698" y="107695"/>
                  </a:lnTo>
                  <a:lnTo>
                    <a:pt x="277" y="107695"/>
                  </a:lnTo>
                  <a:lnTo>
                    <a:pt x="277" y="276"/>
                  </a:lnTo>
                  <a:close/>
                  <a:moveTo>
                    <a:pt x="1" y="0"/>
                  </a:moveTo>
                  <a:lnTo>
                    <a:pt x="1" y="107971"/>
                  </a:lnTo>
                  <a:lnTo>
                    <a:pt x="168999" y="107971"/>
                  </a:lnTo>
                  <a:lnTo>
                    <a:pt x="168999"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1735725" y="5028875"/>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1735725" y="4900425"/>
              <a:ext cx="4217450" cy="7525"/>
            </a:xfrm>
            <a:custGeom>
              <a:avLst/>
              <a:gdLst/>
              <a:ahLst/>
              <a:cxnLst/>
              <a:rect l="l" t="t" r="r" b="b"/>
              <a:pathLst>
                <a:path w="168698" h="301"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4"/>
            <p:cNvSpPr/>
            <p:nvPr/>
          </p:nvSpPr>
          <p:spPr>
            <a:xfrm>
              <a:off x="1735725" y="4772600"/>
              <a:ext cx="4217450" cy="6925"/>
            </a:xfrm>
            <a:custGeom>
              <a:avLst/>
              <a:gdLst/>
              <a:ahLst/>
              <a:cxnLst/>
              <a:rect l="l" t="t" r="r" b="b"/>
              <a:pathLst>
                <a:path w="168698" h="277"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a:off x="1735725" y="4644150"/>
              <a:ext cx="4217450" cy="7550"/>
            </a:xfrm>
            <a:custGeom>
              <a:avLst/>
              <a:gdLst/>
              <a:ahLst/>
              <a:cxnLst/>
              <a:rect l="l" t="t" r="r" b="b"/>
              <a:pathLst>
                <a:path w="168698" h="302" extrusionOk="0">
                  <a:moveTo>
                    <a:pt x="0" y="1"/>
                  </a:moveTo>
                  <a:lnTo>
                    <a:pt x="0" y="301"/>
                  </a:lnTo>
                  <a:lnTo>
                    <a:pt x="168698" y="301"/>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a:off x="1735725" y="4516325"/>
              <a:ext cx="4217450" cy="6925"/>
            </a:xfrm>
            <a:custGeom>
              <a:avLst/>
              <a:gdLst/>
              <a:ahLst/>
              <a:cxnLst/>
              <a:rect l="l" t="t" r="r" b="b"/>
              <a:pathLst>
                <a:path w="168698" h="277" extrusionOk="0">
                  <a:moveTo>
                    <a:pt x="0" y="1"/>
                  </a:moveTo>
                  <a:lnTo>
                    <a:pt x="0" y="276"/>
                  </a:lnTo>
                  <a:lnTo>
                    <a:pt x="168698" y="276"/>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1735725" y="4387875"/>
              <a:ext cx="4217450" cy="6925"/>
            </a:xfrm>
            <a:custGeom>
              <a:avLst/>
              <a:gdLst/>
              <a:ahLst/>
              <a:cxnLst/>
              <a:rect l="l" t="t" r="r" b="b"/>
              <a:pathLst>
                <a:path w="168698" h="277" extrusionOk="0">
                  <a:moveTo>
                    <a:pt x="0" y="1"/>
                  </a:moveTo>
                  <a:lnTo>
                    <a:pt x="0" y="277"/>
                  </a:lnTo>
                  <a:lnTo>
                    <a:pt x="168698" y="277"/>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1735725" y="4259450"/>
              <a:ext cx="4217450" cy="7525"/>
            </a:xfrm>
            <a:custGeom>
              <a:avLst/>
              <a:gdLst/>
              <a:ahLst/>
              <a:cxnLst/>
              <a:rect l="l" t="t" r="r" b="b"/>
              <a:pathLst>
                <a:path w="168698" h="301"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1735725" y="4131625"/>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1735725" y="4003175"/>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1735725" y="3874725"/>
              <a:ext cx="4217450" cy="7550"/>
            </a:xfrm>
            <a:custGeom>
              <a:avLst/>
              <a:gdLst/>
              <a:ahLst/>
              <a:cxnLst/>
              <a:rect l="l" t="t" r="r" b="b"/>
              <a:pathLst>
                <a:path w="168698" h="302"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4"/>
            <p:cNvSpPr/>
            <p:nvPr/>
          </p:nvSpPr>
          <p:spPr>
            <a:xfrm>
              <a:off x="1735725" y="3746900"/>
              <a:ext cx="4217450" cy="6925"/>
            </a:xfrm>
            <a:custGeom>
              <a:avLst/>
              <a:gdLst/>
              <a:ahLst/>
              <a:cxnLst/>
              <a:rect l="l" t="t" r="r" b="b"/>
              <a:pathLst>
                <a:path w="168698" h="277" extrusionOk="0">
                  <a:moveTo>
                    <a:pt x="0" y="1"/>
                  </a:moveTo>
                  <a:lnTo>
                    <a:pt x="0" y="276"/>
                  </a:lnTo>
                  <a:lnTo>
                    <a:pt x="168698" y="276"/>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4"/>
            <p:cNvSpPr/>
            <p:nvPr/>
          </p:nvSpPr>
          <p:spPr>
            <a:xfrm>
              <a:off x="1735725" y="3618450"/>
              <a:ext cx="4217450" cy="7550"/>
            </a:xfrm>
            <a:custGeom>
              <a:avLst/>
              <a:gdLst/>
              <a:ahLst/>
              <a:cxnLst/>
              <a:rect l="l" t="t" r="r" b="b"/>
              <a:pathLst>
                <a:path w="168698" h="302" extrusionOk="0">
                  <a:moveTo>
                    <a:pt x="0" y="1"/>
                  </a:moveTo>
                  <a:lnTo>
                    <a:pt x="0" y="302"/>
                  </a:lnTo>
                  <a:lnTo>
                    <a:pt x="168698" y="302"/>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1735725" y="3490625"/>
              <a:ext cx="4217450" cy="6925"/>
            </a:xfrm>
            <a:custGeom>
              <a:avLst/>
              <a:gdLst/>
              <a:ahLst/>
              <a:cxnLst/>
              <a:rect l="l" t="t" r="r" b="b"/>
              <a:pathLst>
                <a:path w="168698" h="277" extrusionOk="0">
                  <a:moveTo>
                    <a:pt x="0" y="1"/>
                  </a:moveTo>
                  <a:lnTo>
                    <a:pt x="0" y="277"/>
                  </a:lnTo>
                  <a:lnTo>
                    <a:pt x="168698" y="277"/>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1735725" y="3362200"/>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1735725" y="3233750"/>
              <a:ext cx="4217450" cy="7525"/>
            </a:xfrm>
            <a:custGeom>
              <a:avLst/>
              <a:gdLst/>
              <a:ahLst/>
              <a:cxnLst/>
              <a:rect l="l" t="t" r="r" b="b"/>
              <a:pathLst>
                <a:path w="168698" h="301"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p:nvPr/>
          </p:nvSpPr>
          <p:spPr>
            <a:xfrm>
              <a:off x="1735725" y="3105925"/>
              <a:ext cx="4217450" cy="6925"/>
            </a:xfrm>
            <a:custGeom>
              <a:avLst/>
              <a:gdLst/>
              <a:ahLst/>
              <a:cxnLst/>
              <a:rect l="l" t="t" r="r" b="b"/>
              <a:pathLst>
                <a:path w="168698" h="277"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4"/>
            <p:cNvSpPr/>
            <p:nvPr/>
          </p:nvSpPr>
          <p:spPr>
            <a:xfrm>
              <a:off x="1735725" y="2977475"/>
              <a:ext cx="4217450" cy="7550"/>
            </a:xfrm>
            <a:custGeom>
              <a:avLst/>
              <a:gdLst/>
              <a:ahLst/>
              <a:cxnLst/>
              <a:rect l="l" t="t" r="r" b="b"/>
              <a:pathLst>
                <a:path w="168698" h="302" extrusionOk="0">
                  <a:moveTo>
                    <a:pt x="0" y="1"/>
                  </a:moveTo>
                  <a:lnTo>
                    <a:pt x="0" y="301"/>
                  </a:lnTo>
                  <a:lnTo>
                    <a:pt x="168698" y="301"/>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1735725" y="2849025"/>
              <a:ext cx="4217450" cy="7550"/>
            </a:xfrm>
            <a:custGeom>
              <a:avLst/>
              <a:gdLst/>
              <a:ahLst/>
              <a:cxnLst/>
              <a:rect l="l" t="t" r="r" b="b"/>
              <a:pathLst>
                <a:path w="168698" h="302" extrusionOk="0">
                  <a:moveTo>
                    <a:pt x="0" y="1"/>
                  </a:moveTo>
                  <a:lnTo>
                    <a:pt x="0" y="301"/>
                  </a:lnTo>
                  <a:lnTo>
                    <a:pt x="168698" y="301"/>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1735725" y="2721200"/>
              <a:ext cx="4217450" cy="6925"/>
            </a:xfrm>
            <a:custGeom>
              <a:avLst/>
              <a:gdLst/>
              <a:ahLst/>
              <a:cxnLst/>
              <a:rect l="l" t="t" r="r" b="b"/>
              <a:pathLst>
                <a:path w="168698" h="277" extrusionOk="0">
                  <a:moveTo>
                    <a:pt x="0" y="1"/>
                  </a:moveTo>
                  <a:lnTo>
                    <a:pt x="0" y="277"/>
                  </a:lnTo>
                  <a:lnTo>
                    <a:pt x="168698" y="277"/>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1735725" y="2592750"/>
              <a:ext cx="4217450" cy="7550"/>
            </a:xfrm>
            <a:custGeom>
              <a:avLst/>
              <a:gdLst/>
              <a:ahLst/>
              <a:cxnLst/>
              <a:rect l="l" t="t" r="r" b="b"/>
              <a:pathLst>
                <a:path w="168698" h="302" extrusionOk="0">
                  <a:moveTo>
                    <a:pt x="0" y="1"/>
                  </a:moveTo>
                  <a:lnTo>
                    <a:pt x="0" y="302"/>
                  </a:lnTo>
                  <a:lnTo>
                    <a:pt x="168698" y="302"/>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a:off x="5748900"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4"/>
            <p:cNvSpPr/>
            <p:nvPr/>
          </p:nvSpPr>
          <p:spPr>
            <a:xfrm>
              <a:off x="5547750" y="2468075"/>
              <a:ext cx="7550" cy="2692400"/>
            </a:xfrm>
            <a:custGeom>
              <a:avLst/>
              <a:gdLst/>
              <a:ahLst/>
              <a:cxnLst/>
              <a:rect l="l" t="t" r="r" b="b"/>
              <a:pathLst>
                <a:path w="302" h="107696" extrusionOk="0">
                  <a:moveTo>
                    <a:pt x="1" y="0"/>
                  </a:moveTo>
                  <a:lnTo>
                    <a:pt x="1" y="107695"/>
                  </a:lnTo>
                  <a:lnTo>
                    <a:pt x="302" y="107695"/>
                  </a:lnTo>
                  <a:lnTo>
                    <a:pt x="302"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5347250" y="2468075"/>
              <a:ext cx="6925" cy="2692400"/>
            </a:xfrm>
            <a:custGeom>
              <a:avLst/>
              <a:gdLst/>
              <a:ahLst/>
              <a:cxnLst/>
              <a:rect l="l" t="t" r="r" b="b"/>
              <a:pathLst>
                <a:path w="277" h="107696" extrusionOk="0">
                  <a:moveTo>
                    <a:pt x="1" y="0"/>
                  </a:moveTo>
                  <a:lnTo>
                    <a:pt x="1" y="107695"/>
                  </a:lnTo>
                  <a:lnTo>
                    <a:pt x="277" y="107695"/>
                  </a:lnTo>
                  <a:lnTo>
                    <a:pt x="277"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5146125"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4"/>
            <p:cNvSpPr/>
            <p:nvPr/>
          </p:nvSpPr>
          <p:spPr>
            <a:xfrm>
              <a:off x="4945625"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4"/>
            <p:cNvSpPr/>
            <p:nvPr/>
          </p:nvSpPr>
          <p:spPr>
            <a:xfrm>
              <a:off x="4744500"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4543375" y="2468075"/>
              <a:ext cx="7550" cy="2692400"/>
            </a:xfrm>
            <a:custGeom>
              <a:avLst/>
              <a:gdLst/>
              <a:ahLst/>
              <a:cxnLst/>
              <a:rect l="l" t="t" r="r" b="b"/>
              <a:pathLst>
                <a:path w="302"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4342875" y="2468075"/>
              <a:ext cx="6925" cy="2692400"/>
            </a:xfrm>
            <a:custGeom>
              <a:avLst/>
              <a:gdLst/>
              <a:ahLst/>
              <a:cxnLst/>
              <a:rect l="l" t="t" r="r" b="b"/>
              <a:pathLst>
                <a:path w="277"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4"/>
            <p:cNvSpPr/>
            <p:nvPr/>
          </p:nvSpPr>
          <p:spPr>
            <a:xfrm>
              <a:off x="4141750" y="2468075"/>
              <a:ext cx="7525" cy="2692400"/>
            </a:xfrm>
            <a:custGeom>
              <a:avLst/>
              <a:gdLst/>
              <a:ahLst/>
              <a:cxnLst/>
              <a:rect l="l" t="t" r="r" b="b"/>
              <a:pathLst>
                <a:path w="301"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4"/>
            <p:cNvSpPr/>
            <p:nvPr/>
          </p:nvSpPr>
          <p:spPr>
            <a:xfrm>
              <a:off x="3941250"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3740125" y="2468075"/>
              <a:ext cx="7525" cy="2692400"/>
            </a:xfrm>
            <a:custGeom>
              <a:avLst/>
              <a:gdLst/>
              <a:ahLst/>
              <a:cxnLst/>
              <a:rect l="l" t="t" r="r" b="b"/>
              <a:pathLst>
                <a:path w="301"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3539600" y="2468075"/>
              <a:ext cx="6925" cy="2692400"/>
            </a:xfrm>
            <a:custGeom>
              <a:avLst/>
              <a:gdLst/>
              <a:ahLst/>
              <a:cxnLst/>
              <a:rect l="l" t="t" r="r" b="b"/>
              <a:pathLst>
                <a:path w="277" h="107696" extrusionOk="0">
                  <a:moveTo>
                    <a:pt x="1" y="0"/>
                  </a:moveTo>
                  <a:lnTo>
                    <a:pt x="1" y="107695"/>
                  </a:lnTo>
                  <a:lnTo>
                    <a:pt x="277" y="107695"/>
                  </a:lnTo>
                  <a:lnTo>
                    <a:pt x="277"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4"/>
            <p:cNvSpPr/>
            <p:nvPr/>
          </p:nvSpPr>
          <p:spPr>
            <a:xfrm>
              <a:off x="3338475" y="2468075"/>
              <a:ext cx="7550" cy="2692400"/>
            </a:xfrm>
            <a:custGeom>
              <a:avLst/>
              <a:gdLst/>
              <a:ahLst/>
              <a:cxnLst/>
              <a:rect l="l" t="t" r="r" b="b"/>
              <a:pathLst>
                <a:path w="302" h="107696" extrusionOk="0">
                  <a:moveTo>
                    <a:pt x="1" y="0"/>
                  </a:moveTo>
                  <a:lnTo>
                    <a:pt x="1" y="107695"/>
                  </a:lnTo>
                  <a:lnTo>
                    <a:pt x="302" y="107695"/>
                  </a:lnTo>
                  <a:lnTo>
                    <a:pt x="302"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4"/>
            <p:cNvSpPr/>
            <p:nvPr/>
          </p:nvSpPr>
          <p:spPr>
            <a:xfrm>
              <a:off x="3137975"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2936850" y="2468075"/>
              <a:ext cx="7550" cy="2692400"/>
            </a:xfrm>
            <a:custGeom>
              <a:avLst/>
              <a:gdLst/>
              <a:ahLst/>
              <a:cxnLst/>
              <a:rect l="l" t="t" r="r" b="b"/>
              <a:pathLst>
                <a:path w="302" h="107696" extrusionOk="0">
                  <a:moveTo>
                    <a:pt x="1" y="0"/>
                  </a:moveTo>
                  <a:lnTo>
                    <a:pt x="1"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2736350"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
            <p:cNvSpPr/>
            <p:nvPr/>
          </p:nvSpPr>
          <p:spPr>
            <a:xfrm>
              <a:off x="2535225" y="2468075"/>
              <a:ext cx="7550" cy="2692400"/>
            </a:xfrm>
            <a:custGeom>
              <a:avLst/>
              <a:gdLst/>
              <a:ahLst/>
              <a:cxnLst/>
              <a:rect l="l" t="t" r="r" b="b"/>
              <a:pathLst>
                <a:path w="302"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4"/>
            <p:cNvSpPr/>
            <p:nvPr/>
          </p:nvSpPr>
          <p:spPr>
            <a:xfrm>
              <a:off x="2334725"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4"/>
            <p:cNvSpPr/>
            <p:nvPr/>
          </p:nvSpPr>
          <p:spPr>
            <a:xfrm>
              <a:off x="2133600" y="2468075"/>
              <a:ext cx="7525" cy="2692400"/>
            </a:xfrm>
            <a:custGeom>
              <a:avLst/>
              <a:gdLst/>
              <a:ahLst/>
              <a:cxnLst/>
              <a:rect l="l" t="t" r="r" b="b"/>
              <a:pathLst>
                <a:path w="301"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1933100"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3" name="Google Shape;173;p4"/>
          <p:cNvSpPr/>
          <p:nvPr/>
        </p:nvSpPr>
        <p:spPr>
          <a:xfrm rot="-10799889">
            <a:off x="-44225" y="-887050"/>
            <a:ext cx="9288600" cy="6024300"/>
          </a:xfrm>
          <a:prstGeom prst="rect">
            <a:avLst/>
          </a:prstGeom>
          <a:gradFill>
            <a:gsLst>
              <a:gs pos="0">
                <a:schemeClr val="dk2"/>
              </a:gs>
              <a:gs pos="77000">
                <a:srgbClr val="1D0D24">
                  <a:alpha val="0"/>
                </a:srgbClr>
              </a:gs>
              <a:gs pos="100000">
                <a:srgbClr val="1D0D24">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rot="2700000">
            <a:off x="-537199" y="-2470978"/>
            <a:ext cx="1544745" cy="4654601"/>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4"/>
          <p:cNvSpPr/>
          <p:nvPr/>
        </p:nvSpPr>
        <p:spPr>
          <a:xfrm rot="2700000">
            <a:off x="4971594" y="-1505660"/>
            <a:ext cx="1544745" cy="5550223"/>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4"/>
          <p:cNvSpPr/>
          <p:nvPr/>
        </p:nvSpPr>
        <p:spPr>
          <a:xfrm rot="-8100000">
            <a:off x="-731324" y="2033047"/>
            <a:ext cx="1544745" cy="4654601"/>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4"/>
          <p:cNvSpPr/>
          <p:nvPr/>
        </p:nvSpPr>
        <p:spPr>
          <a:xfrm rot="2700000">
            <a:off x="8502582" y="174615"/>
            <a:ext cx="1544745" cy="5550223"/>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4"/>
          <p:cNvSpPr/>
          <p:nvPr/>
        </p:nvSpPr>
        <p:spPr>
          <a:xfrm rot="-8100000">
            <a:off x="3461076" y="2639897"/>
            <a:ext cx="1544745" cy="4654601"/>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4"/>
          <p:cNvSpPr/>
          <p:nvPr/>
        </p:nvSpPr>
        <p:spPr>
          <a:xfrm rot="-8100000">
            <a:off x="8885799" y="-256197"/>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 name="Google Shape;180;p4"/>
          <p:cNvGrpSpPr/>
          <p:nvPr/>
        </p:nvGrpSpPr>
        <p:grpSpPr>
          <a:xfrm flipH="1">
            <a:off x="-525853" y="3893070"/>
            <a:ext cx="814235" cy="814235"/>
            <a:chOff x="6094950" y="1036375"/>
            <a:chExt cx="1122000" cy="1122000"/>
          </a:xfrm>
        </p:grpSpPr>
        <p:sp>
          <p:nvSpPr>
            <p:cNvPr id="181" name="Google Shape;181;p4"/>
            <p:cNvSpPr/>
            <p:nvPr/>
          </p:nvSpPr>
          <p:spPr>
            <a:xfrm>
              <a:off x="6171150" y="1112575"/>
              <a:ext cx="1045800" cy="1045800"/>
            </a:xfrm>
            <a:prstGeom prst="donut">
              <a:avLst>
                <a:gd name="adj" fmla="val 13018"/>
              </a:avLst>
            </a:prstGeom>
            <a:gradFill>
              <a:gsLst>
                <a:gs pos="0">
                  <a:schemeClr val="lt1"/>
                </a:gs>
                <a:gs pos="100000">
                  <a:schemeClr val="dk2"/>
                </a:gs>
              </a:gsLst>
              <a:lin ang="5400012" scaled="0"/>
            </a:gradFill>
            <a:ln>
              <a:noFill/>
            </a:ln>
            <a:effectLst>
              <a:outerShdw blurRad="442913" dist="19050" dir="5400000" algn="bl" rotWithShape="0">
                <a:srgbClr val="000000">
                  <a:alpha val="3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4"/>
            <p:cNvSpPr/>
            <p:nvPr/>
          </p:nvSpPr>
          <p:spPr>
            <a:xfrm>
              <a:off x="6094950" y="1036375"/>
              <a:ext cx="1045800" cy="1045800"/>
            </a:xfrm>
            <a:prstGeom prst="donut">
              <a:avLst>
                <a:gd name="adj" fmla="val 13018"/>
              </a:avLst>
            </a:prstGeom>
            <a:gradFill>
              <a:gsLst>
                <a:gs pos="0">
                  <a:schemeClr val="dk1"/>
                </a:gs>
                <a:gs pos="3900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4"/>
          <p:cNvGrpSpPr/>
          <p:nvPr/>
        </p:nvGrpSpPr>
        <p:grpSpPr>
          <a:xfrm flipH="1">
            <a:off x="8047597" y="4707308"/>
            <a:ext cx="814235" cy="814235"/>
            <a:chOff x="6094950" y="1036375"/>
            <a:chExt cx="1122000" cy="1122000"/>
          </a:xfrm>
        </p:grpSpPr>
        <p:sp>
          <p:nvSpPr>
            <p:cNvPr id="184" name="Google Shape;184;p4"/>
            <p:cNvSpPr/>
            <p:nvPr/>
          </p:nvSpPr>
          <p:spPr>
            <a:xfrm>
              <a:off x="6171150" y="1112575"/>
              <a:ext cx="1045800" cy="1045800"/>
            </a:xfrm>
            <a:prstGeom prst="donut">
              <a:avLst>
                <a:gd name="adj" fmla="val 13018"/>
              </a:avLst>
            </a:prstGeom>
            <a:gradFill>
              <a:gsLst>
                <a:gs pos="0">
                  <a:schemeClr val="lt1"/>
                </a:gs>
                <a:gs pos="100000">
                  <a:schemeClr val="dk2"/>
                </a:gs>
              </a:gsLst>
              <a:lin ang="5400012" scaled="0"/>
            </a:gradFill>
            <a:ln>
              <a:noFill/>
            </a:ln>
            <a:effectLst>
              <a:outerShdw blurRad="442913" dist="19050" dir="5400000" algn="bl" rotWithShape="0">
                <a:srgbClr val="000000">
                  <a:alpha val="3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4"/>
            <p:cNvSpPr/>
            <p:nvPr/>
          </p:nvSpPr>
          <p:spPr>
            <a:xfrm>
              <a:off x="6094950" y="1036375"/>
              <a:ext cx="1045800" cy="1045800"/>
            </a:xfrm>
            <a:prstGeom prst="donut">
              <a:avLst>
                <a:gd name="adj" fmla="val 13018"/>
              </a:avLst>
            </a:prstGeom>
            <a:gradFill>
              <a:gsLst>
                <a:gs pos="0">
                  <a:schemeClr val="dk1"/>
                </a:gs>
                <a:gs pos="3900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 name="Google Shape;186;p4"/>
          <p:cNvSpPr/>
          <p:nvPr/>
        </p:nvSpPr>
        <p:spPr>
          <a:xfrm rot="-8100000">
            <a:off x="6824599" y="3905828"/>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4"/>
          <p:cNvSpPr/>
          <p:nvPr/>
        </p:nvSpPr>
        <p:spPr>
          <a:xfrm rot="-8100000">
            <a:off x="-342401" y="1718853"/>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4"/>
          <p:cNvSpPr/>
          <p:nvPr/>
        </p:nvSpPr>
        <p:spPr>
          <a:xfrm rot="-8100000">
            <a:off x="1383924" y="4361041"/>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4"/>
          <p:cNvSpPr/>
          <p:nvPr/>
        </p:nvSpPr>
        <p:spPr>
          <a:xfrm rot="-8100000">
            <a:off x="7139199" y="-983347"/>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4"/>
          <p:cNvSpPr txBox="1">
            <a:spLocks noGrp="1"/>
          </p:cNvSpPr>
          <p:nvPr>
            <p:ph type="subTitle" idx="1"/>
          </p:nvPr>
        </p:nvSpPr>
        <p:spPr>
          <a:xfrm>
            <a:off x="712800" y="2686725"/>
            <a:ext cx="7190700" cy="20205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400">
                <a:solidFill>
                  <a:schemeClr val="accent4"/>
                </a:solidFill>
              </a:defRPr>
            </a:lvl1pPr>
            <a:lvl2pPr lvl="1" rtl="0">
              <a:spcBef>
                <a:spcPts val="0"/>
              </a:spcBef>
              <a:spcAft>
                <a:spcPts val="0"/>
              </a:spcAft>
              <a:buNone/>
              <a:defRPr sz="1400">
                <a:solidFill>
                  <a:schemeClr val="accent4"/>
                </a:solidFill>
              </a:defRPr>
            </a:lvl2pPr>
            <a:lvl3pPr lvl="2" rtl="0">
              <a:spcBef>
                <a:spcPts val="0"/>
              </a:spcBef>
              <a:spcAft>
                <a:spcPts val="0"/>
              </a:spcAft>
              <a:buNone/>
              <a:defRPr sz="1400">
                <a:solidFill>
                  <a:schemeClr val="accent4"/>
                </a:solidFill>
              </a:defRPr>
            </a:lvl3pPr>
            <a:lvl4pPr lvl="3" rtl="0">
              <a:spcBef>
                <a:spcPts val="0"/>
              </a:spcBef>
              <a:spcAft>
                <a:spcPts val="0"/>
              </a:spcAft>
              <a:buNone/>
              <a:defRPr sz="1400">
                <a:solidFill>
                  <a:schemeClr val="accent4"/>
                </a:solidFill>
              </a:defRPr>
            </a:lvl4pPr>
            <a:lvl5pPr lvl="4" rtl="0">
              <a:spcBef>
                <a:spcPts val="0"/>
              </a:spcBef>
              <a:spcAft>
                <a:spcPts val="0"/>
              </a:spcAft>
              <a:buNone/>
              <a:defRPr sz="1400">
                <a:solidFill>
                  <a:schemeClr val="accent4"/>
                </a:solidFill>
              </a:defRPr>
            </a:lvl5pPr>
            <a:lvl6pPr lvl="5" rtl="0">
              <a:spcBef>
                <a:spcPts val="0"/>
              </a:spcBef>
              <a:spcAft>
                <a:spcPts val="0"/>
              </a:spcAft>
              <a:buNone/>
              <a:defRPr sz="1400">
                <a:solidFill>
                  <a:schemeClr val="accent4"/>
                </a:solidFill>
              </a:defRPr>
            </a:lvl6pPr>
            <a:lvl7pPr lvl="6" rtl="0">
              <a:spcBef>
                <a:spcPts val="0"/>
              </a:spcBef>
              <a:spcAft>
                <a:spcPts val="0"/>
              </a:spcAft>
              <a:buNone/>
              <a:defRPr sz="1400">
                <a:solidFill>
                  <a:schemeClr val="accent4"/>
                </a:solidFill>
              </a:defRPr>
            </a:lvl7pPr>
            <a:lvl8pPr lvl="7" rtl="0">
              <a:spcBef>
                <a:spcPts val="0"/>
              </a:spcBef>
              <a:spcAft>
                <a:spcPts val="0"/>
              </a:spcAft>
              <a:buNone/>
              <a:defRPr sz="1400">
                <a:solidFill>
                  <a:schemeClr val="accent4"/>
                </a:solidFill>
              </a:defRPr>
            </a:lvl8pPr>
            <a:lvl9pPr lvl="8" rtl="0">
              <a:spcBef>
                <a:spcPts val="0"/>
              </a:spcBef>
              <a:spcAft>
                <a:spcPts val="0"/>
              </a:spcAft>
              <a:buNone/>
              <a:defRPr sz="1400">
                <a:solidFill>
                  <a:schemeClr val="accent4"/>
                </a:solidFill>
              </a:defRPr>
            </a:lvl9pPr>
          </a:lstStyle>
          <a:p>
            <a:endParaRPr/>
          </a:p>
        </p:txBody>
      </p:sp>
      <p:sp>
        <p:nvSpPr>
          <p:cNvPr id="191" name="Google Shape;191;p4"/>
          <p:cNvSpPr txBox="1">
            <a:spLocks noGrp="1"/>
          </p:cNvSpPr>
          <p:nvPr>
            <p:ph type="ctrTitle"/>
          </p:nvPr>
        </p:nvSpPr>
        <p:spPr>
          <a:xfrm>
            <a:off x="712800" y="441350"/>
            <a:ext cx="4719300" cy="1085700"/>
          </a:xfrm>
          <a:prstGeom prst="rect">
            <a:avLst/>
          </a:prstGeom>
        </p:spPr>
        <p:txBody>
          <a:bodyPr spcFirstLastPara="1" wrap="square" lIns="91425" tIns="91425" rIns="91425" bIns="91425" anchor="t" anchorCtr="0">
            <a:noAutofit/>
          </a:bodyPr>
          <a:lstStyle>
            <a:lvl1pPr lvl="0" algn="l" rtl="0">
              <a:spcBef>
                <a:spcPts val="0"/>
              </a:spcBef>
              <a:spcAft>
                <a:spcPts val="0"/>
              </a:spcAft>
              <a:buClr>
                <a:schemeClr val="accent4"/>
              </a:buClr>
              <a:buSzPts val="7200"/>
              <a:buNone/>
              <a:defRPr sz="4000">
                <a:solidFill>
                  <a:schemeClr val="accent4"/>
                </a:solidFill>
              </a:defRPr>
            </a:lvl1pPr>
            <a:lvl2pPr lvl="1" algn="ctr" rtl="0">
              <a:lnSpc>
                <a:spcPct val="80000"/>
              </a:lnSpc>
              <a:spcBef>
                <a:spcPts val="0"/>
              </a:spcBef>
              <a:spcAft>
                <a:spcPts val="0"/>
              </a:spcAft>
              <a:buClr>
                <a:schemeClr val="accent4"/>
              </a:buClr>
              <a:buSzPts val="7200"/>
              <a:buNone/>
              <a:defRPr sz="7200">
                <a:solidFill>
                  <a:schemeClr val="accent4"/>
                </a:solidFill>
              </a:defRPr>
            </a:lvl2pPr>
            <a:lvl3pPr lvl="2" algn="ctr" rtl="0">
              <a:lnSpc>
                <a:spcPct val="80000"/>
              </a:lnSpc>
              <a:spcBef>
                <a:spcPts val="0"/>
              </a:spcBef>
              <a:spcAft>
                <a:spcPts val="0"/>
              </a:spcAft>
              <a:buClr>
                <a:schemeClr val="accent4"/>
              </a:buClr>
              <a:buSzPts val="7200"/>
              <a:buNone/>
              <a:defRPr sz="7200">
                <a:solidFill>
                  <a:schemeClr val="accent4"/>
                </a:solidFill>
              </a:defRPr>
            </a:lvl3pPr>
            <a:lvl4pPr lvl="3" algn="ctr" rtl="0">
              <a:lnSpc>
                <a:spcPct val="80000"/>
              </a:lnSpc>
              <a:spcBef>
                <a:spcPts val="0"/>
              </a:spcBef>
              <a:spcAft>
                <a:spcPts val="0"/>
              </a:spcAft>
              <a:buClr>
                <a:schemeClr val="accent4"/>
              </a:buClr>
              <a:buSzPts val="7200"/>
              <a:buNone/>
              <a:defRPr sz="7200">
                <a:solidFill>
                  <a:schemeClr val="accent4"/>
                </a:solidFill>
              </a:defRPr>
            </a:lvl4pPr>
            <a:lvl5pPr lvl="4" algn="ctr" rtl="0">
              <a:lnSpc>
                <a:spcPct val="80000"/>
              </a:lnSpc>
              <a:spcBef>
                <a:spcPts val="0"/>
              </a:spcBef>
              <a:spcAft>
                <a:spcPts val="0"/>
              </a:spcAft>
              <a:buClr>
                <a:schemeClr val="accent4"/>
              </a:buClr>
              <a:buSzPts val="7200"/>
              <a:buNone/>
              <a:defRPr sz="7200">
                <a:solidFill>
                  <a:schemeClr val="accent4"/>
                </a:solidFill>
              </a:defRPr>
            </a:lvl5pPr>
            <a:lvl6pPr lvl="5" algn="ctr" rtl="0">
              <a:lnSpc>
                <a:spcPct val="80000"/>
              </a:lnSpc>
              <a:spcBef>
                <a:spcPts val="0"/>
              </a:spcBef>
              <a:spcAft>
                <a:spcPts val="0"/>
              </a:spcAft>
              <a:buClr>
                <a:schemeClr val="accent4"/>
              </a:buClr>
              <a:buSzPts val="7200"/>
              <a:buNone/>
              <a:defRPr sz="7200">
                <a:solidFill>
                  <a:schemeClr val="accent4"/>
                </a:solidFill>
              </a:defRPr>
            </a:lvl6pPr>
            <a:lvl7pPr lvl="6" algn="ctr" rtl="0">
              <a:lnSpc>
                <a:spcPct val="80000"/>
              </a:lnSpc>
              <a:spcBef>
                <a:spcPts val="0"/>
              </a:spcBef>
              <a:spcAft>
                <a:spcPts val="0"/>
              </a:spcAft>
              <a:buClr>
                <a:schemeClr val="accent4"/>
              </a:buClr>
              <a:buSzPts val="7200"/>
              <a:buNone/>
              <a:defRPr sz="7200">
                <a:solidFill>
                  <a:schemeClr val="accent4"/>
                </a:solidFill>
              </a:defRPr>
            </a:lvl7pPr>
            <a:lvl8pPr lvl="7" algn="ctr" rtl="0">
              <a:lnSpc>
                <a:spcPct val="80000"/>
              </a:lnSpc>
              <a:spcBef>
                <a:spcPts val="0"/>
              </a:spcBef>
              <a:spcAft>
                <a:spcPts val="0"/>
              </a:spcAft>
              <a:buClr>
                <a:schemeClr val="accent4"/>
              </a:buClr>
              <a:buSzPts val="7200"/>
              <a:buNone/>
              <a:defRPr sz="7200">
                <a:solidFill>
                  <a:schemeClr val="accent4"/>
                </a:solidFill>
              </a:defRPr>
            </a:lvl8pPr>
            <a:lvl9pPr lvl="8" algn="ctr" rtl="0">
              <a:lnSpc>
                <a:spcPct val="80000"/>
              </a:lnSpc>
              <a:spcBef>
                <a:spcPts val="0"/>
              </a:spcBef>
              <a:spcAft>
                <a:spcPts val="0"/>
              </a:spcAft>
              <a:buClr>
                <a:schemeClr val="accent4"/>
              </a:buClr>
              <a:buSzPts val="7200"/>
              <a:buNone/>
              <a:defRPr sz="7200">
                <a:solidFill>
                  <a:schemeClr val="accent4"/>
                </a:solidFill>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1">
  <p:cSld name="CUSTOM_27">
    <p:bg>
      <p:bgPr>
        <a:solidFill>
          <a:schemeClr val="lt1"/>
        </a:solidFill>
        <a:effectLst/>
      </p:bgPr>
    </p:bg>
    <p:spTree>
      <p:nvGrpSpPr>
        <p:cNvPr id="1" name="Shape 1887"/>
        <p:cNvGrpSpPr/>
        <p:nvPr/>
      </p:nvGrpSpPr>
      <p:grpSpPr>
        <a:xfrm>
          <a:off x="0" y="0"/>
          <a:ext cx="0" cy="0"/>
          <a:chOff x="0" y="0"/>
          <a:chExt cx="0" cy="0"/>
        </a:xfrm>
      </p:grpSpPr>
      <p:grpSp>
        <p:nvGrpSpPr>
          <p:cNvPr id="1888" name="Google Shape;1888;p31"/>
          <p:cNvGrpSpPr/>
          <p:nvPr/>
        </p:nvGrpSpPr>
        <p:grpSpPr>
          <a:xfrm>
            <a:off x="-100309" y="-413298"/>
            <a:ext cx="9344800" cy="5970256"/>
            <a:chOff x="1731950" y="2464950"/>
            <a:chExt cx="4224975" cy="2699275"/>
          </a:xfrm>
        </p:grpSpPr>
        <p:sp>
          <p:nvSpPr>
            <p:cNvPr id="1889" name="Google Shape;1889;p31"/>
            <p:cNvSpPr/>
            <p:nvPr/>
          </p:nvSpPr>
          <p:spPr>
            <a:xfrm>
              <a:off x="1731950" y="2464950"/>
              <a:ext cx="4224975" cy="2699275"/>
            </a:xfrm>
            <a:custGeom>
              <a:avLst/>
              <a:gdLst/>
              <a:ahLst/>
              <a:cxnLst/>
              <a:rect l="l" t="t" r="r" b="b"/>
              <a:pathLst>
                <a:path w="168999" h="107971" extrusionOk="0">
                  <a:moveTo>
                    <a:pt x="168698" y="276"/>
                  </a:moveTo>
                  <a:lnTo>
                    <a:pt x="168698" y="107695"/>
                  </a:lnTo>
                  <a:lnTo>
                    <a:pt x="277" y="107695"/>
                  </a:lnTo>
                  <a:lnTo>
                    <a:pt x="277" y="276"/>
                  </a:lnTo>
                  <a:close/>
                  <a:moveTo>
                    <a:pt x="1" y="0"/>
                  </a:moveTo>
                  <a:lnTo>
                    <a:pt x="1" y="107971"/>
                  </a:lnTo>
                  <a:lnTo>
                    <a:pt x="168999" y="107971"/>
                  </a:lnTo>
                  <a:lnTo>
                    <a:pt x="168999"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1"/>
            <p:cNvSpPr/>
            <p:nvPr/>
          </p:nvSpPr>
          <p:spPr>
            <a:xfrm>
              <a:off x="1735725" y="5028875"/>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1"/>
            <p:cNvSpPr/>
            <p:nvPr/>
          </p:nvSpPr>
          <p:spPr>
            <a:xfrm>
              <a:off x="1735725" y="4900425"/>
              <a:ext cx="4217450" cy="7525"/>
            </a:xfrm>
            <a:custGeom>
              <a:avLst/>
              <a:gdLst/>
              <a:ahLst/>
              <a:cxnLst/>
              <a:rect l="l" t="t" r="r" b="b"/>
              <a:pathLst>
                <a:path w="168698" h="301"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1"/>
            <p:cNvSpPr/>
            <p:nvPr/>
          </p:nvSpPr>
          <p:spPr>
            <a:xfrm>
              <a:off x="1735725" y="4772600"/>
              <a:ext cx="4217450" cy="6925"/>
            </a:xfrm>
            <a:custGeom>
              <a:avLst/>
              <a:gdLst/>
              <a:ahLst/>
              <a:cxnLst/>
              <a:rect l="l" t="t" r="r" b="b"/>
              <a:pathLst>
                <a:path w="168698" h="277"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31"/>
            <p:cNvSpPr/>
            <p:nvPr/>
          </p:nvSpPr>
          <p:spPr>
            <a:xfrm>
              <a:off x="1735725" y="4644150"/>
              <a:ext cx="4217450" cy="7550"/>
            </a:xfrm>
            <a:custGeom>
              <a:avLst/>
              <a:gdLst/>
              <a:ahLst/>
              <a:cxnLst/>
              <a:rect l="l" t="t" r="r" b="b"/>
              <a:pathLst>
                <a:path w="168698" h="302" extrusionOk="0">
                  <a:moveTo>
                    <a:pt x="0" y="1"/>
                  </a:moveTo>
                  <a:lnTo>
                    <a:pt x="0" y="301"/>
                  </a:lnTo>
                  <a:lnTo>
                    <a:pt x="168698" y="301"/>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31"/>
            <p:cNvSpPr/>
            <p:nvPr/>
          </p:nvSpPr>
          <p:spPr>
            <a:xfrm>
              <a:off x="1735725" y="4516325"/>
              <a:ext cx="4217450" cy="6925"/>
            </a:xfrm>
            <a:custGeom>
              <a:avLst/>
              <a:gdLst/>
              <a:ahLst/>
              <a:cxnLst/>
              <a:rect l="l" t="t" r="r" b="b"/>
              <a:pathLst>
                <a:path w="168698" h="277" extrusionOk="0">
                  <a:moveTo>
                    <a:pt x="0" y="1"/>
                  </a:moveTo>
                  <a:lnTo>
                    <a:pt x="0" y="276"/>
                  </a:lnTo>
                  <a:lnTo>
                    <a:pt x="168698" y="276"/>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31"/>
            <p:cNvSpPr/>
            <p:nvPr/>
          </p:nvSpPr>
          <p:spPr>
            <a:xfrm>
              <a:off x="1735725" y="4387875"/>
              <a:ext cx="4217450" cy="6925"/>
            </a:xfrm>
            <a:custGeom>
              <a:avLst/>
              <a:gdLst/>
              <a:ahLst/>
              <a:cxnLst/>
              <a:rect l="l" t="t" r="r" b="b"/>
              <a:pathLst>
                <a:path w="168698" h="277" extrusionOk="0">
                  <a:moveTo>
                    <a:pt x="0" y="1"/>
                  </a:moveTo>
                  <a:lnTo>
                    <a:pt x="0" y="277"/>
                  </a:lnTo>
                  <a:lnTo>
                    <a:pt x="168698" y="277"/>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1"/>
            <p:cNvSpPr/>
            <p:nvPr/>
          </p:nvSpPr>
          <p:spPr>
            <a:xfrm>
              <a:off x="1735725" y="4259450"/>
              <a:ext cx="4217450" cy="7525"/>
            </a:xfrm>
            <a:custGeom>
              <a:avLst/>
              <a:gdLst/>
              <a:ahLst/>
              <a:cxnLst/>
              <a:rect l="l" t="t" r="r" b="b"/>
              <a:pathLst>
                <a:path w="168698" h="301"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31"/>
            <p:cNvSpPr/>
            <p:nvPr/>
          </p:nvSpPr>
          <p:spPr>
            <a:xfrm>
              <a:off x="1735725" y="4131625"/>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1"/>
            <p:cNvSpPr/>
            <p:nvPr/>
          </p:nvSpPr>
          <p:spPr>
            <a:xfrm>
              <a:off x="1735725" y="4003175"/>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1"/>
            <p:cNvSpPr/>
            <p:nvPr/>
          </p:nvSpPr>
          <p:spPr>
            <a:xfrm>
              <a:off x="1735725" y="3874725"/>
              <a:ext cx="4217450" cy="7550"/>
            </a:xfrm>
            <a:custGeom>
              <a:avLst/>
              <a:gdLst/>
              <a:ahLst/>
              <a:cxnLst/>
              <a:rect l="l" t="t" r="r" b="b"/>
              <a:pathLst>
                <a:path w="168698" h="302"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1"/>
            <p:cNvSpPr/>
            <p:nvPr/>
          </p:nvSpPr>
          <p:spPr>
            <a:xfrm>
              <a:off x="1735725" y="3746900"/>
              <a:ext cx="4217450" cy="6925"/>
            </a:xfrm>
            <a:custGeom>
              <a:avLst/>
              <a:gdLst/>
              <a:ahLst/>
              <a:cxnLst/>
              <a:rect l="l" t="t" r="r" b="b"/>
              <a:pathLst>
                <a:path w="168698" h="277" extrusionOk="0">
                  <a:moveTo>
                    <a:pt x="0" y="1"/>
                  </a:moveTo>
                  <a:lnTo>
                    <a:pt x="0" y="276"/>
                  </a:lnTo>
                  <a:lnTo>
                    <a:pt x="168698" y="276"/>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1"/>
            <p:cNvSpPr/>
            <p:nvPr/>
          </p:nvSpPr>
          <p:spPr>
            <a:xfrm>
              <a:off x="1735725" y="3618450"/>
              <a:ext cx="4217450" cy="7550"/>
            </a:xfrm>
            <a:custGeom>
              <a:avLst/>
              <a:gdLst/>
              <a:ahLst/>
              <a:cxnLst/>
              <a:rect l="l" t="t" r="r" b="b"/>
              <a:pathLst>
                <a:path w="168698" h="302" extrusionOk="0">
                  <a:moveTo>
                    <a:pt x="0" y="1"/>
                  </a:moveTo>
                  <a:lnTo>
                    <a:pt x="0" y="302"/>
                  </a:lnTo>
                  <a:lnTo>
                    <a:pt x="168698" y="302"/>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1"/>
            <p:cNvSpPr/>
            <p:nvPr/>
          </p:nvSpPr>
          <p:spPr>
            <a:xfrm>
              <a:off x="1735725" y="3490625"/>
              <a:ext cx="4217450" cy="6925"/>
            </a:xfrm>
            <a:custGeom>
              <a:avLst/>
              <a:gdLst/>
              <a:ahLst/>
              <a:cxnLst/>
              <a:rect l="l" t="t" r="r" b="b"/>
              <a:pathLst>
                <a:path w="168698" h="277" extrusionOk="0">
                  <a:moveTo>
                    <a:pt x="0" y="1"/>
                  </a:moveTo>
                  <a:lnTo>
                    <a:pt x="0" y="277"/>
                  </a:lnTo>
                  <a:lnTo>
                    <a:pt x="168698" y="277"/>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1"/>
            <p:cNvSpPr/>
            <p:nvPr/>
          </p:nvSpPr>
          <p:spPr>
            <a:xfrm>
              <a:off x="1735725" y="3362200"/>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1"/>
            <p:cNvSpPr/>
            <p:nvPr/>
          </p:nvSpPr>
          <p:spPr>
            <a:xfrm>
              <a:off x="1735725" y="3233750"/>
              <a:ext cx="4217450" cy="7525"/>
            </a:xfrm>
            <a:custGeom>
              <a:avLst/>
              <a:gdLst/>
              <a:ahLst/>
              <a:cxnLst/>
              <a:rect l="l" t="t" r="r" b="b"/>
              <a:pathLst>
                <a:path w="168698" h="301"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1"/>
            <p:cNvSpPr/>
            <p:nvPr/>
          </p:nvSpPr>
          <p:spPr>
            <a:xfrm>
              <a:off x="1735725" y="3105925"/>
              <a:ext cx="4217450" cy="6925"/>
            </a:xfrm>
            <a:custGeom>
              <a:avLst/>
              <a:gdLst/>
              <a:ahLst/>
              <a:cxnLst/>
              <a:rect l="l" t="t" r="r" b="b"/>
              <a:pathLst>
                <a:path w="168698" h="277"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1"/>
            <p:cNvSpPr/>
            <p:nvPr/>
          </p:nvSpPr>
          <p:spPr>
            <a:xfrm>
              <a:off x="1735725" y="2977475"/>
              <a:ext cx="4217450" cy="7550"/>
            </a:xfrm>
            <a:custGeom>
              <a:avLst/>
              <a:gdLst/>
              <a:ahLst/>
              <a:cxnLst/>
              <a:rect l="l" t="t" r="r" b="b"/>
              <a:pathLst>
                <a:path w="168698" h="302" extrusionOk="0">
                  <a:moveTo>
                    <a:pt x="0" y="1"/>
                  </a:moveTo>
                  <a:lnTo>
                    <a:pt x="0" y="301"/>
                  </a:lnTo>
                  <a:lnTo>
                    <a:pt x="168698" y="301"/>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1"/>
            <p:cNvSpPr/>
            <p:nvPr/>
          </p:nvSpPr>
          <p:spPr>
            <a:xfrm>
              <a:off x="1735725" y="2849025"/>
              <a:ext cx="4217450" cy="7550"/>
            </a:xfrm>
            <a:custGeom>
              <a:avLst/>
              <a:gdLst/>
              <a:ahLst/>
              <a:cxnLst/>
              <a:rect l="l" t="t" r="r" b="b"/>
              <a:pathLst>
                <a:path w="168698" h="302" extrusionOk="0">
                  <a:moveTo>
                    <a:pt x="0" y="1"/>
                  </a:moveTo>
                  <a:lnTo>
                    <a:pt x="0" y="301"/>
                  </a:lnTo>
                  <a:lnTo>
                    <a:pt x="168698" y="301"/>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1"/>
            <p:cNvSpPr/>
            <p:nvPr/>
          </p:nvSpPr>
          <p:spPr>
            <a:xfrm>
              <a:off x="1735725" y="2721200"/>
              <a:ext cx="4217450" cy="6925"/>
            </a:xfrm>
            <a:custGeom>
              <a:avLst/>
              <a:gdLst/>
              <a:ahLst/>
              <a:cxnLst/>
              <a:rect l="l" t="t" r="r" b="b"/>
              <a:pathLst>
                <a:path w="168698" h="277" extrusionOk="0">
                  <a:moveTo>
                    <a:pt x="0" y="1"/>
                  </a:moveTo>
                  <a:lnTo>
                    <a:pt x="0" y="277"/>
                  </a:lnTo>
                  <a:lnTo>
                    <a:pt x="168698" y="277"/>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1"/>
            <p:cNvSpPr/>
            <p:nvPr/>
          </p:nvSpPr>
          <p:spPr>
            <a:xfrm>
              <a:off x="1735725" y="2592750"/>
              <a:ext cx="4217450" cy="7550"/>
            </a:xfrm>
            <a:custGeom>
              <a:avLst/>
              <a:gdLst/>
              <a:ahLst/>
              <a:cxnLst/>
              <a:rect l="l" t="t" r="r" b="b"/>
              <a:pathLst>
                <a:path w="168698" h="302" extrusionOk="0">
                  <a:moveTo>
                    <a:pt x="0" y="1"/>
                  </a:moveTo>
                  <a:lnTo>
                    <a:pt x="0" y="302"/>
                  </a:lnTo>
                  <a:lnTo>
                    <a:pt x="168698" y="302"/>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1"/>
            <p:cNvSpPr/>
            <p:nvPr/>
          </p:nvSpPr>
          <p:spPr>
            <a:xfrm>
              <a:off x="5748900"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1"/>
            <p:cNvSpPr/>
            <p:nvPr/>
          </p:nvSpPr>
          <p:spPr>
            <a:xfrm>
              <a:off x="5547750" y="2468075"/>
              <a:ext cx="7550" cy="2692400"/>
            </a:xfrm>
            <a:custGeom>
              <a:avLst/>
              <a:gdLst/>
              <a:ahLst/>
              <a:cxnLst/>
              <a:rect l="l" t="t" r="r" b="b"/>
              <a:pathLst>
                <a:path w="302" h="107696" extrusionOk="0">
                  <a:moveTo>
                    <a:pt x="1" y="0"/>
                  </a:moveTo>
                  <a:lnTo>
                    <a:pt x="1" y="107695"/>
                  </a:lnTo>
                  <a:lnTo>
                    <a:pt x="302" y="107695"/>
                  </a:lnTo>
                  <a:lnTo>
                    <a:pt x="302"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1"/>
            <p:cNvSpPr/>
            <p:nvPr/>
          </p:nvSpPr>
          <p:spPr>
            <a:xfrm>
              <a:off x="5347250" y="2468075"/>
              <a:ext cx="6925" cy="2692400"/>
            </a:xfrm>
            <a:custGeom>
              <a:avLst/>
              <a:gdLst/>
              <a:ahLst/>
              <a:cxnLst/>
              <a:rect l="l" t="t" r="r" b="b"/>
              <a:pathLst>
                <a:path w="277" h="107696" extrusionOk="0">
                  <a:moveTo>
                    <a:pt x="1" y="0"/>
                  </a:moveTo>
                  <a:lnTo>
                    <a:pt x="1" y="107695"/>
                  </a:lnTo>
                  <a:lnTo>
                    <a:pt x="277" y="107695"/>
                  </a:lnTo>
                  <a:lnTo>
                    <a:pt x="277"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1"/>
            <p:cNvSpPr/>
            <p:nvPr/>
          </p:nvSpPr>
          <p:spPr>
            <a:xfrm>
              <a:off x="5146125"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1"/>
            <p:cNvSpPr/>
            <p:nvPr/>
          </p:nvSpPr>
          <p:spPr>
            <a:xfrm>
              <a:off x="4945625"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1"/>
            <p:cNvSpPr/>
            <p:nvPr/>
          </p:nvSpPr>
          <p:spPr>
            <a:xfrm>
              <a:off x="4744500"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1"/>
            <p:cNvSpPr/>
            <p:nvPr/>
          </p:nvSpPr>
          <p:spPr>
            <a:xfrm>
              <a:off x="4543375" y="2468075"/>
              <a:ext cx="7550" cy="2692400"/>
            </a:xfrm>
            <a:custGeom>
              <a:avLst/>
              <a:gdLst/>
              <a:ahLst/>
              <a:cxnLst/>
              <a:rect l="l" t="t" r="r" b="b"/>
              <a:pathLst>
                <a:path w="302"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1"/>
            <p:cNvSpPr/>
            <p:nvPr/>
          </p:nvSpPr>
          <p:spPr>
            <a:xfrm>
              <a:off x="4342875" y="2468075"/>
              <a:ext cx="6925" cy="2692400"/>
            </a:xfrm>
            <a:custGeom>
              <a:avLst/>
              <a:gdLst/>
              <a:ahLst/>
              <a:cxnLst/>
              <a:rect l="l" t="t" r="r" b="b"/>
              <a:pathLst>
                <a:path w="277"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1"/>
            <p:cNvSpPr/>
            <p:nvPr/>
          </p:nvSpPr>
          <p:spPr>
            <a:xfrm>
              <a:off x="4141750" y="2468075"/>
              <a:ext cx="7525" cy="2692400"/>
            </a:xfrm>
            <a:custGeom>
              <a:avLst/>
              <a:gdLst/>
              <a:ahLst/>
              <a:cxnLst/>
              <a:rect l="l" t="t" r="r" b="b"/>
              <a:pathLst>
                <a:path w="301"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1"/>
            <p:cNvSpPr/>
            <p:nvPr/>
          </p:nvSpPr>
          <p:spPr>
            <a:xfrm>
              <a:off x="3941250"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1"/>
            <p:cNvSpPr/>
            <p:nvPr/>
          </p:nvSpPr>
          <p:spPr>
            <a:xfrm>
              <a:off x="3740125" y="2468075"/>
              <a:ext cx="7525" cy="2692400"/>
            </a:xfrm>
            <a:custGeom>
              <a:avLst/>
              <a:gdLst/>
              <a:ahLst/>
              <a:cxnLst/>
              <a:rect l="l" t="t" r="r" b="b"/>
              <a:pathLst>
                <a:path w="301"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1"/>
            <p:cNvSpPr/>
            <p:nvPr/>
          </p:nvSpPr>
          <p:spPr>
            <a:xfrm>
              <a:off x="3539600" y="2468075"/>
              <a:ext cx="6925" cy="2692400"/>
            </a:xfrm>
            <a:custGeom>
              <a:avLst/>
              <a:gdLst/>
              <a:ahLst/>
              <a:cxnLst/>
              <a:rect l="l" t="t" r="r" b="b"/>
              <a:pathLst>
                <a:path w="277" h="107696" extrusionOk="0">
                  <a:moveTo>
                    <a:pt x="1" y="0"/>
                  </a:moveTo>
                  <a:lnTo>
                    <a:pt x="1" y="107695"/>
                  </a:lnTo>
                  <a:lnTo>
                    <a:pt x="277" y="107695"/>
                  </a:lnTo>
                  <a:lnTo>
                    <a:pt x="277"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1"/>
            <p:cNvSpPr/>
            <p:nvPr/>
          </p:nvSpPr>
          <p:spPr>
            <a:xfrm>
              <a:off x="3338475" y="2468075"/>
              <a:ext cx="7550" cy="2692400"/>
            </a:xfrm>
            <a:custGeom>
              <a:avLst/>
              <a:gdLst/>
              <a:ahLst/>
              <a:cxnLst/>
              <a:rect l="l" t="t" r="r" b="b"/>
              <a:pathLst>
                <a:path w="302" h="107696" extrusionOk="0">
                  <a:moveTo>
                    <a:pt x="1" y="0"/>
                  </a:moveTo>
                  <a:lnTo>
                    <a:pt x="1" y="107695"/>
                  </a:lnTo>
                  <a:lnTo>
                    <a:pt x="302" y="107695"/>
                  </a:lnTo>
                  <a:lnTo>
                    <a:pt x="302"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1"/>
            <p:cNvSpPr/>
            <p:nvPr/>
          </p:nvSpPr>
          <p:spPr>
            <a:xfrm>
              <a:off x="3137975"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1"/>
            <p:cNvSpPr/>
            <p:nvPr/>
          </p:nvSpPr>
          <p:spPr>
            <a:xfrm>
              <a:off x="2936850" y="2468075"/>
              <a:ext cx="7550" cy="2692400"/>
            </a:xfrm>
            <a:custGeom>
              <a:avLst/>
              <a:gdLst/>
              <a:ahLst/>
              <a:cxnLst/>
              <a:rect l="l" t="t" r="r" b="b"/>
              <a:pathLst>
                <a:path w="302" h="107696" extrusionOk="0">
                  <a:moveTo>
                    <a:pt x="1" y="0"/>
                  </a:moveTo>
                  <a:lnTo>
                    <a:pt x="1"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1"/>
            <p:cNvSpPr/>
            <p:nvPr/>
          </p:nvSpPr>
          <p:spPr>
            <a:xfrm>
              <a:off x="2736350"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1"/>
            <p:cNvSpPr/>
            <p:nvPr/>
          </p:nvSpPr>
          <p:spPr>
            <a:xfrm>
              <a:off x="2535225" y="2468075"/>
              <a:ext cx="7550" cy="2692400"/>
            </a:xfrm>
            <a:custGeom>
              <a:avLst/>
              <a:gdLst/>
              <a:ahLst/>
              <a:cxnLst/>
              <a:rect l="l" t="t" r="r" b="b"/>
              <a:pathLst>
                <a:path w="302"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1"/>
            <p:cNvSpPr/>
            <p:nvPr/>
          </p:nvSpPr>
          <p:spPr>
            <a:xfrm>
              <a:off x="2334725"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1"/>
            <p:cNvSpPr/>
            <p:nvPr/>
          </p:nvSpPr>
          <p:spPr>
            <a:xfrm>
              <a:off x="2133600" y="2468075"/>
              <a:ext cx="7525" cy="2692400"/>
            </a:xfrm>
            <a:custGeom>
              <a:avLst/>
              <a:gdLst/>
              <a:ahLst/>
              <a:cxnLst/>
              <a:rect l="l" t="t" r="r" b="b"/>
              <a:pathLst>
                <a:path w="301"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1"/>
            <p:cNvSpPr/>
            <p:nvPr/>
          </p:nvSpPr>
          <p:spPr>
            <a:xfrm>
              <a:off x="1933100"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30" name="Google Shape;1930;p31"/>
          <p:cNvSpPr/>
          <p:nvPr/>
        </p:nvSpPr>
        <p:spPr>
          <a:xfrm rot="-10799889">
            <a:off x="-44225" y="-887050"/>
            <a:ext cx="9288600" cy="6024300"/>
          </a:xfrm>
          <a:prstGeom prst="rect">
            <a:avLst/>
          </a:prstGeom>
          <a:gradFill>
            <a:gsLst>
              <a:gs pos="0">
                <a:schemeClr val="dk2"/>
              </a:gs>
              <a:gs pos="77000">
                <a:srgbClr val="1D0D24">
                  <a:alpha val="0"/>
                </a:srgbClr>
              </a:gs>
              <a:gs pos="100000">
                <a:srgbClr val="1D0D24">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1"/>
          <p:cNvSpPr/>
          <p:nvPr/>
        </p:nvSpPr>
        <p:spPr>
          <a:xfrm rot="2700000">
            <a:off x="-537199" y="-2470978"/>
            <a:ext cx="1544745" cy="4654601"/>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1"/>
          <p:cNvSpPr/>
          <p:nvPr/>
        </p:nvSpPr>
        <p:spPr>
          <a:xfrm rot="2700000">
            <a:off x="4971594" y="-1505660"/>
            <a:ext cx="1544745" cy="5550223"/>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1"/>
          <p:cNvSpPr/>
          <p:nvPr/>
        </p:nvSpPr>
        <p:spPr>
          <a:xfrm rot="-8100000">
            <a:off x="-731324" y="2033047"/>
            <a:ext cx="1544745" cy="4654601"/>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1"/>
          <p:cNvSpPr/>
          <p:nvPr/>
        </p:nvSpPr>
        <p:spPr>
          <a:xfrm rot="2700000">
            <a:off x="8502582" y="174615"/>
            <a:ext cx="1544745" cy="5550223"/>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1"/>
          <p:cNvSpPr/>
          <p:nvPr/>
        </p:nvSpPr>
        <p:spPr>
          <a:xfrm rot="-8100000">
            <a:off x="3461076" y="2639897"/>
            <a:ext cx="1544745" cy="4654601"/>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1"/>
          <p:cNvSpPr/>
          <p:nvPr/>
        </p:nvSpPr>
        <p:spPr>
          <a:xfrm rot="-8100000">
            <a:off x="8295074" y="-781047"/>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7" name="Google Shape;1937;p31"/>
          <p:cNvGrpSpPr/>
          <p:nvPr/>
        </p:nvGrpSpPr>
        <p:grpSpPr>
          <a:xfrm flipH="1">
            <a:off x="-366065" y="3777895"/>
            <a:ext cx="814235" cy="814235"/>
            <a:chOff x="6094950" y="1036375"/>
            <a:chExt cx="1122000" cy="1122000"/>
          </a:xfrm>
        </p:grpSpPr>
        <p:sp>
          <p:nvSpPr>
            <p:cNvPr id="1938" name="Google Shape;1938;p31"/>
            <p:cNvSpPr/>
            <p:nvPr/>
          </p:nvSpPr>
          <p:spPr>
            <a:xfrm>
              <a:off x="6171150" y="1112575"/>
              <a:ext cx="1045800" cy="1045800"/>
            </a:xfrm>
            <a:prstGeom prst="donut">
              <a:avLst>
                <a:gd name="adj" fmla="val 13018"/>
              </a:avLst>
            </a:prstGeom>
            <a:gradFill>
              <a:gsLst>
                <a:gs pos="0">
                  <a:schemeClr val="lt1"/>
                </a:gs>
                <a:gs pos="100000">
                  <a:schemeClr val="dk2"/>
                </a:gs>
              </a:gsLst>
              <a:lin ang="5400012" scaled="0"/>
            </a:gradFill>
            <a:ln>
              <a:noFill/>
            </a:ln>
            <a:effectLst>
              <a:outerShdw blurRad="442913" dist="19050" dir="5400000" algn="bl" rotWithShape="0">
                <a:srgbClr val="000000">
                  <a:alpha val="3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1"/>
            <p:cNvSpPr/>
            <p:nvPr/>
          </p:nvSpPr>
          <p:spPr>
            <a:xfrm>
              <a:off x="6094950" y="1036375"/>
              <a:ext cx="1045800" cy="1045800"/>
            </a:xfrm>
            <a:prstGeom prst="donut">
              <a:avLst>
                <a:gd name="adj" fmla="val 13018"/>
              </a:avLst>
            </a:prstGeom>
            <a:gradFill>
              <a:gsLst>
                <a:gs pos="0">
                  <a:schemeClr val="dk1"/>
                </a:gs>
                <a:gs pos="3900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0" name="Google Shape;1940;p31"/>
          <p:cNvGrpSpPr/>
          <p:nvPr/>
        </p:nvGrpSpPr>
        <p:grpSpPr>
          <a:xfrm flipH="1">
            <a:off x="8047597" y="4707308"/>
            <a:ext cx="814235" cy="814235"/>
            <a:chOff x="6094950" y="1036375"/>
            <a:chExt cx="1122000" cy="1122000"/>
          </a:xfrm>
        </p:grpSpPr>
        <p:sp>
          <p:nvSpPr>
            <p:cNvPr id="1941" name="Google Shape;1941;p31"/>
            <p:cNvSpPr/>
            <p:nvPr/>
          </p:nvSpPr>
          <p:spPr>
            <a:xfrm>
              <a:off x="6171150" y="1112575"/>
              <a:ext cx="1045800" cy="1045800"/>
            </a:xfrm>
            <a:prstGeom prst="donut">
              <a:avLst>
                <a:gd name="adj" fmla="val 13018"/>
              </a:avLst>
            </a:prstGeom>
            <a:gradFill>
              <a:gsLst>
                <a:gs pos="0">
                  <a:schemeClr val="lt1"/>
                </a:gs>
                <a:gs pos="100000">
                  <a:schemeClr val="dk2"/>
                </a:gs>
              </a:gsLst>
              <a:lin ang="5400012" scaled="0"/>
            </a:gradFill>
            <a:ln>
              <a:noFill/>
            </a:ln>
            <a:effectLst>
              <a:outerShdw blurRad="442913" dist="19050" dir="5400000" algn="bl" rotWithShape="0">
                <a:srgbClr val="000000">
                  <a:alpha val="3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1"/>
            <p:cNvSpPr/>
            <p:nvPr/>
          </p:nvSpPr>
          <p:spPr>
            <a:xfrm>
              <a:off x="6094950" y="1036375"/>
              <a:ext cx="1045800" cy="1045800"/>
            </a:xfrm>
            <a:prstGeom prst="donut">
              <a:avLst>
                <a:gd name="adj" fmla="val 13018"/>
              </a:avLst>
            </a:prstGeom>
            <a:gradFill>
              <a:gsLst>
                <a:gs pos="0">
                  <a:schemeClr val="dk1"/>
                </a:gs>
                <a:gs pos="3900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3" name="Google Shape;1943;p31"/>
          <p:cNvGrpSpPr/>
          <p:nvPr/>
        </p:nvGrpSpPr>
        <p:grpSpPr>
          <a:xfrm flipH="1">
            <a:off x="4974960" y="-335680"/>
            <a:ext cx="814235" cy="814235"/>
            <a:chOff x="6094950" y="1036375"/>
            <a:chExt cx="1122000" cy="1122000"/>
          </a:xfrm>
        </p:grpSpPr>
        <p:sp>
          <p:nvSpPr>
            <p:cNvPr id="1944" name="Google Shape;1944;p31"/>
            <p:cNvSpPr/>
            <p:nvPr/>
          </p:nvSpPr>
          <p:spPr>
            <a:xfrm>
              <a:off x="6171150" y="1112575"/>
              <a:ext cx="1045800" cy="1045800"/>
            </a:xfrm>
            <a:prstGeom prst="donut">
              <a:avLst>
                <a:gd name="adj" fmla="val 13018"/>
              </a:avLst>
            </a:prstGeom>
            <a:gradFill>
              <a:gsLst>
                <a:gs pos="0">
                  <a:schemeClr val="lt1"/>
                </a:gs>
                <a:gs pos="100000">
                  <a:schemeClr val="dk2"/>
                </a:gs>
              </a:gsLst>
              <a:lin ang="5400012" scaled="0"/>
            </a:gradFill>
            <a:ln>
              <a:noFill/>
            </a:ln>
            <a:effectLst>
              <a:outerShdw blurRad="442913" dist="19050" dir="5400000" algn="bl" rotWithShape="0">
                <a:srgbClr val="000000">
                  <a:alpha val="3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1"/>
            <p:cNvSpPr/>
            <p:nvPr/>
          </p:nvSpPr>
          <p:spPr>
            <a:xfrm>
              <a:off x="6094950" y="1036375"/>
              <a:ext cx="1045800" cy="1045800"/>
            </a:xfrm>
            <a:prstGeom prst="donut">
              <a:avLst>
                <a:gd name="adj" fmla="val 13018"/>
              </a:avLst>
            </a:prstGeom>
            <a:gradFill>
              <a:gsLst>
                <a:gs pos="0">
                  <a:schemeClr val="dk1"/>
                </a:gs>
                <a:gs pos="3900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6" name="Google Shape;1946;p31"/>
          <p:cNvGrpSpPr/>
          <p:nvPr/>
        </p:nvGrpSpPr>
        <p:grpSpPr>
          <a:xfrm flipH="1">
            <a:off x="370857" y="304464"/>
            <a:ext cx="683874" cy="663110"/>
            <a:chOff x="4597724" y="1112574"/>
            <a:chExt cx="876312" cy="849705"/>
          </a:xfrm>
        </p:grpSpPr>
        <p:sp>
          <p:nvSpPr>
            <p:cNvPr id="1947" name="Google Shape;1947;p31"/>
            <p:cNvSpPr/>
            <p:nvPr/>
          </p:nvSpPr>
          <p:spPr>
            <a:xfrm>
              <a:off x="4669436" y="1144179"/>
              <a:ext cx="804600" cy="818100"/>
            </a:xfrm>
            <a:prstGeom prst="mathPlus">
              <a:avLst>
                <a:gd name="adj1" fmla="val 15784"/>
              </a:avLst>
            </a:prstGeom>
            <a:gradFill>
              <a:gsLst>
                <a:gs pos="0">
                  <a:schemeClr val="dk1"/>
                </a:gs>
                <a:gs pos="100000">
                  <a:schemeClr val="accent1"/>
                </a:gs>
              </a:gsLst>
              <a:lin ang="5400012" scaled="0"/>
            </a:gradFill>
            <a:ln>
              <a:noFill/>
            </a:ln>
            <a:effectLst>
              <a:outerShdw blurRad="542925" dist="19050" algn="bl" rotWithShape="0">
                <a:schemeClr val="dk2">
                  <a:alpha val="4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1"/>
            <p:cNvSpPr/>
            <p:nvPr/>
          </p:nvSpPr>
          <p:spPr>
            <a:xfrm>
              <a:off x="4597724" y="1112574"/>
              <a:ext cx="804600" cy="818100"/>
            </a:xfrm>
            <a:prstGeom prst="mathPlus">
              <a:avLst>
                <a:gd name="adj1" fmla="val 15784"/>
              </a:avLst>
            </a:prstGeom>
            <a:gradFill>
              <a:gsLst>
                <a:gs pos="0">
                  <a:schemeClr val="lt2"/>
                </a:gs>
                <a:gs pos="47000">
                  <a:schemeClr val="lt2"/>
                </a:gs>
                <a:gs pos="97000">
                  <a:schemeClr val="dk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9" name="Google Shape;1949;p31"/>
          <p:cNvGrpSpPr/>
          <p:nvPr/>
        </p:nvGrpSpPr>
        <p:grpSpPr>
          <a:xfrm flipH="1">
            <a:off x="8075694" y="1266939"/>
            <a:ext cx="683874" cy="663110"/>
            <a:chOff x="4597724" y="1112574"/>
            <a:chExt cx="876312" cy="849705"/>
          </a:xfrm>
        </p:grpSpPr>
        <p:sp>
          <p:nvSpPr>
            <p:cNvPr id="1950" name="Google Shape;1950;p31"/>
            <p:cNvSpPr/>
            <p:nvPr/>
          </p:nvSpPr>
          <p:spPr>
            <a:xfrm>
              <a:off x="4669436" y="1144179"/>
              <a:ext cx="804600" cy="818100"/>
            </a:xfrm>
            <a:prstGeom prst="mathPlus">
              <a:avLst>
                <a:gd name="adj1" fmla="val 15784"/>
              </a:avLst>
            </a:prstGeom>
            <a:gradFill>
              <a:gsLst>
                <a:gs pos="0">
                  <a:schemeClr val="dk1"/>
                </a:gs>
                <a:gs pos="100000">
                  <a:schemeClr val="accent1"/>
                </a:gs>
              </a:gsLst>
              <a:lin ang="5400012" scaled="0"/>
            </a:gradFill>
            <a:ln>
              <a:noFill/>
            </a:ln>
            <a:effectLst>
              <a:outerShdw blurRad="542925" dist="19050" algn="bl" rotWithShape="0">
                <a:schemeClr val="dk2">
                  <a:alpha val="4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1"/>
            <p:cNvSpPr/>
            <p:nvPr/>
          </p:nvSpPr>
          <p:spPr>
            <a:xfrm>
              <a:off x="4597724" y="1112574"/>
              <a:ext cx="804600" cy="818100"/>
            </a:xfrm>
            <a:prstGeom prst="mathPlus">
              <a:avLst>
                <a:gd name="adj1" fmla="val 15784"/>
              </a:avLst>
            </a:prstGeom>
            <a:gradFill>
              <a:gsLst>
                <a:gs pos="0">
                  <a:schemeClr val="lt2"/>
                </a:gs>
                <a:gs pos="47000">
                  <a:schemeClr val="lt2"/>
                </a:gs>
                <a:gs pos="97000">
                  <a:schemeClr val="dk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2" name="Google Shape;1952;p31"/>
          <p:cNvSpPr/>
          <p:nvPr/>
        </p:nvSpPr>
        <p:spPr>
          <a:xfrm rot="-8100000">
            <a:off x="6824599" y="3905828"/>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1"/>
          <p:cNvSpPr/>
          <p:nvPr/>
        </p:nvSpPr>
        <p:spPr>
          <a:xfrm rot="-8100000">
            <a:off x="-342401" y="1718853"/>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1"/>
          <p:cNvSpPr/>
          <p:nvPr/>
        </p:nvSpPr>
        <p:spPr>
          <a:xfrm rot="-8100000">
            <a:off x="1904349" y="4361041"/>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1"/>
          <p:cNvSpPr/>
          <p:nvPr/>
        </p:nvSpPr>
        <p:spPr>
          <a:xfrm rot="-8100000">
            <a:off x="3079699" y="-1166672"/>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lt1"/>
        </a:solidFill>
        <a:effectLst/>
      </p:bgPr>
    </p:bg>
    <p:spTree>
      <p:nvGrpSpPr>
        <p:cNvPr id="1" name="Shape 192"/>
        <p:cNvGrpSpPr/>
        <p:nvPr/>
      </p:nvGrpSpPr>
      <p:grpSpPr>
        <a:xfrm>
          <a:off x="0" y="0"/>
          <a:ext cx="0" cy="0"/>
          <a:chOff x="0" y="0"/>
          <a:chExt cx="0" cy="0"/>
        </a:xfrm>
      </p:grpSpPr>
      <p:grpSp>
        <p:nvGrpSpPr>
          <p:cNvPr id="193" name="Google Shape;193;p5"/>
          <p:cNvGrpSpPr/>
          <p:nvPr/>
        </p:nvGrpSpPr>
        <p:grpSpPr>
          <a:xfrm>
            <a:off x="-100309" y="-413298"/>
            <a:ext cx="9344800" cy="5970256"/>
            <a:chOff x="1731950" y="2464950"/>
            <a:chExt cx="4224975" cy="2699275"/>
          </a:xfrm>
        </p:grpSpPr>
        <p:sp>
          <p:nvSpPr>
            <p:cNvPr id="194" name="Google Shape;194;p5"/>
            <p:cNvSpPr/>
            <p:nvPr/>
          </p:nvSpPr>
          <p:spPr>
            <a:xfrm>
              <a:off x="1731950" y="2464950"/>
              <a:ext cx="4224975" cy="2699275"/>
            </a:xfrm>
            <a:custGeom>
              <a:avLst/>
              <a:gdLst/>
              <a:ahLst/>
              <a:cxnLst/>
              <a:rect l="l" t="t" r="r" b="b"/>
              <a:pathLst>
                <a:path w="168999" h="107971" extrusionOk="0">
                  <a:moveTo>
                    <a:pt x="168698" y="276"/>
                  </a:moveTo>
                  <a:lnTo>
                    <a:pt x="168698" y="107695"/>
                  </a:lnTo>
                  <a:lnTo>
                    <a:pt x="277" y="107695"/>
                  </a:lnTo>
                  <a:lnTo>
                    <a:pt x="277" y="276"/>
                  </a:lnTo>
                  <a:close/>
                  <a:moveTo>
                    <a:pt x="1" y="0"/>
                  </a:moveTo>
                  <a:lnTo>
                    <a:pt x="1" y="107971"/>
                  </a:lnTo>
                  <a:lnTo>
                    <a:pt x="168999" y="107971"/>
                  </a:lnTo>
                  <a:lnTo>
                    <a:pt x="168999"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1735725" y="5028875"/>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5"/>
            <p:cNvSpPr/>
            <p:nvPr/>
          </p:nvSpPr>
          <p:spPr>
            <a:xfrm>
              <a:off x="1735725" y="4900425"/>
              <a:ext cx="4217450" cy="7525"/>
            </a:xfrm>
            <a:custGeom>
              <a:avLst/>
              <a:gdLst/>
              <a:ahLst/>
              <a:cxnLst/>
              <a:rect l="l" t="t" r="r" b="b"/>
              <a:pathLst>
                <a:path w="168698" h="301"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1735725" y="4772600"/>
              <a:ext cx="4217450" cy="6925"/>
            </a:xfrm>
            <a:custGeom>
              <a:avLst/>
              <a:gdLst/>
              <a:ahLst/>
              <a:cxnLst/>
              <a:rect l="l" t="t" r="r" b="b"/>
              <a:pathLst>
                <a:path w="168698" h="277"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5"/>
            <p:cNvSpPr/>
            <p:nvPr/>
          </p:nvSpPr>
          <p:spPr>
            <a:xfrm>
              <a:off x="1735725" y="4644150"/>
              <a:ext cx="4217450" cy="7550"/>
            </a:xfrm>
            <a:custGeom>
              <a:avLst/>
              <a:gdLst/>
              <a:ahLst/>
              <a:cxnLst/>
              <a:rect l="l" t="t" r="r" b="b"/>
              <a:pathLst>
                <a:path w="168698" h="302" extrusionOk="0">
                  <a:moveTo>
                    <a:pt x="0" y="1"/>
                  </a:moveTo>
                  <a:lnTo>
                    <a:pt x="0" y="301"/>
                  </a:lnTo>
                  <a:lnTo>
                    <a:pt x="168698" y="301"/>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a:off x="1735725" y="4516325"/>
              <a:ext cx="4217450" cy="6925"/>
            </a:xfrm>
            <a:custGeom>
              <a:avLst/>
              <a:gdLst/>
              <a:ahLst/>
              <a:cxnLst/>
              <a:rect l="l" t="t" r="r" b="b"/>
              <a:pathLst>
                <a:path w="168698" h="277" extrusionOk="0">
                  <a:moveTo>
                    <a:pt x="0" y="1"/>
                  </a:moveTo>
                  <a:lnTo>
                    <a:pt x="0" y="276"/>
                  </a:lnTo>
                  <a:lnTo>
                    <a:pt x="168698" y="276"/>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p:nvPr/>
          </p:nvSpPr>
          <p:spPr>
            <a:xfrm>
              <a:off x="1735725" y="4387875"/>
              <a:ext cx="4217450" cy="6925"/>
            </a:xfrm>
            <a:custGeom>
              <a:avLst/>
              <a:gdLst/>
              <a:ahLst/>
              <a:cxnLst/>
              <a:rect l="l" t="t" r="r" b="b"/>
              <a:pathLst>
                <a:path w="168698" h="277" extrusionOk="0">
                  <a:moveTo>
                    <a:pt x="0" y="1"/>
                  </a:moveTo>
                  <a:lnTo>
                    <a:pt x="0" y="277"/>
                  </a:lnTo>
                  <a:lnTo>
                    <a:pt x="168698" y="277"/>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a:off x="1735725" y="4259450"/>
              <a:ext cx="4217450" cy="7525"/>
            </a:xfrm>
            <a:custGeom>
              <a:avLst/>
              <a:gdLst/>
              <a:ahLst/>
              <a:cxnLst/>
              <a:rect l="l" t="t" r="r" b="b"/>
              <a:pathLst>
                <a:path w="168698" h="301"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5"/>
            <p:cNvSpPr/>
            <p:nvPr/>
          </p:nvSpPr>
          <p:spPr>
            <a:xfrm>
              <a:off x="1735725" y="4131625"/>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5"/>
            <p:cNvSpPr/>
            <p:nvPr/>
          </p:nvSpPr>
          <p:spPr>
            <a:xfrm>
              <a:off x="1735725" y="4003175"/>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5"/>
            <p:cNvSpPr/>
            <p:nvPr/>
          </p:nvSpPr>
          <p:spPr>
            <a:xfrm>
              <a:off x="1735725" y="3874725"/>
              <a:ext cx="4217450" cy="7550"/>
            </a:xfrm>
            <a:custGeom>
              <a:avLst/>
              <a:gdLst/>
              <a:ahLst/>
              <a:cxnLst/>
              <a:rect l="l" t="t" r="r" b="b"/>
              <a:pathLst>
                <a:path w="168698" h="302"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5"/>
            <p:cNvSpPr/>
            <p:nvPr/>
          </p:nvSpPr>
          <p:spPr>
            <a:xfrm>
              <a:off x="1735725" y="3746900"/>
              <a:ext cx="4217450" cy="6925"/>
            </a:xfrm>
            <a:custGeom>
              <a:avLst/>
              <a:gdLst/>
              <a:ahLst/>
              <a:cxnLst/>
              <a:rect l="l" t="t" r="r" b="b"/>
              <a:pathLst>
                <a:path w="168698" h="277" extrusionOk="0">
                  <a:moveTo>
                    <a:pt x="0" y="1"/>
                  </a:moveTo>
                  <a:lnTo>
                    <a:pt x="0" y="276"/>
                  </a:lnTo>
                  <a:lnTo>
                    <a:pt x="168698" y="276"/>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5"/>
            <p:cNvSpPr/>
            <p:nvPr/>
          </p:nvSpPr>
          <p:spPr>
            <a:xfrm>
              <a:off x="1735725" y="3618450"/>
              <a:ext cx="4217450" cy="7550"/>
            </a:xfrm>
            <a:custGeom>
              <a:avLst/>
              <a:gdLst/>
              <a:ahLst/>
              <a:cxnLst/>
              <a:rect l="l" t="t" r="r" b="b"/>
              <a:pathLst>
                <a:path w="168698" h="302" extrusionOk="0">
                  <a:moveTo>
                    <a:pt x="0" y="1"/>
                  </a:moveTo>
                  <a:lnTo>
                    <a:pt x="0" y="302"/>
                  </a:lnTo>
                  <a:lnTo>
                    <a:pt x="168698" y="302"/>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5"/>
            <p:cNvSpPr/>
            <p:nvPr/>
          </p:nvSpPr>
          <p:spPr>
            <a:xfrm>
              <a:off x="1735725" y="3490625"/>
              <a:ext cx="4217450" cy="6925"/>
            </a:xfrm>
            <a:custGeom>
              <a:avLst/>
              <a:gdLst/>
              <a:ahLst/>
              <a:cxnLst/>
              <a:rect l="l" t="t" r="r" b="b"/>
              <a:pathLst>
                <a:path w="168698" h="277" extrusionOk="0">
                  <a:moveTo>
                    <a:pt x="0" y="1"/>
                  </a:moveTo>
                  <a:lnTo>
                    <a:pt x="0" y="277"/>
                  </a:lnTo>
                  <a:lnTo>
                    <a:pt x="168698" y="277"/>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5"/>
            <p:cNvSpPr/>
            <p:nvPr/>
          </p:nvSpPr>
          <p:spPr>
            <a:xfrm>
              <a:off x="1735725" y="3362200"/>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5"/>
            <p:cNvSpPr/>
            <p:nvPr/>
          </p:nvSpPr>
          <p:spPr>
            <a:xfrm>
              <a:off x="1735725" y="3233750"/>
              <a:ext cx="4217450" cy="7525"/>
            </a:xfrm>
            <a:custGeom>
              <a:avLst/>
              <a:gdLst/>
              <a:ahLst/>
              <a:cxnLst/>
              <a:rect l="l" t="t" r="r" b="b"/>
              <a:pathLst>
                <a:path w="168698" h="301"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5"/>
            <p:cNvSpPr/>
            <p:nvPr/>
          </p:nvSpPr>
          <p:spPr>
            <a:xfrm>
              <a:off x="1735725" y="3105925"/>
              <a:ext cx="4217450" cy="6925"/>
            </a:xfrm>
            <a:custGeom>
              <a:avLst/>
              <a:gdLst/>
              <a:ahLst/>
              <a:cxnLst/>
              <a:rect l="l" t="t" r="r" b="b"/>
              <a:pathLst>
                <a:path w="168698" h="277"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5"/>
            <p:cNvSpPr/>
            <p:nvPr/>
          </p:nvSpPr>
          <p:spPr>
            <a:xfrm>
              <a:off x="1735725" y="2977475"/>
              <a:ext cx="4217450" cy="7550"/>
            </a:xfrm>
            <a:custGeom>
              <a:avLst/>
              <a:gdLst/>
              <a:ahLst/>
              <a:cxnLst/>
              <a:rect l="l" t="t" r="r" b="b"/>
              <a:pathLst>
                <a:path w="168698" h="302" extrusionOk="0">
                  <a:moveTo>
                    <a:pt x="0" y="1"/>
                  </a:moveTo>
                  <a:lnTo>
                    <a:pt x="0" y="301"/>
                  </a:lnTo>
                  <a:lnTo>
                    <a:pt x="168698" y="301"/>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5"/>
            <p:cNvSpPr/>
            <p:nvPr/>
          </p:nvSpPr>
          <p:spPr>
            <a:xfrm>
              <a:off x="1735725" y="2849025"/>
              <a:ext cx="4217450" cy="7550"/>
            </a:xfrm>
            <a:custGeom>
              <a:avLst/>
              <a:gdLst/>
              <a:ahLst/>
              <a:cxnLst/>
              <a:rect l="l" t="t" r="r" b="b"/>
              <a:pathLst>
                <a:path w="168698" h="302" extrusionOk="0">
                  <a:moveTo>
                    <a:pt x="0" y="1"/>
                  </a:moveTo>
                  <a:lnTo>
                    <a:pt x="0" y="301"/>
                  </a:lnTo>
                  <a:lnTo>
                    <a:pt x="168698" y="301"/>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5"/>
            <p:cNvSpPr/>
            <p:nvPr/>
          </p:nvSpPr>
          <p:spPr>
            <a:xfrm>
              <a:off x="1735725" y="2721200"/>
              <a:ext cx="4217450" cy="6925"/>
            </a:xfrm>
            <a:custGeom>
              <a:avLst/>
              <a:gdLst/>
              <a:ahLst/>
              <a:cxnLst/>
              <a:rect l="l" t="t" r="r" b="b"/>
              <a:pathLst>
                <a:path w="168698" h="277" extrusionOk="0">
                  <a:moveTo>
                    <a:pt x="0" y="1"/>
                  </a:moveTo>
                  <a:lnTo>
                    <a:pt x="0" y="277"/>
                  </a:lnTo>
                  <a:lnTo>
                    <a:pt x="168698" y="277"/>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5"/>
            <p:cNvSpPr/>
            <p:nvPr/>
          </p:nvSpPr>
          <p:spPr>
            <a:xfrm>
              <a:off x="1735725" y="2592750"/>
              <a:ext cx="4217450" cy="7550"/>
            </a:xfrm>
            <a:custGeom>
              <a:avLst/>
              <a:gdLst/>
              <a:ahLst/>
              <a:cxnLst/>
              <a:rect l="l" t="t" r="r" b="b"/>
              <a:pathLst>
                <a:path w="168698" h="302" extrusionOk="0">
                  <a:moveTo>
                    <a:pt x="0" y="1"/>
                  </a:moveTo>
                  <a:lnTo>
                    <a:pt x="0" y="302"/>
                  </a:lnTo>
                  <a:lnTo>
                    <a:pt x="168698" y="302"/>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5"/>
            <p:cNvSpPr/>
            <p:nvPr/>
          </p:nvSpPr>
          <p:spPr>
            <a:xfrm>
              <a:off x="5748900"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5"/>
            <p:cNvSpPr/>
            <p:nvPr/>
          </p:nvSpPr>
          <p:spPr>
            <a:xfrm>
              <a:off x="5547750" y="2468075"/>
              <a:ext cx="7550" cy="2692400"/>
            </a:xfrm>
            <a:custGeom>
              <a:avLst/>
              <a:gdLst/>
              <a:ahLst/>
              <a:cxnLst/>
              <a:rect l="l" t="t" r="r" b="b"/>
              <a:pathLst>
                <a:path w="302" h="107696" extrusionOk="0">
                  <a:moveTo>
                    <a:pt x="1" y="0"/>
                  </a:moveTo>
                  <a:lnTo>
                    <a:pt x="1" y="107695"/>
                  </a:lnTo>
                  <a:lnTo>
                    <a:pt x="302" y="107695"/>
                  </a:lnTo>
                  <a:lnTo>
                    <a:pt x="302"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5"/>
            <p:cNvSpPr/>
            <p:nvPr/>
          </p:nvSpPr>
          <p:spPr>
            <a:xfrm>
              <a:off x="5347250" y="2468075"/>
              <a:ext cx="6925" cy="2692400"/>
            </a:xfrm>
            <a:custGeom>
              <a:avLst/>
              <a:gdLst/>
              <a:ahLst/>
              <a:cxnLst/>
              <a:rect l="l" t="t" r="r" b="b"/>
              <a:pathLst>
                <a:path w="277" h="107696" extrusionOk="0">
                  <a:moveTo>
                    <a:pt x="1" y="0"/>
                  </a:moveTo>
                  <a:lnTo>
                    <a:pt x="1" y="107695"/>
                  </a:lnTo>
                  <a:lnTo>
                    <a:pt x="277" y="107695"/>
                  </a:lnTo>
                  <a:lnTo>
                    <a:pt x="277"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a:off x="5146125"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p:nvPr/>
          </p:nvSpPr>
          <p:spPr>
            <a:xfrm>
              <a:off x="4945625"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5"/>
            <p:cNvSpPr/>
            <p:nvPr/>
          </p:nvSpPr>
          <p:spPr>
            <a:xfrm>
              <a:off x="4744500"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5"/>
            <p:cNvSpPr/>
            <p:nvPr/>
          </p:nvSpPr>
          <p:spPr>
            <a:xfrm>
              <a:off x="4543375" y="2468075"/>
              <a:ext cx="7550" cy="2692400"/>
            </a:xfrm>
            <a:custGeom>
              <a:avLst/>
              <a:gdLst/>
              <a:ahLst/>
              <a:cxnLst/>
              <a:rect l="l" t="t" r="r" b="b"/>
              <a:pathLst>
                <a:path w="302"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5"/>
            <p:cNvSpPr/>
            <p:nvPr/>
          </p:nvSpPr>
          <p:spPr>
            <a:xfrm>
              <a:off x="4342875" y="2468075"/>
              <a:ext cx="6925" cy="2692400"/>
            </a:xfrm>
            <a:custGeom>
              <a:avLst/>
              <a:gdLst/>
              <a:ahLst/>
              <a:cxnLst/>
              <a:rect l="l" t="t" r="r" b="b"/>
              <a:pathLst>
                <a:path w="277"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5"/>
            <p:cNvSpPr/>
            <p:nvPr/>
          </p:nvSpPr>
          <p:spPr>
            <a:xfrm>
              <a:off x="4141750" y="2468075"/>
              <a:ext cx="7525" cy="2692400"/>
            </a:xfrm>
            <a:custGeom>
              <a:avLst/>
              <a:gdLst/>
              <a:ahLst/>
              <a:cxnLst/>
              <a:rect l="l" t="t" r="r" b="b"/>
              <a:pathLst>
                <a:path w="301"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5"/>
            <p:cNvSpPr/>
            <p:nvPr/>
          </p:nvSpPr>
          <p:spPr>
            <a:xfrm>
              <a:off x="3941250"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5"/>
            <p:cNvSpPr/>
            <p:nvPr/>
          </p:nvSpPr>
          <p:spPr>
            <a:xfrm>
              <a:off x="3740125" y="2468075"/>
              <a:ext cx="7525" cy="2692400"/>
            </a:xfrm>
            <a:custGeom>
              <a:avLst/>
              <a:gdLst/>
              <a:ahLst/>
              <a:cxnLst/>
              <a:rect l="l" t="t" r="r" b="b"/>
              <a:pathLst>
                <a:path w="301"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
            <p:cNvSpPr/>
            <p:nvPr/>
          </p:nvSpPr>
          <p:spPr>
            <a:xfrm>
              <a:off x="3539600" y="2468075"/>
              <a:ext cx="6925" cy="2692400"/>
            </a:xfrm>
            <a:custGeom>
              <a:avLst/>
              <a:gdLst/>
              <a:ahLst/>
              <a:cxnLst/>
              <a:rect l="l" t="t" r="r" b="b"/>
              <a:pathLst>
                <a:path w="277" h="107696" extrusionOk="0">
                  <a:moveTo>
                    <a:pt x="1" y="0"/>
                  </a:moveTo>
                  <a:lnTo>
                    <a:pt x="1" y="107695"/>
                  </a:lnTo>
                  <a:lnTo>
                    <a:pt x="277" y="107695"/>
                  </a:lnTo>
                  <a:lnTo>
                    <a:pt x="277"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p:nvPr/>
          </p:nvSpPr>
          <p:spPr>
            <a:xfrm>
              <a:off x="3338475" y="2468075"/>
              <a:ext cx="7550" cy="2692400"/>
            </a:xfrm>
            <a:custGeom>
              <a:avLst/>
              <a:gdLst/>
              <a:ahLst/>
              <a:cxnLst/>
              <a:rect l="l" t="t" r="r" b="b"/>
              <a:pathLst>
                <a:path w="302" h="107696" extrusionOk="0">
                  <a:moveTo>
                    <a:pt x="1" y="0"/>
                  </a:moveTo>
                  <a:lnTo>
                    <a:pt x="1" y="107695"/>
                  </a:lnTo>
                  <a:lnTo>
                    <a:pt x="302" y="107695"/>
                  </a:lnTo>
                  <a:lnTo>
                    <a:pt x="302"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
            <p:cNvSpPr/>
            <p:nvPr/>
          </p:nvSpPr>
          <p:spPr>
            <a:xfrm>
              <a:off x="3137975"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a:off x="2936850" y="2468075"/>
              <a:ext cx="7550" cy="2692400"/>
            </a:xfrm>
            <a:custGeom>
              <a:avLst/>
              <a:gdLst/>
              <a:ahLst/>
              <a:cxnLst/>
              <a:rect l="l" t="t" r="r" b="b"/>
              <a:pathLst>
                <a:path w="302" h="107696" extrusionOk="0">
                  <a:moveTo>
                    <a:pt x="1" y="0"/>
                  </a:moveTo>
                  <a:lnTo>
                    <a:pt x="1"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a:off x="2736350"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2535225" y="2468075"/>
              <a:ext cx="7550" cy="2692400"/>
            </a:xfrm>
            <a:custGeom>
              <a:avLst/>
              <a:gdLst/>
              <a:ahLst/>
              <a:cxnLst/>
              <a:rect l="l" t="t" r="r" b="b"/>
              <a:pathLst>
                <a:path w="302"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5"/>
            <p:cNvSpPr/>
            <p:nvPr/>
          </p:nvSpPr>
          <p:spPr>
            <a:xfrm>
              <a:off x="2334725"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a:off x="2133600" y="2468075"/>
              <a:ext cx="7525" cy="2692400"/>
            </a:xfrm>
            <a:custGeom>
              <a:avLst/>
              <a:gdLst/>
              <a:ahLst/>
              <a:cxnLst/>
              <a:rect l="l" t="t" r="r" b="b"/>
              <a:pathLst>
                <a:path w="301"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a:off x="1933100"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5" name="Google Shape;235;p5"/>
          <p:cNvSpPr/>
          <p:nvPr/>
        </p:nvSpPr>
        <p:spPr>
          <a:xfrm rot="-10799889">
            <a:off x="-44225" y="-887050"/>
            <a:ext cx="9288600" cy="6024300"/>
          </a:xfrm>
          <a:prstGeom prst="rect">
            <a:avLst/>
          </a:prstGeom>
          <a:gradFill>
            <a:gsLst>
              <a:gs pos="0">
                <a:schemeClr val="dk2"/>
              </a:gs>
              <a:gs pos="77000">
                <a:srgbClr val="1D0D24">
                  <a:alpha val="0"/>
                </a:srgbClr>
              </a:gs>
              <a:gs pos="100000">
                <a:srgbClr val="1D0D24">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5"/>
          <p:cNvSpPr/>
          <p:nvPr/>
        </p:nvSpPr>
        <p:spPr>
          <a:xfrm rot="2700000">
            <a:off x="-537199" y="-2470978"/>
            <a:ext cx="1544745" cy="4654601"/>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rot="2700000">
            <a:off x="4971594" y="-1505660"/>
            <a:ext cx="1544745" cy="5550223"/>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5"/>
          <p:cNvSpPr/>
          <p:nvPr/>
        </p:nvSpPr>
        <p:spPr>
          <a:xfrm rot="-8100000">
            <a:off x="-731324" y="2033047"/>
            <a:ext cx="1544745" cy="4654601"/>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rot="2700000">
            <a:off x="8502582" y="174690"/>
            <a:ext cx="1544745" cy="5550223"/>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rot="-8100000">
            <a:off x="3461076" y="2639897"/>
            <a:ext cx="1544745" cy="4654601"/>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txBox="1">
            <a:spLocks noGrp="1"/>
          </p:cNvSpPr>
          <p:nvPr>
            <p:ph type="ctrTitle"/>
          </p:nvPr>
        </p:nvSpPr>
        <p:spPr>
          <a:xfrm>
            <a:off x="712800" y="441350"/>
            <a:ext cx="4516200" cy="1085700"/>
          </a:xfrm>
          <a:prstGeom prst="rect">
            <a:avLst/>
          </a:prstGeom>
        </p:spPr>
        <p:txBody>
          <a:bodyPr spcFirstLastPara="1" wrap="square" lIns="91425" tIns="91425" rIns="91425" bIns="91425" anchor="t" anchorCtr="0">
            <a:noAutofit/>
          </a:bodyPr>
          <a:lstStyle>
            <a:lvl1pPr lvl="0" algn="l" rtl="0">
              <a:spcBef>
                <a:spcPts val="0"/>
              </a:spcBef>
              <a:spcAft>
                <a:spcPts val="0"/>
              </a:spcAft>
              <a:buClr>
                <a:schemeClr val="accent4"/>
              </a:buClr>
              <a:buSzPts val="7200"/>
              <a:buNone/>
              <a:defRPr sz="4500">
                <a:solidFill>
                  <a:schemeClr val="accent4"/>
                </a:solidFill>
              </a:defRPr>
            </a:lvl1pPr>
            <a:lvl2pPr lvl="1" algn="ctr" rtl="0">
              <a:lnSpc>
                <a:spcPct val="80000"/>
              </a:lnSpc>
              <a:spcBef>
                <a:spcPts val="0"/>
              </a:spcBef>
              <a:spcAft>
                <a:spcPts val="0"/>
              </a:spcAft>
              <a:buClr>
                <a:schemeClr val="accent4"/>
              </a:buClr>
              <a:buSzPts val="7200"/>
              <a:buNone/>
              <a:defRPr sz="7200">
                <a:solidFill>
                  <a:schemeClr val="accent4"/>
                </a:solidFill>
              </a:defRPr>
            </a:lvl2pPr>
            <a:lvl3pPr lvl="2" algn="ctr" rtl="0">
              <a:lnSpc>
                <a:spcPct val="80000"/>
              </a:lnSpc>
              <a:spcBef>
                <a:spcPts val="0"/>
              </a:spcBef>
              <a:spcAft>
                <a:spcPts val="0"/>
              </a:spcAft>
              <a:buClr>
                <a:schemeClr val="accent4"/>
              </a:buClr>
              <a:buSzPts val="7200"/>
              <a:buNone/>
              <a:defRPr sz="7200">
                <a:solidFill>
                  <a:schemeClr val="accent4"/>
                </a:solidFill>
              </a:defRPr>
            </a:lvl3pPr>
            <a:lvl4pPr lvl="3" algn="ctr" rtl="0">
              <a:lnSpc>
                <a:spcPct val="80000"/>
              </a:lnSpc>
              <a:spcBef>
                <a:spcPts val="0"/>
              </a:spcBef>
              <a:spcAft>
                <a:spcPts val="0"/>
              </a:spcAft>
              <a:buClr>
                <a:schemeClr val="accent4"/>
              </a:buClr>
              <a:buSzPts val="7200"/>
              <a:buNone/>
              <a:defRPr sz="7200">
                <a:solidFill>
                  <a:schemeClr val="accent4"/>
                </a:solidFill>
              </a:defRPr>
            </a:lvl4pPr>
            <a:lvl5pPr lvl="4" algn="ctr" rtl="0">
              <a:lnSpc>
                <a:spcPct val="80000"/>
              </a:lnSpc>
              <a:spcBef>
                <a:spcPts val="0"/>
              </a:spcBef>
              <a:spcAft>
                <a:spcPts val="0"/>
              </a:spcAft>
              <a:buClr>
                <a:schemeClr val="accent4"/>
              </a:buClr>
              <a:buSzPts val="7200"/>
              <a:buNone/>
              <a:defRPr sz="7200">
                <a:solidFill>
                  <a:schemeClr val="accent4"/>
                </a:solidFill>
              </a:defRPr>
            </a:lvl5pPr>
            <a:lvl6pPr lvl="5" algn="ctr" rtl="0">
              <a:lnSpc>
                <a:spcPct val="80000"/>
              </a:lnSpc>
              <a:spcBef>
                <a:spcPts val="0"/>
              </a:spcBef>
              <a:spcAft>
                <a:spcPts val="0"/>
              </a:spcAft>
              <a:buClr>
                <a:schemeClr val="accent4"/>
              </a:buClr>
              <a:buSzPts val="7200"/>
              <a:buNone/>
              <a:defRPr sz="7200">
                <a:solidFill>
                  <a:schemeClr val="accent4"/>
                </a:solidFill>
              </a:defRPr>
            </a:lvl6pPr>
            <a:lvl7pPr lvl="6" algn="ctr" rtl="0">
              <a:lnSpc>
                <a:spcPct val="80000"/>
              </a:lnSpc>
              <a:spcBef>
                <a:spcPts val="0"/>
              </a:spcBef>
              <a:spcAft>
                <a:spcPts val="0"/>
              </a:spcAft>
              <a:buClr>
                <a:schemeClr val="accent4"/>
              </a:buClr>
              <a:buSzPts val="7200"/>
              <a:buNone/>
              <a:defRPr sz="7200">
                <a:solidFill>
                  <a:schemeClr val="accent4"/>
                </a:solidFill>
              </a:defRPr>
            </a:lvl7pPr>
            <a:lvl8pPr lvl="7" algn="ctr" rtl="0">
              <a:lnSpc>
                <a:spcPct val="80000"/>
              </a:lnSpc>
              <a:spcBef>
                <a:spcPts val="0"/>
              </a:spcBef>
              <a:spcAft>
                <a:spcPts val="0"/>
              </a:spcAft>
              <a:buClr>
                <a:schemeClr val="accent4"/>
              </a:buClr>
              <a:buSzPts val="7200"/>
              <a:buNone/>
              <a:defRPr sz="7200">
                <a:solidFill>
                  <a:schemeClr val="accent4"/>
                </a:solidFill>
              </a:defRPr>
            </a:lvl8pPr>
            <a:lvl9pPr lvl="8" algn="ctr" rtl="0">
              <a:lnSpc>
                <a:spcPct val="80000"/>
              </a:lnSpc>
              <a:spcBef>
                <a:spcPts val="0"/>
              </a:spcBef>
              <a:spcAft>
                <a:spcPts val="0"/>
              </a:spcAft>
              <a:buClr>
                <a:schemeClr val="accent4"/>
              </a:buClr>
              <a:buSzPts val="7200"/>
              <a:buNone/>
              <a:defRPr sz="7200">
                <a:solidFill>
                  <a:schemeClr val="accent4"/>
                </a:solidFill>
              </a:defRPr>
            </a:lvl9pPr>
          </a:lstStyle>
          <a:p>
            <a:endParaRPr/>
          </a:p>
        </p:txBody>
      </p:sp>
      <p:sp>
        <p:nvSpPr>
          <p:cNvPr id="242" name="Google Shape;242;p5"/>
          <p:cNvSpPr txBox="1">
            <a:spLocks noGrp="1"/>
          </p:cNvSpPr>
          <p:nvPr>
            <p:ph type="subTitle" idx="1"/>
          </p:nvPr>
        </p:nvSpPr>
        <p:spPr>
          <a:xfrm>
            <a:off x="1167974" y="2875450"/>
            <a:ext cx="3008700" cy="365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None/>
              <a:defRPr sz="2000" b="1">
                <a:solidFill>
                  <a:schemeClr val="accent4"/>
                </a:solidFill>
                <a:latin typeface="Montserrat"/>
                <a:ea typeface="Montserrat"/>
                <a:cs typeface="Montserrat"/>
                <a:sym typeface="Montserrat"/>
              </a:defRPr>
            </a:lvl1pPr>
            <a:lvl2pPr lvl="1" algn="ctr" rtl="0">
              <a:spcBef>
                <a:spcPts val="0"/>
              </a:spcBef>
              <a:spcAft>
                <a:spcPts val="0"/>
              </a:spcAft>
              <a:buNone/>
              <a:defRPr sz="2000" b="1">
                <a:solidFill>
                  <a:schemeClr val="accent4"/>
                </a:solidFill>
                <a:latin typeface="Montserrat"/>
                <a:ea typeface="Montserrat"/>
                <a:cs typeface="Montserrat"/>
                <a:sym typeface="Montserrat"/>
              </a:defRPr>
            </a:lvl2pPr>
            <a:lvl3pPr lvl="2" algn="ctr" rtl="0">
              <a:spcBef>
                <a:spcPts val="0"/>
              </a:spcBef>
              <a:spcAft>
                <a:spcPts val="0"/>
              </a:spcAft>
              <a:buNone/>
              <a:defRPr sz="2000" b="1">
                <a:solidFill>
                  <a:schemeClr val="accent4"/>
                </a:solidFill>
                <a:latin typeface="Montserrat"/>
                <a:ea typeface="Montserrat"/>
                <a:cs typeface="Montserrat"/>
                <a:sym typeface="Montserrat"/>
              </a:defRPr>
            </a:lvl3pPr>
            <a:lvl4pPr lvl="3" algn="ctr" rtl="0">
              <a:spcBef>
                <a:spcPts val="0"/>
              </a:spcBef>
              <a:spcAft>
                <a:spcPts val="0"/>
              </a:spcAft>
              <a:buNone/>
              <a:defRPr sz="2000" b="1">
                <a:solidFill>
                  <a:schemeClr val="accent4"/>
                </a:solidFill>
                <a:latin typeface="Montserrat"/>
                <a:ea typeface="Montserrat"/>
                <a:cs typeface="Montserrat"/>
                <a:sym typeface="Montserrat"/>
              </a:defRPr>
            </a:lvl4pPr>
            <a:lvl5pPr lvl="4" algn="ctr" rtl="0">
              <a:spcBef>
                <a:spcPts val="0"/>
              </a:spcBef>
              <a:spcAft>
                <a:spcPts val="0"/>
              </a:spcAft>
              <a:buNone/>
              <a:defRPr sz="2000" b="1">
                <a:solidFill>
                  <a:schemeClr val="accent4"/>
                </a:solidFill>
                <a:latin typeface="Montserrat"/>
                <a:ea typeface="Montserrat"/>
                <a:cs typeface="Montserrat"/>
                <a:sym typeface="Montserrat"/>
              </a:defRPr>
            </a:lvl5pPr>
            <a:lvl6pPr lvl="5" algn="ctr" rtl="0">
              <a:spcBef>
                <a:spcPts val="0"/>
              </a:spcBef>
              <a:spcAft>
                <a:spcPts val="0"/>
              </a:spcAft>
              <a:buNone/>
              <a:defRPr sz="2000" b="1">
                <a:solidFill>
                  <a:schemeClr val="accent4"/>
                </a:solidFill>
                <a:latin typeface="Montserrat"/>
                <a:ea typeface="Montserrat"/>
                <a:cs typeface="Montserrat"/>
                <a:sym typeface="Montserrat"/>
              </a:defRPr>
            </a:lvl6pPr>
            <a:lvl7pPr lvl="6" algn="ctr" rtl="0">
              <a:spcBef>
                <a:spcPts val="0"/>
              </a:spcBef>
              <a:spcAft>
                <a:spcPts val="0"/>
              </a:spcAft>
              <a:buNone/>
              <a:defRPr sz="2000" b="1">
                <a:solidFill>
                  <a:schemeClr val="accent4"/>
                </a:solidFill>
                <a:latin typeface="Montserrat"/>
                <a:ea typeface="Montserrat"/>
                <a:cs typeface="Montserrat"/>
                <a:sym typeface="Montserrat"/>
              </a:defRPr>
            </a:lvl7pPr>
            <a:lvl8pPr lvl="7" algn="ctr" rtl="0">
              <a:spcBef>
                <a:spcPts val="0"/>
              </a:spcBef>
              <a:spcAft>
                <a:spcPts val="0"/>
              </a:spcAft>
              <a:buNone/>
              <a:defRPr sz="2000" b="1">
                <a:solidFill>
                  <a:schemeClr val="accent4"/>
                </a:solidFill>
                <a:latin typeface="Montserrat"/>
                <a:ea typeface="Montserrat"/>
                <a:cs typeface="Montserrat"/>
                <a:sym typeface="Montserrat"/>
              </a:defRPr>
            </a:lvl8pPr>
            <a:lvl9pPr lvl="8" algn="ctr" rtl="0">
              <a:spcBef>
                <a:spcPts val="0"/>
              </a:spcBef>
              <a:spcAft>
                <a:spcPts val="0"/>
              </a:spcAft>
              <a:buNone/>
              <a:defRPr sz="2000" b="1">
                <a:solidFill>
                  <a:schemeClr val="accent4"/>
                </a:solidFill>
                <a:latin typeface="Montserrat"/>
                <a:ea typeface="Montserrat"/>
                <a:cs typeface="Montserrat"/>
                <a:sym typeface="Montserrat"/>
              </a:defRPr>
            </a:lvl9pPr>
          </a:lstStyle>
          <a:p>
            <a:endParaRPr/>
          </a:p>
        </p:txBody>
      </p:sp>
      <p:sp>
        <p:nvSpPr>
          <p:cNvPr id="243" name="Google Shape;243;p5"/>
          <p:cNvSpPr txBox="1">
            <a:spLocks noGrp="1"/>
          </p:cNvSpPr>
          <p:nvPr>
            <p:ph type="subTitle" idx="2"/>
          </p:nvPr>
        </p:nvSpPr>
        <p:spPr>
          <a:xfrm>
            <a:off x="1167975" y="3205599"/>
            <a:ext cx="3008700" cy="11283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None/>
              <a:defRPr>
                <a:solidFill>
                  <a:schemeClr val="accent4"/>
                </a:solidFill>
              </a:defRPr>
            </a:lvl1pPr>
            <a:lvl2pPr lvl="1" algn="ctr" rtl="0">
              <a:spcBef>
                <a:spcPts val="0"/>
              </a:spcBef>
              <a:spcAft>
                <a:spcPts val="0"/>
              </a:spcAft>
              <a:buNone/>
              <a:defRPr>
                <a:solidFill>
                  <a:schemeClr val="accent4"/>
                </a:solidFill>
              </a:defRPr>
            </a:lvl2pPr>
            <a:lvl3pPr lvl="2" algn="ctr" rtl="0">
              <a:spcBef>
                <a:spcPts val="0"/>
              </a:spcBef>
              <a:spcAft>
                <a:spcPts val="0"/>
              </a:spcAft>
              <a:buNone/>
              <a:defRPr>
                <a:solidFill>
                  <a:schemeClr val="accent4"/>
                </a:solidFill>
              </a:defRPr>
            </a:lvl3pPr>
            <a:lvl4pPr lvl="3" algn="ctr" rtl="0">
              <a:spcBef>
                <a:spcPts val="0"/>
              </a:spcBef>
              <a:spcAft>
                <a:spcPts val="0"/>
              </a:spcAft>
              <a:buNone/>
              <a:defRPr>
                <a:solidFill>
                  <a:schemeClr val="accent4"/>
                </a:solidFill>
              </a:defRPr>
            </a:lvl4pPr>
            <a:lvl5pPr lvl="4" algn="ctr" rtl="0">
              <a:spcBef>
                <a:spcPts val="0"/>
              </a:spcBef>
              <a:spcAft>
                <a:spcPts val="0"/>
              </a:spcAft>
              <a:buNone/>
              <a:defRPr>
                <a:solidFill>
                  <a:schemeClr val="accent4"/>
                </a:solidFill>
              </a:defRPr>
            </a:lvl5pPr>
            <a:lvl6pPr lvl="5" algn="ctr" rtl="0">
              <a:spcBef>
                <a:spcPts val="0"/>
              </a:spcBef>
              <a:spcAft>
                <a:spcPts val="0"/>
              </a:spcAft>
              <a:buNone/>
              <a:defRPr>
                <a:solidFill>
                  <a:schemeClr val="accent4"/>
                </a:solidFill>
              </a:defRPr>
            </a:lvl6pPr>
            <a:lvl7pPr lvl="6" algn="ctr" rtl="0">
              <a:spcBef>
                <a:spcPts val="0"/>
              </a:spcBef>
              <a:spcAft>
                <a:spcPts val="0"/>
              </a:spcAft>
              <a:buNone/>
              <a:defRPr>
                <a:solidFill>
                  <a:schemeClr val="accent4"/>
                </a:solidFill>
              </a:defRPr>
            </a:lvl7pPr>
            <a:lvl8pPr lvl="7" algn="ctr" rtl="0">
              <a:spcBef>
                <a:spcPts val="0"/>
              </a:spcBef>
              <a:spcAft>
                <a:spcPts val="0"/>
              </a:spcAft>
              <a:buNone/>
              <a:defRPr>
                <a:solidFill>
                  <a:schemeClr val="accent4"/>
                </a:solidFill>
              </a:defRPr>
            </a:lvl8pPr>
            <a:lvl9pPr lvl="8" algn="ctr" rtl="0">
              <a:spcBef>
                <a:spcPts val="0"/>
              </a:spcBef>
              <a:spcAft>
                <a:spcPts val="0"/>
              </a:spcAft>
              <a:buNone/>
              <a:defRPr>
                <a:solidFill>
                  <a:schemeClr val="accent4"/>
                </a:solidFill>
              </a:defRPr>
            </a:lvl9pPr>
          </a:lstStyle>
          <a:p>
            <a:endParaRPr/>
          </a:p>
        </p:txBody>
      </p:sp>
      <p:sp>
        <p:nvSpPr>
          <p:cNvPr id="244" name="Google Shape;244;p5"/>
          <p:cNvSpPr txBox="1">
            <a:spLocks noGrp="1"/>
          </p:cNvSpPr>
          <p:nvPr>
            <p:ph type="subTitle" idx="3"/>
          </p:nvPr>
        </p:nvSpPr>
        <p:spPr>
          <a:xfrm>
            <a:off x="4967375" y="2875450"/>
            <a:ext cx="3008700" cy="365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None/>
              <a:defRPr sz="2000" b="1">
                <a:solidFill>
                  <a:schemeClr val="accent4"/>
                </a:solidFill>
                <a:latin typeface="Montserrat"/>
                <a:ea typeface="Montserrat"/>
                <a:cs typeface="Montserrat"/>
                <a:sym typeface="Montserrat"/>
              </a:defRPr>
            </a:lvl1pPr>
            <a:lvl2pPr lvl="1" algn="ctr" rtl="0">
              <a:spcBef>
                <a:spcPts val="0"/>
              </a:spcBef>
              <a:spcAft>
                <a:spcPts val="0"/>
              </a:spcAft>
              <a:buNone/>
              <a:defRPr sz="2000" b="1">
                <a:solidFill>
                  <a:schemeClr val="accent4"/>
                </a:solidFill>
                <a:latin typeface="Montserrat"/>
                <a:ea typeface="Montserrat"/>
                <a:cs typeface="Montserrat"/>
                <a:sym typeface="Montserrat"/>
              </a:defRPr>
            </a:lvl2pPr>
            <a:lvl3pPr lvl="2" algn="ctr" rtl="0">
              <a:spcBef>
                <a:spcPts val="0"/>
              </a:spcBef>
              <a:spcAft>
                <a:spcPts val="0"/>
              </a:spcAft>
              <a:buNone/>
              <a:defRPr sz="2000" b="1">
                <a:solidFill>
                  <a:schemeClr val="accent4"/>
                </a:solidFill>
                <a:latin typeface="Montserrat"/>
                <a:ea typeface="Montserrat"/>
                <a:cs typeface="Montserrat"/>
                <a:sym typeface="Montserrat"/>
              </a:defRPr>
            </a:lvl3pPr>
            <a:lvl4pPr lvl="3" algn="ctr" rtl="0">
              <a:spcBef>
                <a:spcPts val="0"/>
              </a:spcBef>
              <a:spcAft>
                <a:spcPts val="0"/>
              </a:spcAft>
              <a:buNone/>
              <a:defRPr sz="2000" b="1">
                <a:solidFill>
                  <a:schemeClr val="accent4"/>
                </a:solidFill>
                <a:latin typeface="Montserrat"/>
                <a:ea typeface="Montserrat"/>
                <a:cs typeface="Montserrat"/>
                <a:sym typeface="Montserrat"/>
              </a:defRPr>
            </a:lvl4pPr>
            <a:lvl5pPr lvl="4" algn="ctr" rtl="0">
              <a:spcBef>
                <a:spcPts val="0"/>
              </a:spcBef>
              <a:spcAft>
                <a:spcPts val="0"/>
              </a:spcAft>
              <a:buNone/>
              <a:defRPr sz="2000" b="1">
                <a:solidFill>
                  <a:schemeClr val="accent4"/>
                </a:solidFill>
                <a:latin typeface="Montserrat"/>
                <a:ea typeface="Montserrat"/>
                <a:cs typeface="Montserrat"/>
                <a:sym typeface="Montserrat"/>
              </a:defRPr>
            </a:lvl5pPr>
            <a:lvl6pPr lvl="5" algn="ctr" rtl="0">
              <a:spcBef>
                <a:spcPts val="0"/>
              </a:spcBef>
              <a:spcAft>
                <a:spcPts val="0"/>
              </a:spcAft>
              <a:buNone/>
              <a:defRPr sz="2000" b="1">
                <a:solidFill>
                  <a:schemeClr val="accent4"/>
                </a:solidFill>
                <a:latin typeface="Montserrat"/>
                <a:ea typeface="Montserrat"/>
                <a:cs typeface="Montserrat"/>
                <a:sym typeface="Montserrat"/>
              </a:defRPr>
            </a:lvl6pPr>
            <a:lvl7pPr lvl="6" algn="ctr" rtl="0">
              <a:spcBef>
                <a:spcPts val="0"/>
              </a:spcBef>
              <a:spcAft>
                <a:spcPts val="0"/>
              </a:spcAft>
              <a:buNone/>
              <a:defRPr sz="2000" b="1">
                <a:solidFill>
                  <a:schemeClr val="accent4"/>
                </a:solidFill>
                <a:latin typeface="Montserrat"/>
                <a:ea typeface="Montserrat"/>
                <a:cs typeface="Montserrat"/>
                <a:sym typeface="Montserrat"/>
              </a:defRPr>
            </a:lvl7pPr>
            <a:lvl8pPr lvl="7" algn="ctr" rtl="0">
              <a:spcBef>
                <a:spcPts val="0"/>
              </a:spcBef>
              <a:spcAft>
                <a:spcPts val="0"/>
              </a:spcAft>
              <a:buNone/>
              <a:defRPr sz="2000" b="1">
                <a:solidFill>
                  <a:schemeClr val="accent4"/>
                </a:solidFill>
                <a:latin typeface="Montserrat"/>
                <a:ea typeface="Montserrat"/>
                <a:cs typeface="Montserrat"/>
                <a:sym typeface="Montserrat"/>
              </a:defRPr>
            </a:lvl8pPr>
            <a:lvl9pPr lvl="8" algn="ctr" rtl="0">
              <a:spcBef>
                <a:spcPts val="0"/>
              </a:spcBef>
              <a:spcAft>
                <a:spcPts val="0"/>
              </a:spcAft>
              <a:buNone/>
              <a:defRPr sz="2000" b="1">
                <a:solidFill>
                  <a:schemeClr val="accent4"/>
                </a:solidFill>
                <a:latin typeface="Montserrat"/>
                <a:ea typeface="Montserrat"/>
                <a:cs typeface="Montserrat"/>
                <a:sym typeface="Montserrat"/>
              </a:defRPr>
            </a:lvl9pPr>
          </a:lstStyle>
          <a:p>
            <a:endParaRPr/>
          </a:p>
        </p:txBody>
      </p:sp>
      <p:sp>
        <p:nvSpPr>
          <p:cNvPr id="245" name="Google Shape;245;p5"/>
          <p:cNvSpPr txBox="1">
            <a:spLocks noGrp="1"/>
          </p:cNvSpPr>
          <p:nvPr>
            <p:ph type="subTitle" idx="4"/>
          </p:nvPr>
        </p:nvSpPr>
        <p:spPr>
          <a:xfrm>
            <a:off x="4967375" y="3205599"/>
            <a:ext cx="3008700" cy="11283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None/>
              <a:defRPr>
                <a:solidFill>
                  <a:schemeClr val="accent4"/>
                </a:solidFill>
              </a:defRPr>
            </a:lvl1pPr>
            <a:lvl2pPr lvl="1" algn="ctr" rtl="0">
              <a:spcBef>
                <a:spcPts val="0"/>
              </a:spcBef>
              <a:spcAft>
                <a:spcPts val="0"/>
              </a:spcAft>
              <a:buNone/>
              <a:defRPr>
                <a:solidFill>
                  <a:schemeClr val="accent4"/>
                </a:solidFill>
              </a:defRPr>
            </a:lvl2pPr>
            <a:lvl3pPr lvl="2" algn="ctr" rtl="0">
              <a:spcBef>
                <a:spcPts val="0"/>
              </a:spcBef>
              <a:spcAft>
                <a:spcPts val="0"/>
              </a:spcAft>
              <a:buNone/>
              <a:defRPr>
                <a:solidFill>
                  <a:schemeClr val="accent4"/>
                </a:solidFill>
              </a:defRPr>
            </a:lvl3pPr>
            <a:lvl4pPr lvl="3" algn="ctr" rtl="0">
              <a:spcBef>
                <a:spcPts val="0"/>
              </a:spcBef>
              <a:spcAft>
                <a:spcPts val="0"/>
              </a:spcAft>
              <a:buNone/>
              <a:defRPr>
                <a:solidFill>
                  <a:schemeClr val="accent4"/>
                </a:solidFill>
              </a:defRPr>
            </a:lvl4pPr>
            <a:lvl5pPr lvl="4" algn="ctr" rtl="0">
              <a:spcBef>
                <a:spcPts val="0"/>
              </a:spcBef>
              <a:spcAft>
                <a:spcPts val="0"/>
              </a:spcAft>
              <a:buNone/>
              <a:defRPr>
                <a:solidFill>
                  <a:schemeClr val="accent4"/>
                </a:solidFill>
              </a:defRPr>
            </a:lvl5pPr>
            <a:lvl6pPr lvl="5" algn="ctr" rtl="0">
              <a:spcBef>
                <a:spcPts val="0"/>
              </a:spcBef>
              <a:spcAft>
                <a:spcPts val="0"/>
              </a:spcAft>
              <a:buNone/>
              <a:defRPr>
                <a:solidFill>
                  <a:schemeClr val="accent4"/>
                </a:solidFill>
              </a:defRPr>
            </a:lvl6pPr>
            <a:lvl7pPr lvl="6" algn="ctr" rtl="0">
              <a:spcBef>
                <a:spcPts val="0"/>
              </a:spcBef>
              <a:spcAft>
                <a:spcPts val="0"/>
              </a:spcAft>
              <a:buNone/>
              <a:defRPr>
                <a:solidFill>
                  <a:schemeClr val="accent4"/>
                </a:solidFill>
              </a:defRPr>
            </a:lvl7pPr>
            <a:lvl8pPr lvl="7" algn="ctr" rtl="0">
              <a:spcBef>
                <a:spcPts val="0"/>
              </a:spcBef>
              <a:spcAft>
                <a:spcPts val="0"/>
              </a:spcAft>
              <a:buNone/>
              <a:defRPr>
                <a:solidFill>
                  <a:schemeClr val="accent4"/>
                </a:solidFill>
              </a:defRPr>
            </a:lvl8pPr>
            <a:lvl9pPr lvl="8" algn="ctr" rtl="0">
              <a:spcBef>
                <a:spcPts val="0"/>
              </a:spcBef>
              <a:spcAft>
                <a:spcPts val="0"/>
              </a:spcAft>
              <a:buNone/>
              <a:defRPr>
                <a:solidFill>
                  <a:schemeClr val="accent4"/>
                </a:solidFill>
              </a:defRPr>
            </a:lvl9pPr>
          </a:lstStyle>
          <a:p>
            <a:endParaRPr/>
          </a:p>
        </p:txBody>
      </p:sp>
      <p:grpSp>
        <p:nvGrpSpPr>
          <p:cNvPr id="246" name="Google Shape;246;p5"/>
          <p:cNvGrpSpPr/>
          <p:nvPr/>
        </p:nvGrpSpPr>
        <p:grpSpPr>
          <a:xfrm flipH="1">
            <a:off x="8679060" y="4057483"/>
            <a:ext cx="814235" cy="814235"/>
            <a:chOff x="6094950" y="1036375"/>
            <a:chExt cx="1122000" cy="1122000"/>
          </a:xfrm>
        </p:grpSpPr>
        <p:sp>
          <p:nvSpPr>
            <p:cNvPr id="247" name="Google Shape;247;p5"/>
            <p:cNvSpPr/>
            <p:nvPr/>
          </p:nvSpPr>
          <p:spPr>
            <a:xfrm>
              <a:off x="6171150" y="1112575"/>
              <a:ext cx="1045800" cy="1045800"/>
            </a:xfrm>
            <a:prstGeom prst="donut">
              <a:avLst>
                <a:gd name="adj" fmla="val 13018"/>
              </a:avLst>
            </a:prstGeom>
            <a:gradFill>
              <a:gsLst>
                <a:gs pos="0">
                  <a:schemeClr val="lt1"/>
                </a:gs>
                <a:gs pos="100000">
                  <a:schemeClr val="dk2"/>
                </a:gs>
              </a:gsLst>
              <a:lin ang="5400012" scaled="0"/>
            </a:gradFill>
            <a:ln>
              <a:noFill/>
            </a:ln>
            <a:effectLst>
              <a:outerShdw blurRad="442913" dist="19050" dir="5400000" algn="bl" rotWithShape="0">
                <a:srgbClr val="000000">
                  <a:alpha val="3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5"/>
            <p:cNvSpPr/>
            <p:nvPr/>
          </p:nvSpPr>
          <p:spPr>
            <a:xfrm>
              <a:off x="6094950" y="1036375"/>
              <a:ext cx="1045800" cy="1045800"/>
            </a:xfrm>
            <a:prstGeom prst="donut">
              <a:avLst>
                <a:gd name="adj" fmla="val 13018"/>
              </a:avLst>
            </a:prstGeom>
            <a:gradFill>
              <a:gsLst>
                <a:gs pos="0">
                  <a:schemeClr val="dk1"/>
                </a:gs>
                <a:gs pos="3900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5"/>
          <p:cNvGrpSpPr/>
          <p:nvPr/>
        </p:nvGrpSpPr>
        <p:grpSpPr>
          <a:xfrm flipH="1">
            <a:off x="7976069" y="441339"/>
            <a:ext cx="683874" cy="663110"/>
            <a:chOff x="4597724" y="1112574"/>
            <a:chExt cx="876312" cy="849705"/>
          </a:xfrm>
        </p:grpSpPr>
        <p:sp>
          <p:nvSpPr>
            <p:cNvPr id="250" name="Google Shape;250;p5"/>
            <p:cNvSpPr/>
            <p:nvPr/>
          </p:nvSpPr>
          <p:spPr>
            <a:xfrm>
              <a:off x="4669436" y="1144179"/>
              <a:ext cx="804600" cy="818100"/>
            </a:xfrm>
            <a:prstGeom prst="mathPlus">
              <a:avLst>
                <a:gd name="adj1" fmla="val 15784"/>
              </a:avLst>
            </a:prstGeom>
            <a:gradFill>
              <a:gsLst>
                <a:gs pos="0">
                  <a:schemeClr val="dk1"/>
                </a:gs>
                <a:gs pos="100000">
                  <a:schemeClr val="accent1"/>
                </a:gs>
              </a:gsLst>
              <a:lin ang="5400012" scaled="0"/>
            </a:gradFill>
            <a:ln>
              <a:noFill/>
            </a:ln>
            <a:effectLst>
              <a:outerShdw blurRad="542925" dist="19050" algn="bl" rotWithShape="0">
                <a:schemeClr val="dk2">
                  <a:alpha val="4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5"/>
            <p:cNvSpPr/>
            <p:nvPr/>
          </p:nvSpPr>
          <p:spPr>
            <a:xfrm>
              <a:off x="4597724" y="1112574"/>
              <a:ext cx="804600" cy="818100"/>
            </a:xfrm>
            <a:prstGeom prst="mathPlus">
              <a:avLst>
                <a:gd name="adj1" fmla="val 15784"/>
              </a:avLst>
            </a:prstGeom>
            <a:gradFill>
              <a:gsLst>
                <a:gs pos="0">
                  <a:schemeClr val="lt2"/>
                </a:gs>
                <a:gs pos="47000">
                  <a:schemeClr val="lt2"/>
                </a:gs>
                <a:gs pos="97000">
                  <a:schemeClr val="dk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2" name="Google Shape;252;p5"/>
          <p:cNvSpPr/>
          <p:nvPr/>
        </p:nvSpPr>
        <p:spPr>
          <a:xfrm rot="-8100000">
            <a:off x="6535049" y="-510347"/>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 name="Google Shape;253;p5"/>
          <p:cNvGrpSpPr/>
          <p:nvPr/>
        </p:nvGrpSpPr>
        <p:grpSpPr>
          <a:xfrm flipH="1">
            <a:off x="-409653" y="1908820"/>
            <a:ext cx="814235" cy="814235"/>
            <a:chOff x="6094950" y="1036375"/>
            <a:chExt cx="1122000" cy="1122000"/>
          </a:xfrm>
        </p:grpSpPr>
        <p:sp>
          <p:nvSpPr>
            <p:cNvPr id="254" name="Google Shape;254;p5"/>
            <p:cNvSpPr/>
            <p:nvPr/>
          </p:nvSpPr>
          <p:spPr>
            <a:xfrm>
              <a:off x="6171150" y="1112575"/>
              <a:ext cx="1045800" cy="1045800"/>
            </a:xfrm>
            <a:prstGeom prst="donut">
              <a:avLst>
                <a:gd name="adj" fmla="val 13018"/>
              </a:avLst>
            </a:prstGeom>
            <a:gradFill>
              <a:gsLst>
                <a:gs pos="0">
                  <a:schemeClr val="lt1"/>
                </a:gs>
                <a:gs pos="100000">
                  <a:schemeClr val="dk2"/>
                </a:gs>
              </a:gsLst>
              <a:lin ang="5400012" scaled="0"/>
            </a:gradFill>
            <a:ln>
              <a:noFill/>
            </a:ln>
            <a:effectLst>
              <a:outerShdw blurRad="442913" dist="19050" dir="5400000" algn="bl" rotWithShape="0">
                <a:srgbClr val="000000">
                  <a:alpha val="3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5"/>
            <p:cNvSpPr/>
            <p:nvPr/>
          </p:nvSpPr>
          <p:spPr>
            <a:xfrm>
              <a:off x="6094950" y="1036375"/>
              <a:ext cx="1045800" cy="1045800"/>
            </a:xfrm>
            <a:prstGeom prst="donut">
              <a:avLst>
                <a:gd name="adj" fmla="val 13018"/>
              </a:avLst>
            </a:prstGeom>
            <a:gradFill>
              <a:gsLst>
                <a:gs pos="0">
                  <a:schemeClr val="dk1"/>
                </a:gs>
                <a:gs pos="3900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6" name="Google Shape;256;p5"/>
          <p:cNvSpPr/>
          <p:nvPr/>
        </p:nvSpPr>
        <p:spPr>
          <a:xfrm rot="-8100000">
            <a:off x="-70026" y="3324428"/>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5"/>
          <p:cNvSpPr/>
          <p:nvPr/>
        </p:nvSpPr>
        <p:spPr>
          <a:xfrm rot="-8100000">
            <a:off x="9241574" y="1330966"/>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5"/>
          <p:cNvSpPr/>
          <p:nvPr/>
        </p:nvSpPr>
        <p:spPr>
          <a:xfrm rot="-8100000">
            <a:off x="3858874" y="4146316"/>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9" name="Google Shape;259;p5"/>
          <p:cNvGrpSpPr/>
          <p:nvPr/>
        </p:nvGrpSpPr>
        <p:grpSpPr>
          <a:xfrm flipH="1">
            <a:off x="4300410" y="-254155"/>
            <a:ext cx="814235" cy="814235"/>
            <a:chOff x="6094950" y="1036375"/>
            <a:chExt cx="1122000" cy="1122000"/>
          </a:xfrm>
        </p:grpSpPr>
        <p:sp>
          <p:nvSpPr>
            <p:cNvPr id="260" name="Google Shape;260;p5"/>
            <p:cNvSpPr/>
            <p:nvPr/>
          </p:nvSpPr>
          <p:spPr>
            <a:xfrm>
              <a:off x="6171150" y="1112575"/>
              <a:ext cx="1045800" cy="1045800"/>
            </a:xfrm>
            <a:prstGeom prst="donut">
              <a:avLst>
                <a:gd name="adj" fmla="val 13018"/>
              </a:avLst>
            </a:prstGeom>
            <a:gradFill>
              <a:gsLst>
                <a:gs pos="0">
                  <a:schemeClr val="lt1"/>
                </a:gs>
                <a:gs pos="100000">
                  <a:schemeClr val="dk2"/>
                </a:gs>
              </a:gsLst>
              <a:lin ang="5400012" scaled="0"/>
            </a:gradFill>
            <a:ln>
              <a:noFill/>
            </a:ln>
            <a:effectLst>
              <a:outerShdw blurRad="442913" dist="19050" dir="5400000" algn="bl" rotWithShape="0">
                <a:srgbClr val="000000">
                  <a:alpha val="3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5"/>
            <p:cNvSpPr/>
            <p:nvPr/>
          </p:nvSpPr>
          <p:spPr>
            <a:xfrm>
              <a:off x="6094950" y="1036375"/>
              <a:ext cx="1045800" cy="1045800"/>
            </a:xfrm>
            <a:prstGeom prst="donut">
              <a:avLst>
                <a:gd name="adj" fmla="val 13018"/>
              </a:avLst>
            </a:prstGeom>
            <a:gradFill>
              <a:gsLst>
                <a:gs pos="0">
                  <a:schemeClr val="dk1"/>
                </a:gs>
                <a:gs pos="3900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lt1"/>
        </a:solidFill>
        <a:effectLst/>
      </p:bgPr>
    </p:bg>
    <p:spTree>
      <p:nvGrpSpPr>
        <p:cNvPr id="1" name="Shape 262"/>
        <p:cNvGrpSpPr/>
        <p:nvPr/>
      </p:nvGrpSpPr>
      <p:grpSpPr>
        <a:xfrm>
          <a:off x="0" y="0"/>
          <a:ext cx="0" cy="0"/>
          <a:chOff x="0" y="0"/>
          <a:chExt cx="0" cy="0"/>
        </a:xfrm>
      </p:grpSpPr>
      <p:grpSp>
        <p:nvGrpSpPr>
          <p:cNvPr id="263" name="Google Shape;263;p6"/>
          <p:cNvGrpSpPr/>
          <p:nvPr/>
        </p:nvGrpSpPr>
        <p:grpSpPr>
          <a:xfrm>
            <a:off x="-100309" y="-413298"/>
            <a:ext cx="9344800" cy="5970256"/>
            <a:chOff x="1731950" y="2464950"/>
            <a:chExt cx="4224975" cy="2699275"/>
          </a:xfrm>
        </p:grpSpPr>
        <p:sp>
          <p:nvSpPr>
            <p:cNvPr id="264" name="Google Shape;264;p6"/>
            <p:cNvSpPr/>
            <p:nvPr/>
          </p:nvSpPr>
          <p:spPr>
            <a:xfrm>
              <a:off x="1731950" y="2464950"/>
              <a:ext cx="4224975" cy="2699275"/>
            </a:xfrm>
            <a:custGeom>
              <a:avLst/>
              <a:gdLst/>
              <a:ahLst/>
              <a:cxnLst/>
              <a:rect l="l" t="t" r="r" b="b"/>
              <a:pathLst>
                <a:path w="168999" h="107971" extrusionOk="0">
                  <a:moveTo>
                    <a:pt x="168698" y="276"/>
                  </a:moveTo>
                  <a:lnTo>
                    <a:pt x="168698" y="107695"/>
                  </a:lnTo>
                  <a:lnTo>
                    <a:pt x="277" y="107695"/>
                  </a:lnTo>
                  <a:lnTo>
                    <a:pt x="277" y="276"/>
                  </a:lnTo>
                  <a:close/>
                  <a:moveTo>
                    <a:pt x="1" y="0"/>
                  </a:moveTo>
                  <a:lnTo>
                    <a:pt x="1" y="107971"/>
                  </a:lnTo>
                  <a:lnTo>
                    <a:pt x="168999" y="107971"/>
                  </a:lnTo>
                  <a:lnTo>
                    <a:pt x="168999"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6"/>
            <p:cNvSpPr/>
            <p:nvPr/>
          </p:nvSpPr>
          <p:spPr>
            <a:xfrm>
              <a:off x="1735725" y="5028875"/>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6"/>
            <p:cNvSpPr/>
            <p:nvPr/>
          </p:nvSpPr>
          <p:spPr>
            <a:xfrm>
              <a:off x="1735725" y="4900425"/>
              <a:ext cx="4217450" cy="7525"/>
            </a:xfrm>
            <a:custGeom>
              <a:avLst/>
              <a:gdLst/>
              <a:ahLst/>
              <a:cxnLst/>
              <a:rect l="l" t="t" r="r" b="b"/>
              <a:pathLst>
                <a:path w="168698" h="301"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6"/>
            <p:cNvSpPr/>
            <p:nvPr/>
          </p:nvSpPr>
          <p:spPr>
            <a:xfrm>
              <a:off x="1735725" y="4772600"/>
              <a:ext cx="4217450" cy="6925"/>
            </a:xfrm>
            <a:custGeom>
              <a:avLst/>
              <a:gdLst/>
              <a:ahLst/>
              <a:cxnLst/>
              <a:rect l="l" t="t" r="r" b="b"/>
              <a:pathLst>
                <a:path w="168698" h="277"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6"/>
            <p:cNvSpPr/>
            <p:nvPr/>
          </p:nvSpPr>
          <p:spPr>
            <a:xfrm>
              <a:off x="1735725" y="4644150"/>
              <a:ext cx="4217450" cy="7550"/>
            </a:xfrm>
            <a:custGeom>
              <a:avLst/>
              <a:gdLst/>
              <a:ahLst/>
              <a:cxnLst/>
              <a:rect l="l" t="t" r="r" b="b"/>
              <a:pathLst>
                <a:path w="168698" h="302" extrusionOk="0">
                  <a:moveTo>
                    <a:pt x="0" y="1"/>
                  </a:moveTo>
                  <a:lnTo>
                    <a:pt x="0" y="301"/>
                  </a:lnTo>
                  <a:lnTo>
                    <a:pt x="168698" y="301"/>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6"/>
            <p:cNvSpPr/>
            <p:nvPr/>
          </p:nvSpPr>
          <p:spPr>
            <a:xfrm>
              <a:off x="1735725" y="4516325"/>
              <a:ext cx="4217450" cy="6925"/>
            </a:xfrm>
            <a:custGeom>
              <a:avLst/>
              <a:gdLst/>
              <a:ahLst/>
              <a:cxnLst/>
              <a:rect l="l" t="t" r="r" b="b"/>
              <a:pathLst>
                <a:path w="168698" h="277" extrusionOk="0">
                  <a:moveTo>
                    <a:pt x="0" y="1"/>
                  </a:moveTo>
                  <a:lnTo>
                    <a:pt x="0" y="276"/>
                  </a:lnTo>
                  <a:lnTo>
                    <a:pt x="168698" y="276"/>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6"/>
            <p:cNvSpPr/>
            <p:nvPr/>
          </p:nvSpPr>
          <p:spPr>
            <a:xfrm>
              <a:off x="1735725" y="4387875"/>
              <a:ext cx="4217450" cy="6925"/>
            </a:xfrm>
            <a:custGeom>
              <a:avLst/>
              <a:gdLst/>
              <a:ahLst/>
              <a:cxnLst/>
              <a:rect l="l" t="t" r="r" b="b"/>
              <a:pathLst>
                <a:path w="168698" h="277" extrusionOk="0">
                  <a:moveTo>
                    <a:pt x="0" y="1"/>
                  </a:moveTo>
                  <a:lnTo>
                    <a:pt x="0" y="277"/>
                  </a:lnTo>
                  <a:lnTo>
                    <a:pt x="168698" y="277"/>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6"/>
            <p:cNvSpPr/>
            <p:nvPr/>
          </p:nvSpPr>
          <p:spPr>
            <a:xfrm>
              <a:off x="1735725" y="4259450"/>
              <a:ext cx="4217450" cy="7525"/>
            </a:xfrm>
            <a:custGeom>
              <a:avLst/>
              <a:gdLst/>
              <a:ahLst/>
              <a:cxnLst/>
              <a:rect l="l" t="t" r="r" b="b"/>
              <a:pathLst>
                <a:path w="168698" h="301"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6"/>
            <p:cNvSpPr/>
            <p:nvPr/>
          </p:nvSpPr>
          <p:spPr>
            <a:xfrm>
              <a:off x="1735725" y="4131625"/>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a:off x="1735725" y="4003175"/>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a:off x="1735725" y="3874725"/>
              <a:ext cx="4217450" cy="7550"/>
            </a:xfrm>
            <a:custGeom>
              <a:avLst/>
              <a:gdLst/>
              <a:ahLst/>
              <a:cxnLst/>
              <a:rect l="l" t="t" r="r" b="b"/>
              <a:pathLst>
                <a:path w="168698" h="302"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6"/>
            <p:cNvSpPr/>
            <p:nvPr/>
          </p:nvSpPr>
          <p:spPr>
            <a:xfrm>
              <a:off x="1735725" y="3746900"/>
              <a:ext cx="4217450" cy="6925"/>
            </a:xfrm>
            <a:custGeom>
              <a:avLst/>
              <a:gdLst/>
              <a:ahLst/>
              <a:cxnLst/>
              <a:rect l="l" t="t" r="r" b="b"/>
              <a:pathLst>
                <a:path w="168698" h="277" extrusionOk="0">
                  <a:moveTo>
                    <a:pt x="0" y="1"/>
                  </a:moveTo>
                  <a:lnTo>
                    <a:pt x="0" y="276"/>
                  </a:lnTo>
                  <a:lnTo>
                    <a:pt x="168698" y="276"/>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6"/>
            <p:cNvSpPr/>
            <p:nvPr/>
          </p:nvSpPr>
          <p:spPr>
            <a:xfrm>
              <a:off x="1735725" y="3618450"/>
              <a:ext cx="4217450" cy="7550"/>
            </a:xfrm>
            <a:custGeom>
              <a:avLst/>
              <a:gdLst/>
              <a:ahLst/>
              <a:cxnLst/>
              <a:rect l="l" t="t" r="r" b="b"/>
              <a:pathLst>
                <a:path w="168698" h="302" extrusionOk="0">
                  <a:moveTo>
                    <a:pt x="0" y="1"/>
                  </a:moveTo>
                  <a:lnTo>
                    <a:pt x="0" y="302"/>
                  </a:lnTo>
                  <a:lnTo>
                    <a:pt x="168698" y="302"/>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6"/>
            <p:cNvSpPr/>
            <p:nvPr/>
          </p:nvSpPr>
          <p:spPr>
            <a:xfrm>
              <a:off x="1735725" y="3490625"/>
              <a:ext cx="4217450" cy="6925"/>
            </a:xfrm>
            <a:custGeom>
              <a:avLst/>
              <a:gdLst/>
              <a:ahLst/>
              <a:cxnLst/>
              <a:rect l="l" t="t" r="r" b="b"/>
              <a:pathLst>
                <a:path w="168698" h="277" extrusionOk="0">
                  <a:moveTo>
                    <a:pt x="0" y="1"/>
                  </a:moveTo>
                  <a:lnTo>
                    <a:pt x="0" y="277"/>
                  </a:lnTo>
                  <a:lnTo>
                    <a:pt x="168698" y="277"/>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6"/>
            <p:cNvSpPr/>
            <p:nvPr/>
          </p:nvSpPr>
          <p:spPr>
            <a:xfrm>
              <a:off x="1735725" y="3362200"/>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6"/>
            <p:cNvSpPr/>
            <p:nvPr/>
          </p:nvSpPr>
          <p:spPr>
            <a:xfrm>
              <a:off x="1735725" y="3233750"/>
              <a:ext cx="4217450" cy="7525"/>
            </a:xfrm>
            <a:custGeom>
              <a:avLst/>
              <a:gdLst/>
              <a:ahLst/>
              <a:cxnLst/>
              <a:rect l="l" t="t" r="r" b="b"/>
              <a:pathLst>
                <a:path w="168698" h="301"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6"/>
            <p:cNvSpPr/>
            <p:nvPr/>
          </p:nvSpPr>
          <p:spPr>
            <a:xfrm>
              <a:off x="1735725" y="3105925"/>
              <a:ext cx="4217450" cy="6925"/>
            </a:xfrm>
            <a:custGeom>
              <a:avLst/>
              <a:gdLst/>
              <a:ahLst/>
              <a:cxnLst/>
              <a:rect l="l" t="t" r="r" b="b"/>
              <a:pathLst>
                <a:path w="168698" h="277"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6"/>
            <p:cNvSpPr/>
            <p:nvPr/>
          </p:nvSpPr>
          <p:spPr>
            <a:xfrm>
              <a:off x="1735725" y="2977475"/>
              <a:ext cx="4217450" cy="7550"/>
            </a:xfrm>
            <a:custGeom>
              <a:avLst/>
              <a:gdLst/>
              <a:ahLst/>
              <a:cxnLst/>
              <a:rect l="l" t="t" r="r" b="b"/>
              <a:pathLst>
                <a:path w="168698" h="302" extrusionOk="0">
                  <a:moveTo>
                    <a:pt x="0" y="1"/>
                  </a:moveTo>
                  <a:lnTo>
                    <a:pt x="0" y="301"/>
                  </a:lnTo>
                  <a:lnTo>
                    <a:pt x="168698" y="301"/>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6"/>
            <p:cNvSpPr/>
            <p:nvPr/>
          </p:nvSpPr>
          <p:spPr>
            <a:xfrm>
              <a:off x="1735725" y="2849025"/>
              <a:ext cx="4217450" cy="7550"/>
            </a:xfrm>
            <a:custGeom>
              <a:avLst/>
              <a:gdLst/>
              <a:ahLst/>
              <a:cxnLst/>
              <a:rect l="l" t="t" r="r" b="b"/>
              <a:pathLst>
                <a:path w="168698" h="302" extrusionOk="0">
                  <a:moveTo>
                    <a:pt x="0" y="1"/>
                  </a:moveTo>
                  <a:lnTo>
                    <a:pt x="0" y="301"/>
                  </a:lnTo>
                  <a:lnTo>
                    <a:pt x="168698" y="301"/>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a:off x="1735725" y="2721200"/>
              <a:ext cx="4217450" cy="6925"/>
            </a:xfrm>
            <a:custGeom>
              <a:avLst/>
              <a:gdLst/>
              <a:ahLst/>
              <a:cxnLst/>
              <a:rect l="l" t="t" r="r" b="b"/>
              <a:pathLst>
                <a:path w="168698" h="277" extrusionOk="0">
                  <a:moveTo>
                    <a:pt x="0" y="1"/>
                  </a:moveTo>
                  <a:lnTo>
                    <a:pt x="0" y="277"/>
                  </a:lnTo>
                  <a:lnTo>
                    <a:pt x="168698" y="277"/>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6"/>
            <p:cNvSpPr/>
            <p:nvPr/>
          </p:nvSpPr>
          <p:spPr>
            <a:xfrm>
              <a:off x="1735725" y="2592750"/>
              <a:ext cx="4217450" cy="7550"/>
            </a:xfrm>
            <a:custGeom>
              <a:avLst/>
              <a:gdLst/>
              <a:ahLst/>
              <a:cxnLst/>
              <a:rect l="l" t="t" r="r" b="b"/>
              <a:pathLst>
                <a:path w="168698" h="302" extrusionOk="0">
                  <a:moveTo>
                    <a:pt x="0" y="1"/>
                  </a:moveTo>
                  <a:lnTo>
                    <a:pt x="0" y="302"/>
                  </a:lnTo>
                  <a:lnTo>
                    <a:pt x="168698" y="302"/>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6"/>
            <p:cNvSpPr/>
            <p:nvPr/>
          </p:nvSpPr>
          <p:spPr>
            <a:xfrm>
              <a:off x="5748900"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6"/>
            <p:cNvSpPr/>
            <p:nvPr/>
          </p:nvSpPr>
          <p:spPr>
            <a:xfrm>
              <a:off x="5547750" y="2468075"/>
              <a:ext cx="7550" cy="2692400"/>
            </a:xfrm>
            <a:custGeom>
              <a:avLst/>
              <a:gdLst/>
              <a:ahLst/>
              <a:cxnLst/>
              <a:rect l="l" t="t" r="r" b="b"/>
              <a:pathLst>
                <a:path w="302" h="107696" extrusionOk="0">
                  <a:moveTo>
                    <a:pt x="1" y="0"/>
                  </a:moveTo>
                  <a:lnTo>
                    <a:pt x="1" y="107695"/>
                  </a:lnTo>
                  <a:lnTo>
                    <a:pt x="302" y="107695"/>
                  </a:lnTo>
                  <a:lnTo>
                    <a:pt x="302"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a:off x="5347250" y="2468075"/>
              <a:ext cx="6925" cy="2692400"/>
            </a:xfrm>
            <a:custGeom>
              <a:avLst/>
              <a:gdLst/>
              <a:ahLst/>
              <a:cxnLst/>
              <a:rect l="l" t="t" r="r" b="b"/>
              <a:pathLst>
                <a:path w="277" h="107696" extrusionOk="0">
                  <a:moveTo>
                    <a:pt x="1" y="0"/>
                  </a:moveTo>
                  <a:lnTo>
                    <a:pt x="1" y="107695"/>
                  </a:lnTo>
                  <a:lnTo>
                    <a:pt x="277" y="107695"/>
                  </a:lnTo>
                  <a:lnTo>
                    <a:pt x="277"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a:off x="5146125"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6"/>
            <p:cNvSpPr/>
            <p:nvPr/>
          </p:nvSpPr>
          <p:spPr>
            <a:xfrm>
              <a:off x="4945625"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6"/>
            <p:cNvSpPr/>
            <p:nvPr/>
          </p:nvSpPr>
          <p:spPr>
            <a:xfrm>
              <a:off x="4744500"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4543375" y="2468075"/>
              <a:ext cx="7550" cy="2692400"/>
            </a:xfrm>
            <a:custGeom>
              <a:avLst/>
              <a:gdLst/>
              <a:ahLst/>
              <a:cxnLst/>
              <a:rect l="l" t="t" r="r" b="b"/>
              <a:pathLst>
                <a:path w="302"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4342875" y="2468075"/>
              <a:ext cx="6925" cy="2692400"/>
            </a:xfrm>
            <a:custGeom>
              <a:avLst/>
              <a:gdLst/>
              <a:ahLst/>
              <a:cxnLst/>
              <a:rect l="l" t="t" r="r" b="b"/>
              <a:pathLst>
                <a:path w="277"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6"/>
            <p:cNvSpPr/>
            <p:nvPr/>
          </p:nvSpPr>
          <p:spPr>
            <a:xfrm>
              <a:off x="4141750" y="2468075"/>
              <a:ext cx="7525" cy="2692400"/>
            </a:xfrm>
            <a:custGeom>
              <a:avLst/>
              <a:gdLst/>
              <a:ahLst/>
              <a:cxnLst/>
              <a:rect l="l" t="t" r="r" b="b"/>
              <a:pathLst>
                <a:path w="301"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6"/>
            <p:cNvSpPr/>
            <p:nvPr/>
          </p:nvSpPr>
          <p:spPr>
            <a:xfrm>
              <a:off x="3941250"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a:off x="3740125" y="2468075"/>
              <a:ext cx="7525" cy="2692400"/>
            </a:xfrm>
            <a:custGeom>
              <a:avLst/>
              <a:gdLst/>
              <a:ahLst/>
              <a:cxnLst/>
              <a:rect l="l" t="t" r="r" b="b"/>
              <a:pathLst>
                <a:path w="301"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6"/>
            <p:cNvSpPr/>
            <p:nvPr/>
          </p:nvSpPr>
          <p:spPr>
            <a:xfrm>
              <a:off x="3539600" y="2468075"/>
              <a:ext cx="6925" cy="2692400"/>
            </a:xfrm>
            <a:custGeom>
              <a:avLst/>
              <a:gdLst/>
              <a:ahLst/>
              <a:cxnLst/>
              <a:rect l="l" t="t" r="r" b="b"/>
              <a:pathLst>
                <a:path w="277" h="107696" extrusionOk="0">
                  <a:moveTo>
                    <a:pt x="1" y="0"/>
                  </a:moveTo>
                  <a:lnTo>
                    <a:pt x="1" y="107695"/>
                  </a:lnTo>
                  <a:lnTo>
                    <a:pt x="277" y="107695"/>
                  </a:lnTo>
                  <a:lnTo>
                    <a:pt x="277"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6"/>
            <p:cNvSpPr/>
            <p:nvPr/>
          </p:nvSpPr>
          <p:spPr>
            <a:xfrm>
              <a:off x="3338475" y="2468075"/>
              <a:ext cx="7550" cy="2692400"/>
            </a:xfrm>
            <a:custGeom>
              <a:avLst/>
              <a:gdLst/>
              <a:ahLst/>
              <a:cxnLst/>
              <a:rect l="l" t="t" r="r" b="b"/>
              <a:pathLst>
                <a:path w="302" h="107696" extrusionOk="0">
                  <a:moveTo>
                    <a:pt x="1" y="0"/>
                  </a:moveTo>
                  <a:lnTo>
                    <a:pt x="1" y="107695"/>
                  </a:lnTo>
                  <a:lnTo>
                    <a:pt x="302" y="107695"/>
                  </a:lnTo>
                  <a:lnTo>
                    <a:pt x="302"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6"/>
            <p:cNvSpPr/>
            <p:nvPr/>
          </p:nvSpPr>
          <p:spPr>
            <a:xfrm>
              <a:off x="3137975"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6"/>
            <p:cNvSpPr/>
            <p:nvPr/>
          </p:nvSpPr>
          <p:spPr>
            <a:xfrm>
              <a:off x="2936850" y="2468075"/>
              <a:ext cx="7550" cy="2692400"/>
            </a:xfrm>
            <a:custGeom>
              <a:avLst/>
              <a:gdLst/>
              <a:ahLst/>
              <a:cxnLst/>
              <a:rect l="l" t="t" r="r" b="b"/>
              <a:pathLst>
                <a:path w="302" h="107696" extrusionOk="0">
                  <a:moveTo>
                    <a:pt x="1" y="0"/>
                  </a:moveTo>
                  <a:lnTo>
                    <a:pt x="1"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6"/>
            <p:cNvSpPr/>
            <p:nvPr/>
          </p:nvSpPr>
          <p:spPr>
            <a:xfrm>
              <a:off x="2736350"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6"/>
            <p:cNvSpPr/>
            <p:nvPr/>
          </p:nvSpPr>
          <p:spPr>
            <a:xfrm>
              <a:off x="2535225" y="2468075"/>
              <a:ext cx="7550" cy="2692400"/>
            </a:xfrm>
            <a:custGeom>
              <a:avLst/>
              <a:gdLst/>
              <a:ahLst/>
              <a:cxnLst/>
              <a:rect l="l" t="t" r="r" b="b"/>
              <a:pathLst>
                <a:path w="302"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
            <p:cNvSpPr/>
            <p:nvPr/>
          </p:nvSpPr>
          <p:spPr>
            <a:xfrm>
              <a:off x="2334725"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6"/>
            <p:cNvSpPr/>
            <p:nvPr/>
          </p:nvSpPr>
          <p:spPr>
            <a:xfrm>
              <a:off x="2133600" y="2468075"/>
              <a:ext cx="7525" cy="2692400"/>
            </a:xfrm>
            <a:custGeom>
              <a:avLst/>
              <a:gdLst/>
              <a:ahLst/>
              <a:cxnLst/>
              <a:rect l="l" t="t" r="r" b="b"/>
              <a:pathLst>
                <a:path w="301"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6"/>
            <p:cNvSpPr/>
            <p:nvPr/>
          </p:nvSpPr>
          <p:spPr>
            <a:xfrm>
              <a:off x="1933100"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5" name="Google Shape;305;p6"/>
          <p:cNvSpPr/>
          <p:nvPr/>
        </p:nvSpPr>
        <p:spPr>
          <a:xfrm rot="-10799889">
            <a:off x="-44225" y="-887050"/>
            <a:ext cx="9288600" cy="6024300"/>
          </a:xfrm>
          <a:prstGeom prst="rect">
            <a:avLst/>
          </a:prstGeom>
          <a:gradFill>
            <a:gsLst>
              <a:gs pos="0">
                <a:schemeClr val="dk2"/>
              </a:gs>
              <a:gs pos="77000">
                <a:srgbClr val="1D0D24">
                  <a:alpha val="0"/>
                </a:srgbClr>
              </a:gs>
              <a:gs pos="100000">
                <a:srgbClr val="1D0D24">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6"/>
          <p:cNvSpPr/>
          <p:nvPr/>
        </p:nvSpPr>
        <p:spPr>
          <a:xfrm rot="-2700000" flipH="1">
            <a:off x="198151" y="244460"/>
            <a:ext cx="1544745" cy="4654601"/>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6"/>
          <p:cNvSpPr/>
          <p:nvPr/>
        </p:nvSpPr>
        <p:spPr>
          <a:xfrm rot="-2700000" flipH="1">
            <a:off x="4075600" y="-1792824"/>
            <a:ext cx="1544745" cy="5651197"/>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6"/>
          <p:cNvSpPr/>
          <p:nvPr/>
        </p:nvSpPr>
        <p:spPr>
          <a:xfrm rot="8100000" flipH="1">
            <a:off x="4754901" y="1737047"/>
            <a:ext cx="1544745" cy="4654601"/>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6"/>
          <p:cNvSpPr/>
          <p:nvPr/>
        </p:nvSpPr>
        <p:spPr>
          <a:xfrm rot="8100000" flipH="1">
            <a:off x="9392001" y="1944247"/>
            <a:ext cx="1544745" cy="4654601"/>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6"/>
          <p:cNvSpPr/>
          <p:nvPr/>
        </p:nvSpPr>
        <p:spPr>
          <a:xfrm rot="8100000" flipH="1">
            <a:off x="5726086" y="-1147459"/>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6"/>
          <p:cNvSpPr/>
          <p:nvPr/>
        </p:nvSpPr>
        <p:spPr>
          <a:xfrm rot="8100000" flipH="1">
            <a:off x="9420386" y="1781091"/>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6"/>
          <p:cNvSpPr/>
          <p:nvPr/>
        </p:nvSpPr>
        <p:spPr>
          <a:xfrm rot="8100000" flipH="1">
            <a:off x="-599226" y="1968978"/>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6"/>
          <p:cNvSpPr txBox="1">
            <a:spLocks noGrp="1"/>
          </p:cNvSpPr>
          <p:nvPr>
            <p:ph type="ctrTitle"/>
          </p:nvPr>
        </p:nvSpPr>
        <p:spPr>
          <a:xfrm>
            <a:off x="712800" y="441350"/>
            <a:ext cx="4719300" cy="1085700"/>
          </a:xfrm>
          <a:prstGeom prst="rect">
            <a:avLst/>
          </a:prstGeom>
        </p:spPr>
        <p:txBody>
          <a:bodyPr spcFirstLastPara="1" wrap="square" lIns="91425" tIns="91425" rIns="91425" bIns="91425" anchor="t" anchorCtr="0">
            <a:noAutofit/>
          </a:bodyPr>
          <a:lstStyle>
            <a:lvl1pPr lvl="0" algn="l" rtl="0">
              <a:spcBef>
                <a:spcPts val="0"/>
              </a:spcBef>
              <a:spcAft>
                <a:spcPts val="0"/>
              </a:spcAft>
              <a:buClr>
                <a:schemeClr val="accent4"/>
              </a:buClr>
              <a:buSzPts val="7200"/>
              <a:buNone/>
              <a:defRPr sz="4000">
                <a:solidFill>
                  <a:schemeClr val="accent4"/>
                </a:solidFill>
              </a:defRPr>
            </a:lvl1pPr>
            <a:lvl2pPr lvl="1" algn="ctr" rtl="0">
              <a:lnSpc>
                <a:spcPct val="80000"/>
              </a:lnSpc>
              <a:spcBef>
                <a:spcPts val="0"/>
              </a:spcBef>
              <a:spcAft>
                <a:spcPts val="0"/>
              </a:spcAft>
              <a:buClr>
                <a:schemeClr val="accent4"/>
              </a:buClr>
              <a:buSzPts val="7200"/>
              <a:buNone/>
              <a:defRPr sz="7200">
                <a:solidFill>
                  <a:schemeClr val="accent4"/>
                </a:solidFill>
              </a:defRPr>
            </a:lvl2pPr>
            <a:lvl3pPr lvl="2" algn="ctr" rtl="0">
              <a:lnSpc>
                <a:spcPct val="80000"/>
              </a:lnSpc>
              <a:spcBef>
                <a:spcPts val="0"/>
              </a:spcBef>
              <a:spcAft>
                <a:spcPts val="0"/>
              </a:spcAft>
              <a:buClr>
                <a:schemeClr val="accent4"/>
              </a:buClr>
              <a:buSzPts val="7200"/>
              <a:buNone/>
              <a:defRPr sz="7200">
                <a:solidFill>
                  <a:schemeClr val="accent4"/>
                </a:solidFill>
              </a:defRPr>
            </a:lvl3pPr>
            <a:lvl4pPr lvl="3" algn="ctr" rtl="0">
              <a:lnSpc>
                <a:spcPct val="80000"/>
              </a:lnSpc>
              <a:spcBef>
                <a:spcPts val="0"/>
              </a:spcBef>
              <a:spcAft>
                <a:spcPts val="0"/>
              </a:spcAft>
              <a:buClr>
                <a:schemeClr val="accent4"/>
              </a:buClr>
              <a:buSzPts val="7200"/>
              <a:buNone/>
              <a:defRPr sz="7200">
                <a:solidFill>
                  <a:schemeClr val="accent4"/>
                </a:solidFill>
              </a:defRPr>
            </a:lvl4pPr>
            <a:lvl5pPr lvl="4" algn="ctr" rtl="0">
              <a:lnSpc>
                <a:spcPct val="80000"/>
              </a:lnSpc>
              <a:spcBef>
                <a:spcPts val="0"/>
              </a:spcBef>
              <a:spcAft>
                <a:spcPts val="0"/>
              </a:spcAft>
              <a:buClr>
                <a:schemeClr val="accent4"/>
              </a:buClr>
              <a:buSzPts val="7200"/>
              <a:buNone/>
              <a:defRPr sz="7200">
                <a:solidFill>
                  <a:schemeClr val="accent4"/>
                </a:solidFill>
              </a:defRPr>
            </a:lvl5pPr>
            <a:lvl6pPr lvl="5" algn="ctr" rtl="0">
              <a:lnSpc>
                <a:spcPct val="80000"/>
              </a:lnSpc>
              <a:spcBef>
                <a:spcPts val="0"/>
              </a:spcBef>
              <a:spcAft>
                <a:spcPts val="0"/>
              </a:spcAft>
              <a:buClr>
                <a:schemeClr val="accent4"/>
              </a:buClr>
              <a:buSzPts val="7200"/>
              <a:buNone/>
              <a:defRPr sz="7200">
                <a:solidFill>
                  <a:schemeClr val="accent4"/>
                </a:solidFill>
              </a:defRPr>
            </a:lvl6pPr>
            <a:lvl7pPr lvl="6" algn="ctr" rtl="0">
              <a:lnSpc>
                <a:spcPct val="80000"/>
              </a:lnSpc>
              <a:spcBef>
                <a:spcPts val="0"/>
              </a:spcBef>
              <a:spcAft>
                <a:spcPts val="0"/>
              </a:spcAft>
              <a:buClr>
                <a:schemeClr val="accent4"/>
              </a:buClr>
              <a:buSzPts val="7200"/>
              <a:buNone/>
              <a:defRPr sz="7200">
                <a:solidFill>
                  <a:schemeClr val="accent4"/>
                </a:solidFill>
              </a:defRPr>
            </a:lvl7pPr>
            <a:lvl8pPr lvl="7" algn="ctr" rtl="0">
              <a:lnSpc>
                <a:spcPct val="80000"/>
              </a:lnSpc>
              <a:spcBef>
                <a:spcPts val="0"/>
              </a:spcBef>
              <a:spcAft>
                <a:spcPts val="0"/>
              </a:spcAft>
              <a:buClr>
                <a:schemeClr val="accent4"/>
              </a:buClr>
              <a:buSzPts val="7200"/>
              <a:buNone/>
              <a:defRPr sz="7200">
                <a:solidFill>
                  <a:schemeClr val="accent4"/>
                </a:solidFill>
              </a:defRPr>
            </a:lvl8pPr>
            <a:lvl9pPr lvl="8" algn="ctr" rtl="0">
              <a:lnSpc>
                <a:spcPct val="80000"/>
              </a:lnSpc>
              <a:spcBef>
                <a:spcPts val="0"/>
              </a:spcBef>
              <a:spcAft>
                <a:spcPts val="0"/>
              </a:spcAft>
              <a:buClr>
                <a:schemeClr val="accent4"/>
              </a:buClr>
              <a:buSzPts val="7200"/>
              <a:buNone/>
              <a:defRPr sz="7200">
                <a:solidFill>
                  <a:schemeClr val="accent4"/>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1"/>
        </a:solidFill>
        <a:effectLst/>
      </p:bgPr>
    </p:bg>
    <p:spTree>
      <p:nvGrpSpPr>
        <p:cNvPr id="1" name="Shape 314"/>
        <p:cNvGrpSpPr/>
        <p:nvPr/>
      </p:nvGrpSpPr>
      <p:grpSpPr>
        <a:xfrm>
          <a:off x="0" y="0"/>
          <a:ext cx="0" cy="0"/>
          <a:chOff x="0" y="0"/>
          <a:chExt cx="0" cy="0"/>
        </a:xfrm>
      </p:grpSpPr>
      <p:grpSp>
        <p:nvGrpSpPr>
          <p:cNvPr id="315" name="Google Shape;315;p7"/>
          <p:cNvGrpSpPr/>
          <p:nvPr/>
        </p:nvGrpSpPr>
        <p:grpSpPr>
          <a:xfrm>
            <a:off x="-100309" y="-413298"/>
            <a:ext cx="9344800" cy="5970256"/>
            <a:chOff x="1731950" y="2464950"/>
            <a:chExt cx="4224975" cy="2699275"/>
          </a:xfrm>
        </p:grpSpPr>
        <p:sp>
          <p:nvSpPr>
            <p:cNvPr id="316" name="Google Shape;316;p7"/>
            <p:cNvSpPr/>
            <p:nvPr/>
          </p:nvSpPr>
          <p:spPr>
            <a:xfrm>
              <a:off x="1731950" y="2464950"/>
              <a:ext cx="4224975" cy="2699275"/>
            </a:xfrm>
            <a:custGeom>
              <a:avLst/>
              <a:gdLst/>
              <a:ahLst/>
              <a:cxnLst/>
              <a:rect l="l" t="t" r="r" b="b"/>
              <a:pathLst>
                <a:path w="168999" h="107971" extrusionOk="0">
                  <a:moveTo>
                    <a:pt x="168698" y="276"/>
                  </a:moveTo>
                  <a:lnTo>
                    <a:pt x="168698" y="107695"/>
                  </a:lnTo>
                  <a:lnTo>
                    <a:pt x="277" y="107695"/>
                  </a:lnTo>
                  <a:lnTo>
                    <a:pt x="277" y="276"/>
                  </a:lnTo>
                  <a:close/>
                  <a:moveTo>
                    <a:pt x="1" y="0"/>
                  </a:moveTo>
                  <a:lnTo>
                    <a:pt x="1" y="107971"/>
                  </a:lnTo>
                  <a:lnTo>
                    <a:pt x="168999" y="107971"/>
                  </a:lnTo>
                  <a:lnTo>
                    <a:pt x="168999"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7"/>
            <p:cNvSpPr/>
            <p:nvPr/>
          </p:nvSpPr>
          <p:spPr>
            <a:xfrm>
              <a:off x="1735725" y="5028875"/>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7"/>
            <p:cNvSpPr/>
            <p:nvPr/>
          </p:nvSpPr>
          <p:spPr>
            <a:xfrm>
              <a:off x="1735725" y="4900425"/>
              <a:ext cx="4217450" cy="7525"/>
            </a:xfrm>
            <a:custGeom>
              <a:avLst/>
              <a:gdLst/>
              <a:ahLst/>
              <a:cxnLst/>
              <a:rect l="l" t="t" r="r" b="b"/>
              <a:pathLst>
                <a:path w="168698" h="301"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7"/>
            <p:cNvSpPr/>
            <p:nvPr/>
          </p:nvSpPr>
          <p:spPr>
            <a:xfrm>
              <a:off x="1735725" y="4772600"/>
              <a:ext cx="4217450" cy="6925"/>
            </a:xfrm>
            <a:custGeom>
              <a:avLst/>
              <a:gdLst/>
              <a:ahLst/>
              <a:cxnLst/>
              <a:rect l="l" t="t" r="r" b="b"/>
              <a:pathLst>
                <a:path w="168698" h="277"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7"/>
            <p:cNvSpPr/>
            <p:nvPr/>
          </p:nvSpPr>
          <p:spPr>
            <a:xfrm>
              <a:off x="1735725" y="4644150"/>
              <a:ext cx="4217450" cy="7550"/>
            </a:xfrm>
            <a:custGeom>
              <a:avLst/>
              <a:gdLst/>
              <a:ahLst/>
              <a:cxnLst/>
              <a:rect l="l" t="t" r="r" b="b"/>
              <a:pathLst>
                <a:path w="168698" h="302" extrusionOk="0">
                  <a:moveTo>
                    <a:pt x="0" y="1"/>
                  </a:moveTo>
                  <a:lnTo>
                    <a:pt x="0" y="301"/>
                  </a:lnTo>
                  <a:lnTo>
                    <a:pt x="168698" y="301"/>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7"/>
            <p:cNvSpPr/>
            <p:nvPr/>
          </p:nvSpPr>
          <p:spPr>
            <a:xfrm>
              <a:off x="1735725" y="4516325"/>
              <a:ext cx="4217450" cy="6925"/>
            </a:xfrm>
            <a:custGeom>
              <a:avLst/>
              <a:gdLst/>
              <a:ahLst/>
              <a:cxnLst/>
              <a:rect l="l" t="t" r="r" b="b"/>
              <a:pathLst>
                <a:path w="168698" h="277" extrusionOk="0">
                  <a:moveTo>
                    <a:pt x="0" y="1"/>
                  </a:moveTo>
                  <a:lnTo>
                    <a:pt x="0" y="276"/>
                  </a:lnTo>
                  <a:lnTo>
                    <a:pt x="168698" y="276"/>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7"/>
            <p:cNvSpPr/>
            <p:nvPr/>
          </p:nvSpPr>
          <p:spPr>
            <a:xfrm>
              <a:off x="1735725" y="4387875"/>
              <a:ext cx="4217450" cy="6925"/>
            </a:xfrm>
            <a:custGeom>
              <a:avLst/>
              <a:gdLst/>
              <a:ahLst/>
              <a:cxnLst/>
              <a:rect l="l" t="t" r="r" b="b"/>
              <a:pathLst>
                <a:path w="168698" h="277" extrusionOk="0">
                  <a:moveTo>
                    <a:pt x="0" y="1"/>
                  </a:moveTo>
                  <a:lnTo>
                    <a:pt x="0" y="277"/>
                  </a:lnTo>
                  <a:lnTo>
                    <a:pt x="168698" y="277"/>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7"/>
            <p:cNvSpPr/>
            <p:nvPr/>
          </p:nvSpPr>
          <p:spPr>
            <a:xfrm>
              <a:off x="1735725" y="4259450"/>
              <a:ext cx="4217450" cy="7525"/>
            </a:xfrm>
            <a:custGeom>
              <a:avLst/>
              <a:gdLst/>
              <a:ahLst/>
              <a:cxnLst/>
              <a:rect l="l" t="t" r="r" b="b"/>
              <a:pathLst>
                <a:path w="168698" h="301"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a:off x="1735725" y="4131625"/>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a:off x="1735725" y="4003175"/>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7"/>
            <p:cNvSpPr/>
            <p:nvPr/>
          </p:nvSpPr>
          <p:spPr>
            <a:xfrm>
              <a:off x="1735725" y="3874725"/>
              <a:ext cx="4217450" cy="7550"/>
            </a:xfrm>
            <a:custGeom>
              <a:avLst/>
              <a:gdLst/>
              <a:ahLst/>
              <a:cxnLst/>
              <a:rect l="l" t="t" r="r" b="b"/>
              <a:pathLst>
                <a:path w="168698" h="302"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7"/>
            <p:cNvSpPr/>
            <p:nvPr/>
          </p:nvSpPr>
          <p:spPr>
            <a:xfrm>
              <a:off x="1735725" y="3746900"/>
              <a:ext cx="4217450" cy="6925"/>
            </a:xfrm>
            <a:custGeom>
              <a:avLst/>
              <a:gdLst/>
              <a:ahLst/>
              <a:cxnLst/>
              <a:rect l="l" t="t" r="r" b="b"/>
              <a:pathLst>
                <a:path w="168698" h="277" extrusionOk="0">
                  <a:moveTo>
                    <a:pt x="0" y="1"/>
                  </a:moveTo>
                  <a:lnTo>
                    <a:pt x="0" y="276"/>
                  </a:lnTo>
                  <a:lnTo>
                    <a:pt x="168698" y="276"/>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7"/>
            <p:cNvSpPr/>
            <p:nvPr/>
          </p:nvSpPr>
          <p:spPr>
            <a:xfrm>
              <a:off x="1735725" y="3618450"/>
              <a:ext cx="4217450" cy="7550"/>
            </a:xfrm>
            <a:custGeom>
              <a:avLst/>
              <a:gdLst/>
              <a:ahLst/>
              <a:cxnLst/>
              <a:rect l="l" t="t" r="r" b="b"/>
              <a:pathLst>
                <a:path w="168698" h="302" extrusionOk="0">
                  <a:moveTo>
                    <a:pt x="0" y="1"/>
                  </a:moveTo>
                  <a:lnTo>
                    <a:pt x="0" y="302"/>
                  </a:lnTo>
                  <a:lnTo>
                    <a:pt x="168698" y="302"/>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a:off x="1735725" y="3490625"/>
              <a:ext cx="4217450" cy="6925"/>
            </a:xfrm>
            <a:custGeom>
              <a:avLst/>
              <a:gdLst/>
              <a:ahLst/>
              <a:cxnLst/>
              <a:rect l="l" t="t" r="r" b="b"/>
              <a:pathLst>
                <a:path w="168698" h="277" extrusionOk="0">
                  <a:moveTo>
                    <a:pt x="0" y="1"/>
                  </a:moveTo>
                  <a:lnTo>
                    <a:pt x="0" y="277"/>
                  </a:lnTo>
                  <a:lnTo>
                    <a:pt x="168698" y="277"/>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7"/>
            <p:cNvSpPr/>
            <p:nvPr/>
          </p:nvSpPr>
          <p:spPr>
            <a:xfrm>
              <a:off x="1735725" y="3362200"/>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7"/>
            <p:cNvSpPr/>
            <p:nvPr/>
          </p:nvSpPr>
          <p:spPr>
            <a:xfrm>
              <a:off x="1735725" y="3233750"/>
              <a:ext cx="4217450" cy="7525"/>
            </a:xfrm>
            <a:custGeom>
              <a:avLst/>
              <a:gdLst/>
              <a:ahLst/>
              <a:cxnLst/>
              <a:rect l="l" t="t" r="r" b="b"/>
              <a:pathLst>
                <a:path w="168698" h="301"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7"/>
            <p:cNvSpPr/>
            <p:nvPr/>
          </p:nvSpPr>
          <p:spPr>
            <a:xfrm>
              <a:off x="1735725" y="3105925"/>
              <a:ext cx="4217450" cy="6925"/>
            </a:xfrm>
            <a:custGeom>
              <a:avLst/>
              <a:gdLst/>
              <a:ahLst/>
              <a:cxnLst/>
              <a:rect l="l" t="t" r="r" b="b"/>
              <a:pathLst>
                <a:path w="168698" h="277"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1735725" y="2977475"/>
              <a:ext cx="4217450" cy="7550"/>
            </a:xfrm>
            <a:custGeom>
              <a:avLst/>
              <a:gdLst/>
              <a:ahLst/>
              <a:cxnLst/>
              <a:rect l="l" t="t" r="r" b="b"/>
              <a:pathLst>
                <a:path w="168698" h="302" extrusionOk="0">
                  <a:moveTo>
                    <a:pt x="0" y="1"/>
                  </a:moveTo>
                  <a:lnTo>
                    <a:pt x="0" y="301"/>
                  </a:lnTo>
                  <a:lnTo>
                    <a:pt x="168698" y="301"/>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1735725" y="2849025"/>
              <a:ext cx="4217450" cy="7550"/>
            </a:xfrm>
            <a:custGeom>
              <a:avLst/>
              <a:gdLst/>
              <a:ahLst/>
              <a:cxnLst/>
              <a:rect l="l" t="t" r="r" b="b"/>
              <a:pathLst>
                <a:path w="168698" h="302" extrusionOk="0">
                  <a:moveTo>
                    <a:pt x="0" y="1"/>
                  </a:moveTo>
                  <a:lnTo>
                    <a:pt x="0" y="301"/>
                  </a:lnTo>
                  <a:lnTo>
                    <a:pt x="168698" y="301"/>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7"/>
            <p:cNvSpPr/>
            <p:nvPr/>
          </p:nvSpPr>
          <p:spPr>
            <a:xfrm>
              <a:off x="1735725" y="2721200"/>
              <a:ext cx="4217450" cy="6925"/>
            </a:xfrm>
            <a:custGeom>
              <a:avLst/>
              <a:gdLst/>
              <a:ahLst/>
              <a:cxnLst/>
              <a:rect l="l" t="t" r="r" b="b"/>
              <a:pathLst>
                <a:path w="168698" h="277" extrusionOk="0">
                  <a:moveTo>
                    <a:pt x="0" y="1"/>
                  </a:moveTo>
                  <a:lnTo>
                    <a:pt x="0" y="277"/>
                  </a:lnTo>
                  <a:lnTo>
                    <a:pt x="168698" y="277"/>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7"/>
            <p:cNvSpPr/>
            <p:nvPr/>
          </p:nvSpPr>
          <p:spPr>
            <a:xfrm>
              <a:off x="1735725" y="2592750"/>
              <a:ext cx="4217450" cy="7550"/>
            </a:xfrm>
            <a:custGeom>
              <a:avLst/>
              <a:gdLst/>
              <a:ahLst/>
              <a:cxnLst/>
              <a:rect l="l" t="t" r="r" b="b"/>
              <a:pathLst>
                <a:path w="168698" h="302" extrusionOk="0">
                  <a:moveTo>
                    <a:pt x="0" y="1"/>
                  </a:moveTo>
                  <a:lnTo>
                    <a:pt x="0" y="302"/>
                  </a:lnTo>
                  <a:lnTo>
                    <a:pt x="168698" y="302"/>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5748900"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5547750" y="2468075"/>
              <a:ext cx="7550" cy="2692400"/>
            </a:xfrm>
            <a:custGeom>
              <a:avLst/>
              <a:gdLst/>
              <a:ahLst/>
              <a:cxnLst/>
              <a:rect l="l" t="t" r="r" b="b"/>
              <a:pathLst>
                <a:path w="302" h="107696" extrusionOk="0">
                  <a:moveTo>
                    <a:pt x="1" y="0"/>
                  </a:moveTo>
                  <a:lnTo>
                    <a:pt x="1" y="107695"/>
                  </a:lnTo>
                  <a:lnTo>
                    <a:pt x="302" y="107695"/>
                  </a:lnTo>
                  <a:lnTo>
                    <a:pt x="302"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7"/>
            <p:cNvSpPr/>
            <p:nvPr/>
          </p:nvSpPr>
          <p:spPr>
            <a:xfrm>
              <a:off x="5347250" y="2468075"/>
              <a:ext cx="6925" cy="2692400"/>
            </a:xfrm>
            <a:custGeom>
              <a:avLst/>
              <a:gdLst/>
              <a:ahLst/>
              <a:cxnLst/>
              <a:rect l="l" t="t" r="r" b="b"/>
              <a:pathLst>
                <a:path w="277" h="107696" extrusionOk="0">
                  <a:moveTo>
                    <a:pt x="1" y="0"/>
                  </a:moveTo>
                  <a:lnTo>
                    <a:pt x="1" y="107695"/>
                  </a:lnTo>
                  <a:lnTo>
                    <a:pt x="277" y="107695"/>
                  </a:lnTo>
                  <a:lnTo>
                    <a:pt x="277"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7"/>
            <p:cNvSpPr/>
            <p:nvPr/>
          </p:nvSpPr>
          <p:spPr>
            <a:xfrm>
              <a:off x="5146125"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7"/>
            <p:cNvSpPr/>
            <p:nvPr/>
          </p:nvSpPr>
          <p:spPr>
            <a:xfrm>
              <a:off x="4945625"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7"/>
            <p:cNvSpPr/>
            <p:nvPr/>
          </p:nvSpPr>
          <p:spPr>
            <a:xfrm>
              <a:off x="4744500"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4543375" y="2468075"/>
              <a:ext cx="7550" cy="2692400"/>
            </a:xfrm>
            <a:custGeom>
              <a:avLst/>
              <a:gdLst/>
              <a:ahLst/>
              <a:cxnLst/>
              <a:rect l="l" t="t" r="r" b="b"/>
              <a:pathLst>
                <a:path w="302"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4342875" y="2468075"/>
              <a:ext cx="6925" cy="2692400"/>
            </a:xfrm>
            <a:custGeom>
              <a:avLst/>
              <a:gdLst/>
              <a:ahLst/>
              <a:cxnLst/>
              <a:rect l="l" t="t" r="r" b="b"/>
              <a:pathLst>
                <a:path w="277"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4141750" y="2468075"/>
              <a:ext cx="7525" cy="2692400"/>
            </a:xfrm>
            <a:custGeom>
              <a:avLst/>
              <a:gdLst/>
              <a:ahLst/>
              <a:cxnLst/>
              <a:rect l="l" t="t" r="r" b="b"/>
              <a:pathLst>
                <a:path w="301"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3941250"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7"/>
            <p:cNvSpPr/>
            <p:nvPr/>
          </p:nvSpPr>
          <p:spPr>
            <a:xfrm>
              <a:off x="3740125" y="2468075"/>
              <a:ext cx="7525" cy="2692400"/>
            </a:xfrm>
            <a:custGeom>
              <a:avLst/>
              <a:gdLst/>
              <a:ahLst/>
              <a:cxnLst/>
              <a:rect l="l" t="t" r="r" b="b"/>
              <a:pathLst>
                <a:path w="301"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7"/>
            <p:cNvSpPr/>
            <p:nvPr/>
          </p:nvSpPr>
          <p:spPr>
            <a:xfrm>
              <a:off x="3539600" y="2468075"/>
              <a:ext cx="6925" cy="2692400"/>
            </a:xfrm>
            <a:custGeom>
              <a:avLst/>
              <a:gdLst/>
              <a:ahLst/>
              <a:cxnLst/>
              <a:rect l="l" t="t" r="r" b="b"/>
              <a:pathLst>
                <a:path w="277" h="107696" extrusionOk="0">
                  <a:moveTo>
                    <a:pt x="1" y="0"/>
                  </a:moveTo>
                  <a:lnTo>
                    <a:pt x="1" y="107695"/>
                  </a:lnTo>
                  <a:lnTo>
                    <a:pt x="277" y="107695"/>
                  </a:lnTo>
                  <a:lnTo>
                    <a:pt x="277"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7"/>
            <p:cNvSpPr/>
            <p:nvPr/>
          </p:nvSpPr>
          <p:spPr>
            <a:xfrm>
              <a:off x="3338475" y="2468075"/>
              <a:ext cx="7550" cy="2692400"/>
            </a:xfrm>
            <a:custGeom>
              <a:avLst/>
              <a:gdLst/>
              <a:ahLst/>
              <a:cxnLst/>
              <a:rect l="l" t="t" r="r" b="b"/>
              <a:pathLst>
                <a:path w="302" h="107696" extrusionOk="0">
                  <a:moveTo>
                    <a:pt x="1" y="0"/>
                  </a:moveTo>
                  <a:lnTo>
                    <a:pt x="1" y="107695"/>
                  </a:lnTo>
                  <a:lnTo>
                    <a:pt x="302" y="107695"/>
                  </a:lnTo>
                  <a:lnTo>
                    <a:pt x="302"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3137975"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7"/>
            <p:cNvSpPr/>
            <p:nvPr/>
          </p:nvSpPr>
          <p:spPr>
            <a:xfrm>
              <a:off x="2936850" y="2468075"/>
              <a:ext cx="7550" cy="2692400"/>
            </a:xfrm>
            <a:custGeom>
              <a:avLst/>
              <a:gdLst/>
              <a:ahLst/>
              <a:cxnLst/>
              <a:rect l="l" t="t" r="r" b="b"/>
              <a:pathLst>
                <a:path w="302" h="107696" extrusionOk="0">
                  <a:moveTo>
                    <a:pt x="1" y="0"/>
                  </a:moveTo>
                  <a:lnTo>
                    <a:pt x="1"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7"/>
            <p:cNvSpPr/>
            <p:nvPr/>
          </p:nvSpPr>
          <p:spPr>
            <a:xfrm>
              <a:off x="2736350"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7"/>
            <p:cNvSpPr/>
            <p:nvPr/>
          </p:nvSpPr>
          <p:spPr>
            <a:xfrm>
              <a:off x="2535225" y="2468075"/>
              <a:ext cx="7550" cy="2692400"/>
            </a:xfrm>
            <a:custGeom>
              <a:avLst/>
              <a:gdLst/>
              <a:ahLst/>
              <a:cxnLst/>
              <a:rect l="l" t="t" r="r" b="b"/>
              <a:pathLst>
                <a:path w="302"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7"/>
            <p:cNvSpPr/>
            <p:nvPr/>
          </p:nvSpPr>
          <p:spPr>
            <a:xfrm>
              <a:off x="2334725"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a:off x="2133600" y="2468075"/>
              <a:ext cx="7525" cy="2692400"/>
            </a:xfrm>
            <a:custGeom>
              <a:avLst/>
              <a:gdLst/>
              <a:ahLst/>
              <a:cxnLst/>
              <a:rect l="l" t="t" r="r" b="b"/>
              <a:pathLst>
                <a:path w="301"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1933100"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7" name="Google Shape;357;p7"/>
          <p:cNvSpPr/>
          <p:nvPr/>
        </p:nvSpPr>
        <p:spPr>
          <a:xfrm rot="-10799889">
            <a:off x="-44225" y="-887050"/>
            <a:ext cx="9288600" cy="6024300"/>
          </a:xfrm>
          <a:prstGeom prst="rect">
            <a:avLst/>
          </a:prstGeom>
          <a:gradFill>
            <a:gsLst>
              <a:gs pos="0">
                <a:schemeClr val="dk2"/>
              </a:gs>
              <a:gs pos="77000">
                <a:srgbClr val="1D0D24">
                  <a:alpha val="0"/>
                </a:srgbClr>
              </a:gs>
              <a:gs pos="100000">
                <a:srgbClr val="1D0D24">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7"/>
          <p:cNvSpPr/>
          <p:nvPr/>
        </p:nvSpPr>
        <p:spPr>
          <a:xfrm rot="-2700000" flipH="1">
            <a:off x="-275499" y="244460"/>
            <a:ext cx="1544745" cy="4654601"/>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7"/>
          <p:cNvSpPr/>
          <p:nvPr/>
        </p:nvSpPr>
        <p:spPr>
          <a:xfrm rot="-2700000" flipH="1">
            <a:off x="3827700" y="-1792824"/>
            <a:ext cx="1544745" cy="5651197"/>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rot="8100000" flipH="1">
            <a:off x="4007976" y="1737047"/>
            <a:ext cx="1544745" cy="4654601"/>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7"/>
          <p:cNvSpPr/>
          <p:nvPr/>
        </p:nvSpPr>
        <p:spPr>
          <a:xfrm rot="8100000" flipH="1">
            <a:off x="9392001" y="1944247"/>
            <a:ext cx="1544745" cy="4654601"/>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7"/>
          <p:cNvSpPr/>
          <p:nvPr/>
        </p:nvSpPr>
        <p:spPr>
          <a:xfrm rot="-2700000" flipH="1">
            <a:off x="9018425" y="-1792824"/>
            <a:ext cx="1544745" cy="5651197"/>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7"/>
          <p:cNvSpPr/>
          <p:nvPr/>
        </p:nvSpPr>
        <p:spPr>
          <a:xfrm rot="8100000" flipH="1">
            <a:off x="6762186" y="-878759"/>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7"/>
          <p:cNvSpPr/>
          <p:nvPr/>
        </p:nvSpPr>
        <p:spPr>
          <a:xfrm rot="8100000" flipH="1">
            <a:off x="9016436" y="2666466"/>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7"/>
          <p:cNvSpPr/>
          <p:nvPr/>
        </p:nvSpPr>
        <p:spPr>
          <a:xfrm rot="8100000" flipH="1">
            <a:off x="713936" y="-1339084"/>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6" name="Google Shape;366;p7"/>
          <p:cNvGrpSpPr/>
          <p:nvPr/>
        </p:nvGrpSpPr>
        <p:grpSpPr>
          <a:xfrm>
            <a:off x="8676817" y="657083"/>
            <a:ext cx="814235" cy="814235"/>
            <a:chOff x="6094950" y="1036375"/>
            <a:chExt cx="1122000" cy="1122000"/>
          </a:xfrm>
        </p:grpSpPr>
        <p:sp>
          <p:nvSpPr>
            <p:cNvPr id="367" name="Google Shape;367;p7"/>
            <p:cNvSpPr/>
            <p:nvPr/>
          </p:nvSpPr>
          <p:spPr>
            <a:xfrm>
              <a:off x="6171150" y="1112575"/>
              <a:ext cx="1045800" cy="1045800"/>
            </a:xfrm>
            <a:prstGeom prst="donut">
              <a:avLst>
                <a:gd name="adj" fmla="val 13018"/>
              </a:avLst>
            </a:prstGeom>
            <a:gradFill>
              <a:gsLst>
                <a:gs pos="0">
                  <a:schemeClr val="lt1"/>
                </a:gs>
                <a:gs pos="100000">
                  <a:schemeClr val="dk2"/>
                </a:gs>
              </a:gsLst>
              <a:lin ang="5400012" scaled="0"/>
            </a:gradFill>
            <a:ln>
              <a:noFill/>
            </a:ln>
            <a:effectLst>
              <a:outerShdw blurRad="442913" dist="19050" dir="5400000" algn="bl" rotWithShape="0">
                <a:srgbClr val="000000">
                  <a:alpha val="3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7"/>
            <p:cNvSpPr/>
            <p:nvPr/>
          </p:nvSpPr>
          <p:spPr>
            <a:xfrm>
              <a:off x="6094950" y="1036375"/>
              <a:ext cx="1045800" cy="1045800"/>
            </a:xfrm>
            <a:prstGeom prst="donut">
              <a:avLst>
                <a:gd name="adj" fmla="val 13018"/>
              </a:avLst>
            </a:prstGeom>
            <a:gradFill>
              <a:gsLst>
                <a:gs pos="0">
                  <a:schemeClr val="dk1"/>
                </a:gs>
                <a:gs pos="3900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9" name="Google Shape;369;p7"/>
          <p:cNvGrpSpPr/>
          <p:nvPr/>
        </p:nvGrpSpPr>
        <p:grpSpPr>
          <a:xfrm>
            <a:off x="7733744" y="4129877"/>
            <a:ext cx="683874" cy="663110"/>
            <a:chOff x="4597724" y="1112574"/>
            <a:chExt cx="876312" cy="849705"/>
          </a:xfrm>
        </p:grpSpPr>
        <p:sp>
          <p:nvSpPr>
            <p:cNvPr id="370" name="Google Shape;370;p7"/>
            <p:cNvSpPr/>
            <p:nvPr/>
          </p:nvSpPr>
          <p:spPr>
            <a:xfrm>
              <a:off x="4669436" y="1144179"/>
              <a:ext cx="804600" cy="818100"/>
            </a:xfrm>
            <a:prstGeom prst="mathPlus">
              <a:avLst>
                <a:gd name="adj1" fmla="val 15784"/>
              </a:avLst>
            </a:prstGeom>
            <a:gradFill>
              <a:gsLst>
                <a:gs pos="0">
                  <a:schemeClr val="dk1"/>
                </a:gs>
                <a:gs pos="100000">
                  <a:schemeClr val="accent1"/>
                </a:gs>
              </a:gsLst>
              <a:lin ang="5400012" scaled="0"/>
            </a:gradFill>
            <a:ln>
              <a:noFill/>
            </a:ln>
            <a:effectLst>
              <a:outerShdw blurRad="542925" dist="19050" algn="bl" rotWithShape="0">
                <a:schemeClr val="dk2">
                  <a:alpha val="4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7"/>
            <p:cNvSpPr/>
            <p:nvPr/>
          </p:nvSpPr>
          <p:spPr>
            <a:xfrm>
              <a:off x="4597724" y="1112574"/>
              <a:ext cx="804600" cy="818100"/>
            </a:xfrm>
            <a:prstGeom prst="mathPlus">
              <a:avLst>
                <a:gd name="adj1" fmla="val 15784"/>
              </a:avLst>
            </a:prstGeom>
            <a:gradFill>
              <a:gsLst>
                <a:gs pos="0">
                  <a:schemeClr val="lt2"/>
                </a:gs>
                <a:gs pos="47000">
                  <a:schemeClr val="lt2"/>
                </a:gs>
                <a:gs pos="97000">
                  <a:schemeClr val="dk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2" name="Google Shape;372;p7"/>
          <p:cNvGrpSpPr/>
          <p:nvPr/>
        </p:nvGrpSpPr>
        <p:grpSpPr>
          <a:xfrm>
            <a:off x="6001542" y="4531933"/>
            <a:ext cx="814235" cy="814235"/>
            <a:chOff x="6094950" y="1036375"/>
            <a:chExt cx="1122000" cy="1122000"/>
          </a:xfrm>
        </p:grpSpPr>
        <p:sp>
          <p:nvSpPr>
            <p:cNvPr id="373" name="Google Shape;373;p7"/>
            <p:cNvSpPr/>
            <p:nvPr/>
          </p:nvSpPr>
          <p:spPr>
            <a:xfrm>
              <a:off x="6171150" y="1112575"/>
              <a:ext cx="1045800" cy="1045800"/>
            </a:xfrm>
            <a:prstGeom prst="donut">
              <a:avLst>
                <a:gd name="adj" fmla="val 13018"/>
              </a:avLst>
            </a:prstGeom>
            <a:gradFill>
              <a:gsLst>
                <a:gs pos="0">
                  <a:schemeClr val="lt1"/>
                </a:gs>
                <a:gs pos="100000">
                  <a:schemeClr val="dk2"/>
                </a:gs>
              </a:gsLst>
              <a:lin ang="5400012" scaled="0"/>
            </a:gradFill>
            <a:ln>
              <a:noFill/>
            </a:ln>
            <a:effectLst>
              <a:outerShdw blurRad="442913" dist="19050" dir="5400000" algn="bl" rotWithShape="0">
                <a:srgbClr val="000000">
                  <a:alpha val="3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7"/>
            <p:cNvSpPr/>
            <p:nvPr/>
          </p:nvSpPr>
          <p:spPr>
            <a:xfrm>
              <a:off x="6094950" y="1036375"/>
              <a:ext cx="1045800" cy="1045800"/>
            </a:xfrm>
            <a:prstGeom prst="donut">
              <a:avLst>
                <a:gd name="adj" fmla="val 13018"/>
              </a:avLst>
            </a:prstGeom>
            <a:gradFill>
              <a:gsLst>
                <a:gs pos="0">
                  <a:schemeClr val="dk1"/>
                </a:gs>
                <a:gs pos="3900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5" name="Google Shape;375;p7"/>
          <p:cNvGrpSpPr/>
          <p:nvPr/>
        </p:nvGrpSpPr>
        <p:grpSpPr>
          <a:xfrm>
            <a:off x="4818432" y="353077"/>
            <a:ext cx="683874" cy="663110"/>
            <a:chOff x="4597724" y="1112574"/>
            <a:chExt cx="876312" cy="849705"/>
          </a:xfrm>
        </p:grpSpPr>
        <p:sp>
          <p:nvSpPr>
            <p:cNvPr id="376" name="Google Shape;376;p7"/>
            <p:cNvSpPr/>
            <p:nvPr/>
          </p:nvSpPr>
          <p:spPr>
            <a:xfrm>
              <a:off x="4669436" y="1144179"/>
              <a:ext cx="804600" cy="818100"/>
            </a:xfrm>
            <a:prstGeom prst="mathPlus">
              <a:avLst>
                <a:gd name="adj1" fmla="val 15784"/>
              </a:avLst>
            </a:prstGeom>
            <a:gradFill>
              <a:gsLst>
                <a:gs pos="0">
                  <a:schemeClr val="dk1"/>
                </a:gs>
                <a:gs pos="100000">
                  <a:schemeClr val="accent1"/>
                </a:gs>
              </a:gsLst>
              <a:lin ang="5400012" scaled="0"/>
            </a:gradFill>
            <a:ln>
              <a:noFill/>
            </a:ln>
            <a:effectLst>
              <a:outerShdw blurRad="542925" dist="19050" algn="bl" rotWithShape="0">
                <a:schemeClr val="dk2">
                  <a:alpha val="4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7"/>
            <p:cNvSpPr/>
            <p:nvPr/>
          </p:nvSpPr>
          <p:spPr>
            <a:xfrm>
              <a:off x="4597724" y="1112574"/>
              <a:ext cx="804600" cy="818100"/>
            </a:xfrm>
            <a:prstGeom prst="mathPlus">
              <a:avLst>
                <a:gd name="adj1" fmla="val 15784"/>
              </a:avLst>
            </a:prstGeom>
            <a:gradFill>
              <a:gsLst>
                <a:gs pos="0">
                  <a:schemeClr val="lt2"/>
                </a:gs>
                <a:gs pos="47000">
                  <a:schemeClr val="lt2"/>
                </a:gs>
                <a:gs pos="97000">
                  <a:schemeClr val="dk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8" name="Google Shape;378;p7"/>
          <p:cNvSpPr txBox="1">
            <a:spLocks noGrp="1"/>
          </p:cNvSpPr>
          <p:nvPr>
            <p:ph type="ctrTitle"/>
          </p:nvPr>
        </p:nvSpPr>
        <p:spPr>
          <a:xfrm>
            <a:off x="712800" y="783972"/>
            <a:ext cx="4913700" cy="12261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accent4"/>
              </a:buClr>
              <a:buSzPts val="7200"/>
              <a:buNone/>
              <a:defRPr sz="4500">
                <a:solidFill>
                  <a:schemeClr val="accent4"/>
                </a:solidFill>
              </a:defRPr>
            </a:lvl1pPr>
            <a:lvl2pPr lvl="1" algn="l" rtl="0">
              <a:lnSpc>
                <a:spcPct val="80000"/>
              </a:lnSpc>
              <a:spcBef>
                <a:spcPts val="0"/>
              </a:spcBef>
              <a:spcAft>
                <a:spcPts val="0"/>
              </a:spcAft>
              <a:buClr>
                <a:schemeClr val="accent4"/>
              </a:buClr>
              <a:buSzPts val="7200"/>
              <a:buNone/>
              <a:defRPr sz="7200">
                <a:solidFill>
                  <a:schemeClr val="accent4"/>
                </a:solidFill>
              </a:defRPr>
            </a:lvl2pPr>
            <a:lvl3pPr lvl="2" algn="l" rtl="0">
              <a:lnSpc>
                <a:spcPct val="80000"/>
              </a:lnSpc>
              <a:spcBef>
                <a:spcPts val="0"/>
              </a:spcBef>
              <a:spcAft>
                <a:spcPts val="0"/>
              </a:spcAft>
              <a:buClr>
                <a:schemeClr val="accent4"/>
              </a:buClr>
              <a:buSzPts val="7200"/>
              <a:buNone/>
              <a:defRPr sz="7200">
                <a:solidFill>
                  <a:schemeClr val="accent4"/>
                </a:solidFill>
              </a:defRPr>
            </a:lvl3pPr>
            <a:lvl4pPr lvl="3" algn="l" rtl="0">
              <a:lnSpc>
                <a:spcPct val="80000"/>
              </a:lnSpc>
              <a:spcBef>
                <a:spcPts val="0"/>
              </a:spcBef>
              <a:spcAft>
                <a:spcPts val="0"/>
              </a:spcAft>
              <a:buClr>
                <a:schemeClr val="accent4"/>
              </a:buClr>
              <a:buSzPts val="7200"/>
              <a:buNone/>
              <a:defRPr sz="7200">
                <a:solidFill>
                  <a:schemeClr val="accent4"/>
                </a:solidFill>
              </a:defRPr>
            </a:lvl4pPr>
            <a:lvl5pPr lvl="4" algn="l" rtl="0">
              <a:lnSpc>
                <a:spcPct val="80000"/>
              </a:lnSpc>
              <a:spcBef>
                <a:spcPts val="0"/>
              </a:spcBef>
              <a:spcAft>
                <a:spcPts val="0"/>
              </a:spcAft>
              <a:buClr>
                <a:schemeClr val="accent4"/>
              </a:buClr>
              <a:buSzPts val="7200"/>
              <a:buNone/>
              <a:defRPr sz="7200">
                <a:solidFill>
                  <a:schemeClr val="accent4"/>
                </a:solidFill>
              </a:defRPr>
            </a:lvl5pPr>
            <a:lvl6pPr lvl="5" algn="l" rtl="0">
              <a:lnSpc>
                <a:spcPct val="80000"/>
              </a:lnSpc>
              <a:spcBef>
                <a:spcPts val="0"/>
              </a:spcBef>
              <a:spcAft>
                <a:spcPts val="0"/>
              </a:spcAft>
              <a:buClr>
                <a:schemeClr val="accent4"/>
              </a:buClr>
              <a:buSzPts val="7200"/>
              <a:buNone/>
              <a:defRPr sz="7200">
                <a:solidFill>
                  <a:schemeClr val="accent4"/>
                </a:solidFill>
              </a:defRPr>
            </a:lvl6pPr>
            <a:lvl7pPr lvl="6" algn="l" rtl="0">
              <a:lnSpc>
                <a:spcPct val="80000"/>
              </a:lnSpc>
              <a:spcBef>
                <a:spcPts val="0"/>
              </a:spcBef>
              <a:spcAft>
                <a:spcPts val="0"/>
              </a:spcAft>
              <a:buClr>
                <a:schemeClr val="accent4"/>
              </a:buClr>
              <a:buSzPts val="7200"/>
              <a:buNone/>
              <a:defRPr sz="7200">
                <a:solidFill>
                  <a:schemeClr val="accent4"/>
                </a:solidFill>
              </a:defRPr>
            </a:lvl7pPr>
            <a:lvl8pPr lvl="7" algn="l" rtl="0">
              <a:lnSpc>
                <a:spcPct val="80000"/>
              </a:lnSpc>
              <a:spcBef>
                <a:spcPts val="0"/>
              </a:spcBef>
              <a:spcAft>
                <a:spcPts val="0"/>
              </a:spcAft>
              <a:buClr>
                <a:schemeClr val="accent4"/>
              </a:buClr>
              <a:buSzPts val="7200"/>
              <a:buNone/>
              <a:defRPr sz="7200">
                <a:solidFill>
                  <a:schemeClr val="accent4"/>
                </a:solidFill>
              </a:defRPr>
            </a:lvl8pPr>
            <a:lvl9pPr lvl="8" algn="l" rtl="0">
              <a:lnSpc>
                <a:spcPct val="80000"/>
              </a:lnSpc>
              <a:spcBef>
                <a:spcPts val="0"/>
              </a:spcBef>
              <a:spcAft>
                <a:spcPts val="0"/>
              </a:spcAft>
              <a:buClr>
                <a:schemeClr val="accent4"/>
              </a:buClr>
              <a:buSzPts val="7200"/>
              <a:buNone/>
              <a:defRPr sz="7200">
                <a:solidFill>
                  <a:schemeClr val="accent4"/>
                </a:solidFill>
              </a:defRPr>
            </a:lvl9pPr>
          </a:lstStyle>
          <a:p>
            <a:endParaRPr/>
          </a:p>
        </p:txBody>
      </p:sp>
      <p:sp>
        <p:nvSpPr>
          <p:cNvPr id="379" name="Google Shape;379;p7"/>
          <p:cNvSpPr txBox="1">
            <a:spLocks noGrp="1"/>
          </p:cNvSpPr>
          <p:nvPr>
            <p:ph type="body" idx="1"/>
          </p:nvPr>
        </p:nvSpPr>
        <p:spPr>
          <a:xfrm>
            <a:off x="998150" y="2231300"/>
            <a:ext cx="4760700" cy="23355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accent4"/>
              </a:buClr>
              <a:buSzPts val="1400"/>
              <a:buFont typeface="Anaheim"/>
              <a:buChar char="●"/>
              <a:defRPr>
                <a:solidFill>
                  <a:schemeClr val="accent4"/>
                </a:solidFill>
                <a:latin typeface="Anaheim"/>
                <a:ea typeface="Anaheim"/>
                <a:cs typeface="Anaheim"/>
                <a:sym typeface="Anaheim"/>
              </a:defRPr>
            </a:lvl1pPr>
            <a:lvl2pPr marL="914400" lvl="1" indent="-317500" rtl="0">
              <a:lnSpc>
                <a:spcPct val="100000"/>
              </a:lnSpc>
              <a:spcBef>
                <a:spcPts val="0"/>
              </a:spcBef>
              <a:spcAft>
                <a:spcPts val="0"/>
              </a:spcAft>
              <a:buClr>
                <a:schemeClr val="accent4"/>
              </a:buClr>
              <a:buSzPts val="1400"/>
              <a:buFont typeface="Anaheim"/>
              <a:buChar char="○"/>
              <a:defRPr sz="1400">
                <a:solidFill>
                  <a:schemeClr val="accent4"/>
                </a:solidFill>
                <a:latin typeface="Anaheim"/>
                <a:ea typeface="Anaheim"/>
                <a:cs typeface="Anaheim"/>
                <a:sym typeface="Anaheim"/>
              </a:defRPr>
            </a:lvl2pPr>
            <a:lvl3pPr marL="1371600" lvl="2" indent="-317500" rtl="0">
              <a:lnSpc>
                <a:spcPct val="100000"/>
              </a:lnSpc>
              <a:spcBef>
                <a:spcPts val="0"/>
              </a:spcBef>
              <a:spcAft>
                <a:spcPts val="0"/>
              </a:spcAft>
              <a:buClr>
                <a:schemeClr val="accent4"/>
              </a:buClr>
              <a:buSzPts val="1400"/>
              <a:buFont typeface="Anaheim"/>
              <a:buChar char="■"/>
              <a:defRPr sz="1400">
                <a:solidFill>
                  <a:schemeClr val="accent4"/>
                </a:solidFill>
                <a:latin typeface="Anaheim"/>
                <a:ea typeface="Anaheim"/>
                <a:cs typeface="Anaheim"/>
                <a:sym typeface="Anaheim"/>
              </a:defRPr>
            </a:lvl3pPr>
            <a:lvl4pPr marL="1828800" lvl="3" indent="-317500" rtl="0">
              <a:lnSpc>
                <a:spcPct val="100000"/>
              </a:lnSpc>
              <a:spcBef>
                <a:spcPts val="0"/>
              </a:spcBef>
              <a:spcAft>
                <a:spcPts val="0"/>
              </a:spcAft>
              <a:buClr>
                <a:schemeClr val="accent4"/>
              </a:buClr>
              <a:buSzPts val="1400"/>
              <a:buFont typeface="Anaheim"/>
              <a:buChar char="●"/>
              <a:defRPr sz="1400">
                <a:solidFill>
                  <a:schemeClr val="accent4"/>
                </a:solidFill>
                <a:latin typeface="Anaheim"/>
                <a:ea typeface="Anaheim"/>
                <a:cs typeface="Anaheim"/>
                <a:sym typeface="Anaheim"/>
              </a:defRPr>
            </a:lvl4pPr>
            <a:lvl5pPr marL="2286000" lvl="4" indent="-317500" rtl="0">
              <a:lnSpc>
                <a:spcPct val="100000"/>
              </a:lnSpc>
              <a:spcBef>
                <a:spcPts val="0"/>
              </a:spcBef>
              <a:spcAft>
                <a:spcPts val="0"/>
              </a:spcAft>
              <a:buClr>
                <a:schemeClr val="accent4"/>
              </a:buClr>
              <a:buSzPts val="1400"/>
              <a:buFont typeface="Anaheim"/>
              <a:buChar char="○"/>
              <a:defRPr sz="1400">
                <a:solidFill>
                  <a:schemeClr val="accent4"/>
                </a:solidFill>
                <a:latin typeface="Anaheim"/>
                <a:ea typeface="Anaheim"/>
                <a:cs typeface="Anaheim"/>
                <a:sym typeface="Anaheim"/>
              </a:defRPr>
            </a:lvl5pPr>
            <a:lvl6pPr marL="2743200" lvl="5" indent="-317500" rtl="0">
              <a:lnSpc>
                <a:spcPct val="100000"/>
              </a:lnSpc>
              <a:spcBef>
                <a:spcPts val="0"/>
              </a:spcBef>
              <a:spcAft>
                <a:spcPts val="0"/>
              </a:spcAft>
              <a:buClr>
                <a:schemeClr val="accent4"/>
              </a:buClr>
              <a:buSzPts val="1400"/>
              <a:buFont typeface="Anaheim"/>
              <a:buChar char="■"/>
              <a:defRPr sz="1400">
                <a:solidFill>
                  <a:schemeClr val="accent4"/>
                </a:solidFill>
                <a:latin typeface="Anaheim"/>
                <a:ea typeface="Anaheim"/>
                <a:cs typeface="Anaheim"/>
                <a:sym typeface="Anaheim"/>
              </a:defRPr>
            </a:lvl6pPr>
            <a:lvl7pPr marL="3200400" lvl="6" indent="-317500" rtl="0">
              <a:lnSpc>
                <a:spcPct val="100000"/>
              </a:lnSpc>
              <a:spcBef>
                <a:spcPts val="0"/>
              </a:spcBef>
              <a:spcAft>
                <a:spcPts val="0"/>
              </a:spcAft>
              <a:buClr>
                <a:schemeClr val="accent4"/>
              </a:buClr>
              <a:buSzPts val="1400"/>
              <a:buFont typeface="Anaheim"/>
              <a:buChar char="●"/>
              <a:defRPr sz="1400">
                <a:solidFill>
                  <a:schemeClr val="accent4"/>
                </a:solidFill>
                <a:latin typeface="Anaheim"/>
                <a:ea typeface="Anaheim"/>
                <a:cs typeface="Anaheim"/>
                <a:sym typeface="Anaheim"/>
              </a:defRPr>
            </a:lvl7pPr>
            <a:lvl8pPr marL="3657600" lvl="7" indent="-317500" rtl="0">
              <a:lnSpc>
                <a:spcPct val="100000"/>
              </a:lnSpc>
              <a:spcBef>
                <a:spcPts val="0"/>
              </a:spcBef>
              <a:spcAft>
                <a:spcPts val="0"/>
              </a:spcAft>
              <a:buClr>
                <a:schemeClr val="accent4"/>
              </a:buClr>
              <a:buSzPts val="1400"/>
              <a:buFont typeface="Anaheim"/>
              <a:buChar char="○"/>
              <a:defRPr sz="1400">
                <a:solidFill>
                  <a:schemeClr val="accent4"/>
                </a:solidFill>
                <a:latin typeface="Anaheim"/>
                <a:ea typeface="Anaheim"/>
                <a:cs typeface="Anaheim"/>
                <a:sym typeface="Anaheim"/>
              </a:defRPr>
            </a:lvl8pPr>
            <a:lvl9pPr marL="4114800" lvl="8" indent="-317500" rtl="0">
              <a:lnSpc>
                <a:spcPct val="100000"/>
              </a:lnSpc>
              <a:spcBef>
                <a:spcPts val="0"/>
              </a:spcBef>
              <a:spcAft>
                <a:spcPts val="0"/>
              </a:spcAft>
              <a:buClr>
                <a:schemeClr val="accent4"/>
              </a:buClr>
              <a:buSzPts val="1400"/>
              <a:buFont typeface="Anaheim"/>
              <a:buChar char="■"/>
              <a:defRPr sz="1400">
                <a:solidFill>
                  <a:schemeClr val="accent4"/>
                </a:solidFill>
                <a:latin typeface="Anaheim"/>
                <a:ea typeface="Anaheim"/>
                <a:cs typeface="Anaheim"/>
                <a:sym typeface="Anaheim"/>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1"/>
        </a:solidFill>
        <a:effectLst/>
      </p:bgPr>
    </p:bg>
    <p:spTree>
      <p:nvGrpSpPr>
        <p:cNvPr id="1" name="Shape 380"/>
        <p:cNvGrpSpPr/>
        <p:nvPr/>
      </p:nvGrpSpPr>
      <p:grpSpPr>
        <a:xfrm>
          <a:off x="0" y="0"/>
          <a:ext cx="0" cy="0"/>
          <a:chOff x="0" y="0"/>
          <a:chExt cx="0" cy="0"/>
        </a:xfrm>
      </p:grpSpPr>
      <p:grpSp>
        <p:nvGrpSpPr>
          <p:cNvPr id="381" name="Google Shape;381;p8"/>
          <p:cNvGrpSpPr/>
          <p:nvPr/>
        </p:nvGrpSpPr>
        <p:grpSpPr>
          <a:xfrm>
            <a:off x="-100309" y="-413298"/>
            <a:ext cx="9344800" cy="5970256"/>
            <a:chOff x="1731950" y="2464950"/>
            <a:chExt cx="4224975" cy="2699275"/>
          </a:xfrm>
        </p:grpSpPr>
        <p:sp>
          <p:nvSpPr>
            <p:cNvPr id="382" name="Google Shape;382;p8"/>
            <p:cNvSpPr/>
            <p:nvPr/>
          </p:nvSpPr>
          <p:spPr>
            <a:xfrm>
              <a:off x="1731950" y="2464950"/>
              <a:ext cx="4224975" cy="2699275"/>
            </a:xfrm>
            <a:custGeom>
              <a:avLst/>
              <a:gdLst/>
              <a:ahLst/>
              <a:cxnLst/>
              <a:rect l="l" t="t" r="r" b="b"/>
              <a:pathLst>
                <a:path w="168999" h="107971" extrusionOk="0">
                  <a:moveTo>
                    <a:pt x="168698" y="276"/>
                  </a:moveTo>
                  <a:lnTo>
                    <a:pt x="168698" y="107695"/>
                  </a:lnTo>
                  <a:lnTo>
                    <a:pt x="277" y="107695"/>
                  </a:lnTo>
                  <a:lnTo>
                    <a:pt x="277" y="276"/>
                  </a:lnTo>
                  <a:close/>
                  <a:moveTo>
                    <a:pt x="1" y="0"/>
                  </a:moveTo>
                  <a:lnTo>
                    <a:pt x="1" y="107971"/>
                  </a:lnTo>
                  <a:lnTo>
                    <a:pt x="168999" y="107971"/>
                  </a:lnTo>
                  <a:lnTo>
                    <a:pt x="168999"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8"/>
            <p:cNvSpPr/>
            <p:nvPr/>
          </p:nvSpPr>
          <p:spPr>
            <a:xfrm>
              <a:off x="1735725" y="5028875"/>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8"/>
            <p:cNvSpPr/>
            <p:nvPr/>
          </p:nvSpPr>
          <p:spPr>
            <a:xfrm>
              <a:off x="1735725" y="4900425"/>
              <a:ext cx="4217450" cy="7525"/>
            </a:xfrm>
            <a:custGeom>
              <a:avLst/>
              <a:gdLst/>
              <a:ahLst/>
              <a:cxnLst/>
              <a:rect l="l" t="t" r="r" b="b"/>
              <a:pathLst>
                <a:path w="168698" h="301"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8"/>
            <p:cNvSpPr/>
            <p:nvPr/>
          </p:nvSpPr>
          <p:spPr>
            <a:xfrm>
              <a:off x="1735725" y="4772600"/>
              <a:ext cx="4217450" cy="6925"/>
            </a:xfrm>
            <a:custGeom>
              <a:avLst/>
              <a:gdLst/>
              <a:ahLst/>
              <a:cxnLst/>
              <a:rect l="l" t="t" r="r" b="b"/>
              <a:pathLst>
                <a:path w="168698" h="277"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8"/>
            <p:cNvSpPr/>
            <p:nvPr/>
          </p:nvSpPr>
          <p:spPr>
            <a:xfrm>
              <a:off x="1735725" y="4644150"/>
              <a:ext cx="4217450" cy="7550"/>
            </a:xfrm>
            <a:custGeom>
              <a:avLst/>
              <a:gdLst/>
              <a:ahLst/>
              <a:cxnLst/>
              <a:rect l="l" t="t" r="r" b="b"/>
              <a:pathLst>
                <a:path w="168698" h="302" extrusionOk="0">
                  <a:moveTo>
                    <a:pt x="0" y="1"/>
                  </a:moveTo>
                  <a:lnTo>
                    <a:pt x="0" y="301"/>
                  </a:lnTo>
                  <a:lnTo>
                    <a:pt x="168698" y="301"/>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8"/>
            <p:cNvSpPr/>
            <p:nvPr/>
          </p:nvSpPr>
          <p:spPr>
            <a:xfrm>
              <a:off x="1735725" y="4516325"/>
              <a:ext cx="4217450" cy="6925"/>
            </a:xfrm>
            <a:custGeom>
              <a:avLst/>
              <a:gdLst/>
              <a:ahLst/>
              <a:cxnLst/>
              <a:rect l="l" t="t" r="r" b="b"/>
              <a:pathLst>
                <a:path w="168698" h="277" extrusionOk="0">
                  <a:moveTo>
                    <a:pt x="0" y="1"/>
                  </a:moveTo>
                  <a:lnTo>
                    <a:pt x="0" y="276"/>
                  </a:lnTo>
                  <a:lnTo>
                    <a:pt x="168698" y="276"/>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8"/>
            <p:cNvSpPr/>
            <p:nvPr/>
          </p:nvSpPr>
          <p:spPr>
            <a:xfrm>
              <a:off x="1735725" y="4387875"/>
              <a:ext cx="4217450" cy="6925"/>
            </a:xfrm>
            <a:custGeom>
              <a:avLst/>
              <a:gdLst/>
              <a:ahLst/>
              <a:cxnLst/>
              <a:rect l="l" t="t" r="r" b="b"/>
              <a:pathLst>
                <a:path w="168698" h="277" extrusionOk="0">
                  <a:moveTo>
                    <a:pt x="0" y="1"/>
                  </a:moveTo>
                  <a:lnTo>
                    <a:pt x="0" y="277"/>
                  </a:lnTo>
                  <a:lnTo>
                    <a:pt x="168698" y="277"/>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8"/>
            <p:cNvSpPr/>
            <p:nvPr/>
          </p:nvSpPr>
          <p:spPr>
            <a:xfrm>
              <a:off x="1735725" y="4259450"/>
              <a:ext cx="4217450" cy="7525"/>
            </a:xfrm>
            <a:custGeom>
              <a:avLst/>
              <a:gdLst/>
              <a:ahLst/>
              <a:cxnLst/>
              <a:rect l="l" t="t" r="r" b="b"/>
              <a:pathLst>
                <a:path w="168698" h="301"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8"/>
            <p:cNvSpPr/>
            <p:nvPr/>
          </p:nvSpPr>
          <p:spPr>
            <a:xfrm>
              <a:off x="1735725" y="4131625"/>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8"/>
            <p:cNvSpPr/>
            <p:nvPr/>
          </p:nvSpPr>
          <p:spPr>
            <a:xfrm>
              <a:off x="1735725" y="4003175"/>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8"/>
            <p:cNvSpPr/>
            <p:nvPr/>
          </p:nvSpPr>
          <p:spPr>
            <a:xfrm>
              <a:off x="1735725" y="3874725"/>
              <a:ext cx="4217450" cy="7550"/>
            </a:xfrm>
            <a:custGeom>
              <a:avLst/>
              <a:gdLst/>
              <a:ahLst/>
              <a:cxnLst/>
              <a:rect l="l" t="t" r="r" b="b"/>
              <a:pathLst>
                <a:path w="168698" h="302"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8"/>
            <p:cNvSpPr/>
            <p:nvPr/>
          </p:nvSpPr>
          <p:spPr>
            <a:xfrm>
              <a:off x="1735725" y="3746900"/>
              <a:ext cx="4217450" cy="6925"/>
            </a:xfrm>
            <a:custGeom>
              <a:avLst/>
              <a:gdLst/>
              <a:ahLst/>
              <a:cxnLst/>
              <a:rect l="l" t="t" r="r" b="b"/>
              <a:pathLst>
                <a:path w="168698" h="277" extrusionOk="0">
                  <a:moveTo>
                    <a:pt x="0" y="1"/>
                  </a:moveTo>
                  <a:lnTo>
                    <a:pt x="0" y="276"/>
                  </a:lnTo>
                  <a:lnTo>
                    <a:pt x="168698" y="276"/>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8"/>
            <p:cNvSpPr/>
            <p:nvPr/>
          </p:nvSpPr>
          <p:spPr>
            <a:xfrm>
              <a:off x="1735725" y="3618450"/>
              <a:ext cx="4217450" cy="7550"/>
            </a:xfrm>
            <a:custGeom>
              <a:avLst/>
              <a:gdLst/>
              <a:ahLst/>
              <a:cxnLst/>
              <a:rect l="l" t="t" r="r" b="b"/>
              <a:pathLst>
                <a:path w="168698" h="302" extrusionOk="0">
                  <a:moveTo>
                    <a:pt x="0" y="1"/>
                  </a:moveTo>
                  <a:lnTo>
                    <a:pt x="0" y="302"/>
                  </a:lnTo>
                  <a:lnTo>
                    <a:pt x="168698" y="302"/>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8"/>
            <p:cNvSpPr/>
            <p:nvPr/>
          </p:nvSpPr>
          <p:spPr>
            <a:xfrm>
              <a:off x="1735725" y="3490625"/>
              <a:ext cx="4217450" cy="6925"/>
            </a:xfrm>
            <a:custGeom>
              <a:avLst/>
              <a:gdLst/>
              <a:ahLst/>
              <a:cxnLst/>
              <a:rect l="l" t="t" r="r" b="b"/>
              <a:pathLst>
                <a:path w="168698" h="277" extrusionOk="0">
                  <a:moveTo>
                    <a:pt x="0" y="1"/>
                  </a:moveTo>
                  <a:lnTo>
                    <a:pt x="0" y="277"/>
                  </a:lnTo>
                  <a:lnTo>
                    <a:pt x="168698" y="277"/>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8"/>
            <p:cNvSpPr/>
            <p:nvPr/>
          </p:nvSpPr>
          <p:spPr>
            <a:xfrm>
              <a:off x="1735725" y="3362200"/>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8"/>
            <p:cNvSpPr/>
            <p:nvPr/>
          </p:nvSpPr>
          <p:spPr>
            <a:xfrm>
              <a:off x="1735725" y="3233750"/>
              <a:ext cx="4217450" cy="7525"/>
            </a:xfrm>
            <a:custGeom>
              <a:avLst/>
              <a:gdLst/>
              <a:ahLst/>
              <a:cxnLst/>
              <a:rect l="l" t="t" r="r" b="b"/>
              <a:pathLst>
                <a:path w="168698" h="301"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8"/>
            <p:cNvSpPr/>
            <p:nvPr/>
          </p:nvSpPr>
          <p:spPr>
            <a:xfrm>
              <a:off x="1735725" y="3105925"/>
              <a:ext cx="4217450" cy="6925"/>
            </a:xfrm>
            <a:custGeom>
              <a:avLst/>
              <a:gdLst/>
              <a:ahLst/>
              <a:cxnLst/>
              <a:rect l="l" t="t" r="r" b="b"/>
              <a:pathLst>
                <a:path w="168698" h="277"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8"/>
            <p:cNvSpPr/>
            <p:nvPr/>
          </p:nvSpPr>
          <p:spPr>
            <a:xfrm>
              <a:off x="1735725" y="2977475"/>
              <a:ext cx="4217450" cy="7550"/>
            </a:xfrm>
            <a:custGeom>
              <a:avLst/>
              <a:gdLst/>
              <a:ahLst/>
              <a:cxnLst/>
              <a:rect l="l" t="t" r="r" b="b"/>
              <a:pathLst>
                <a:path w="168698" h="302" extrusionOk="0">
                  <a:moveTo>
                    <a:pt x="0" y="1"/>
                  </a:moveTo>
                  <a:lnTo>
                    <a:pt x="0" y="301"/>
                  </a:lnTo>
                  <a:lnTo>
                    <a:pt x="168698" y="301"/>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8"/>
            <p:cNvSpPr/>
            <p:nvPr/>
          </p:nvSpPr>
          <p:spPr>
            <a:xfrm>
              <a:off x="1735725" y="2849025"/>
              <a:ext cx="4217450" cy="7550"/>
            </a:xfrm>
            <a:custGeom>
              <a:avLst/>
              <a:gdLst/>
              <a:ahLst/>
              <a:cxnLst/>
              <a:rect l="l" t="t" r="r" b="b"/>
              <a:pathLst>
                <a:path w="168698" h="302" extrusionOk="0">
                  <a:moveTo>
                    <a:pt x="0" y="1"/>
                  </a:moveTo>
                  <a:lnTo>
                    <a:pt x="0" y="301"/>
                  </a:lnTo>
                  <a:lnTo>
                    <a:pt x="168698" y="301"/>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8"/>
            <p:cNvSpPr/>
            <p:nvPr/>
          </p:nvSpPr>
          <p:spPr>
            <a:xfrm>
              <a:off x="1735725" y="2721200"/>
              <a:ext cx="4217450" cy="6925"/>
            </a:xfrm>
            <a:custGeom>
              <a:avLst/>
              <a:gdLst/>
              <a:ahLst/>
              <a:cxnLst/>
              <a:rect l="l" t="t" r="r" b="b"/>
              <a:pathLst>
                <a:path w="168698" h="277" extrusionOk="0">
                  <a:moveTo>
                    <a:pt x="0" y="1"/>
                  </a:moveTo>
                  <a:lnTo>
                    <a:pt x="0" y="277"/>
                  </a:lnTo>
                  <a:lnTo>
                    <a:pt x="168698" y="277"/>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8"/>
            <p:cNvSpPr/>
            <p:nvPr/>
          </p:nvSpPr>
          <p:spPr>
            <a:xfrm>
              <a:off x="1735725" y="2592750"/>
              <a:ext cx="4217450" cy="7550"/>
            </a:xfrm>
            <a:custGeom>
              <a:avLst/>
              <a:gdLst/>
              <a:ahLst/>
              <a:cxnLst/>
              <a:rect l="l" t="t" r="r" b="b"/>
              <a:pathLst>
                <a:path w="168698" h="302" extrusionOk="0">
                  <a:moveTo>
                    <a:pt x="0" y="1"/>
                  </a:moveTo>
                  <a:lnTo>
                    <a:pt x="0" y="302"/>
                  </a:lnTo>
                  <a:lnTo>
                    <a:pt x="168698" y="302"/>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8"/>
            <p:cNvSpPr/>
            <p:nvPr/>
          </p:nvSpPr>
          <p:spPr>
            <a:xfrm>
              <a:off x="5748900"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8"/>
            <p:cNvSpPr/>
            <p:nvPr/>
          </p:nvSpPr>
          <p:spPr>
            <a:xfrm>
              <a:off x="5547750" y="2468075"/>
              <a:ext cx="7550" cy="2692400"/>
            </a:xfrm>
            <a:custGeom>
              <a:avLst/>
              <a:gdLst/>
              <a:ahLst/>
              <a:cxnLst/>
              <a:rect l="l" t="t" r="r" b="b"/>
              <a:pathLst>
                <a:path w="302" h="107696" extrusionOk="0">
                  <a:moveTo>
                    <a:pt x="1" y="0"/>
                  </a:moveTo>
                  <a:lnTo>
                    <a:pt x="1" y="107695"/>
                  </a:lnTo>
                  <a:lnTo>
                    <a:pt x="302" y="107695"/>
                  </a:lnTo>
                  <a:lnTo>
                    <a:pt x="302"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8"/>
            <p:cNvSpPr/>
            <p:nvPr/>
          </p:nvSpPr>
          <p:spPr>
            <a:xfrm>
              <a:off x="5347250" y="2468075"/>
              <a:ext cx="6925" cy="2692400"/>
            </a:xfrm>
            <a:custGeom>
              <a:avLst/>
              <a:gdLst/>
              <a:ahLst/>
              <a:cxnLst/>
              <a:rect l="l" t="t" r="r" b="b"/>
              <a:pathLst>
                <a:path w="277" h="107696" extrusionOk="0">
                  <a:moveTo>
                    <a:pt x="1" y="0"/>
                  </a:moveTo>
                  <a:lnTo>
                    <a:pt x="1" y="107695"/>
                  </a:lnTo>
                  <a:lnTo>
                    <a:pt x="277" y="107695"/>
                  </a:lnTo>
                  <a:lnTo>
                    <a:pt x="277"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8"/>
            <p:cNvSpPr/>
            <p:nvPr/>
          </p:nvSpPr>
          <p:spPr>
            <a:xfrm>
              <a:off x="5146125"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8"/>
            <p:cNvSpPr/>
            <p:nvPr/>
          </p:nvSpPr>
          <p:spPr>
            <a:xfrm>
              <a:off x="4945625"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8"/>
            <p:cNvSpPr/>
            <p:nvPr/>
          </p:nvSpPr>
          <p:spPr>
            <a:xfrm>
              <a:off x="4744500"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8"/>
            <p:cNvSpPr/>
            <p:nvPr/>
          </p:nvSpPr>
          <p:spPr>
            <a:xfrm>
              <a:off x="4543375" y="2468075"/>
              <a:ext cx="7550" cy="2692400"/>
            </a:xfrm>
            <a:custGeom>
              <a:avLst/>
              <a:gdLst/>
              <a:ahLst/>
              <a:cxnLst/>
              <a:rect l="l" t="t" r="r" b="b"/>
              <a:pathLst>
                <a:path w="302"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8"/>
            <p:cNvSpPr/>
            <p:nvPr/>
          </p:nvSpPr>
          <p:spPr>
            <a:xfrm>
              <a:off x="4342875" y="2468075"/>
              <a:ext cx="6925" cy="2692400"/>
            </a:xfrm>
            <a:custGeom>
              <a:avLst/>
              <a:gdLst/>
              <a:ahLst/>
              <a:cxnLst/>
              <a:rect l="l" t="t" r="r" b="b"/>
              <a:pathLst>
                <a:path w="277"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8"/>
            <p:cNvSpPr/>
            <p:nvPr/>
          </p:nvSpPr>
          <p:spPr>
            <a:xfrm>
              <a:off x="4141750" y="2468075"/>
              <a:ext cx="7525" cy="2692400"/>
            </a:xfrm>
            <a:custGeom>
              <a:avLst/>
              <a:gdLst/>
              <a:ahLst/>
              <a:cxnLst/>
              <a:rect l="l" t="t" r="r" b="b"/>
              <a:pathLst>
                <a:path w="301"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8"/>
            <p:cNvSpPr/>
            <p:nvPr/>
          </p:nvSpPr>
          <p:spPr>
            <a:xfrm>
              <a:off x="3941250"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8"/>
            <p:cNvSpPr/>
            <p:nvPr/>
          </p:nvSpPr>
          <p:spPr>
            <a:xfrm>
              <a:off x="3740125" y="2468075"/>
              <a:ext cx="7525" cy="2692400"/>
            </a:xfrm>
            <a:custGeom>
              <a:avLst/>
              <a:gdLst/>
              <a:ahLst/>
              <a:cxnLst/>
              <a:rect l="l" t="t" r="r" b="b"/>
              <a:pathLst>
                <a:path w="301"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8"/>
            <p:cNvSpPr/>
            <p:nvPr/>
          </p:nvSpPr>
          <p:spPr>
            <a:xfrm>
              <a:off x="3539600" y="2468075"/>
              <a:ext cx="6925" cy="2692400"/>
            </a:xfrm>
            <a:custGeom>
              <a:avLst/>
              <a:gdLst/>
              <a:ahLst/>
              <a:cxnLst/>
              <a:rect l="l" t="t" r="r" b="b"/>
              <a:pathLst>
                <a:path w="277" h="107696" extrusionOk="0">
                  <a:moveTo>
                    <a:pt x="1" y="0"/>
                  </a:moveTo>
                  <a:lnTo>
                    <a:pt x="1" y="107695"/>
                  </a:lnTo>
                  <a:lnTo>
                    <a:pt x="277" y="107695"/>
                  </a:lnTo>
                  <a:lnTo>
                    <a:pt x="277"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8"/>
            <p:cNvSpPr/>
            <p:nvPr/>
          </p:nvSpPr>
          <p:spPr>
            <a:xfrm>
              <a:off x="3338475" y="2468075"/>
              <a:ext cx="7550" cy="2692400"/>
            </a:xfrm>
            <a:custGeom>
              <a:avLst/>
              <a:gdLst/>
              <a:ahLst/>
              <a:cxnLst/>
              <a:rect l="l" t="t" r="r" b="b"/>
              <a:pathLst>
                <a:path w="302" h="107696" extrusionOk="0">
                  <a:moveTo>
                    <a:pt x="1" y="0"/>
                  </a:moveTo>
                  <a:lnTo>
                    <a:pt x="1" y="107695"/>
                  </a:lnTo>
                  <a:lnTo>
                    <a:pt x="302" y="107695"/>
                  </a:lnTo>
                  <a:lnTo>
                    <a:pt x="302"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8"/>
            <p:cNvSpPr/>
            <p:nvPr/>
          </p:nvSpPr>
          <p:spPr>
            <a:xfrm>
              <a:off x="3137975"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8"/>
            <p:cNvSpPr/>
            <p:nvPr/>
          </p:nvSpPr>
          <p:spPr>
            <a:xfrm>
              <a:off x="2936850" y="2468075"/>
              <a:ext cx="7550" cy="2692400"/>
            </a:xfrm>
            <a:custGeom>
              <a:avLst/>
              <a:gdLst/>
              <a:ahLst/>
              <a:cxnLst/>
              <a:rect l="l" t="t" r="r" b="b"/>
              <a:pathLst>
                <a:path w="302" h="107696" extrusionOk="0">
                  <a:moveTo>
                    <a:pt x="1" y="0"/>
                  </a:moveTo>
                  <a:lnTo>
                    <a:pt x="1"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8"/>
            <p:cNvSpPr/>
            <p:nvPr/>
          </p:nvSpPr>
          <p:spPr>
            <a:xfrm>
              <a:off x="2736350"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8"/>
            <p:cNvSpPr/>
            <p:nvPr/>
          </p:nvSpPr>
          <p:spPr>
            <a:xfrm>
              <a:off x="2535225" y="2468075"/>
              <a:ext cx="7550" cy="2692400"/>
            </a:xfrm>
            <a:custGeom>
              <a:avLst/>
              <a:gdLst/>
              <a:ahLst/>
              <a:cxnLst/>
              <a:rect l="l" t="t" r="r" b="b"/>
              <a:pathLst>
                <a:path w="302"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8"/>
            <p:cNvSpPr/>
            <p:nvPr/>
          </p:nvSpPr>
          <p:spPr>
            <a:xfrm>
              <a:off x="2334725"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8"/>
            <p:cNvSpPr/>
            <p:nvPr/>
          </p:nvSpPr>
          <p:spPr>
            <a:xfrm>
              <a:off x="2133600" y="2468075"/>
              <a:ext cx="7525" cy="2692400"/>
            </a:xfrm>
            <a:custGeom>
              <a:avLst/>
              <a:gdLst/>
              <a:ahLst/>
              <a:cxnLst/>
              <a:rect l="l" t="t" r="r" b="b"/>
              <a:pathLst>
                <a:path w="301"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8"/>
            <p:cNvSpPr/>
            <p:nvPr/>
          </p:nvSpPr>
          <p:spPr>
            <a:xfrm>
              <a:off x="1933100"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3" name="Google Shape;423;p8"/>
          <p:cNvSpPr/>
          <p:nvPr/>
        </p:nvSpPr>
        <p:spPr>
          <a:xfrm rot="-10799889">
            <a:off x="-44225" y="-887050"/>
            <a:ext cx="9288600" cy="6024300"/>
          </a:xfrm>
          <a:prstGeom prst="rect">
            <a:avLst/>
          </a:prstGeom>
          <a:gradFill>
            <a:gsLst>
              <a:gs pos="0">
                <a:schemeClr val="dk2"/>
              </a:gs>
              <a:gs pos="77000">
                <a:srgbClr val="1D0D24">
                  <a:alpha val="0"/>
                </a:srgbClr>
              </a:gs>
              <a:gs pos="100000">
                <a:srgbClr val="1D0D24">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8"/>
          <p:cNvSpPr/>
          <p:nvPr/>
        </p:nvSpPr>
        <p:spPr>
          <a:xfrm rot="2700000">
            <a:off x="-537199" y="-2470978"/>
            <a:ext cx="1544745" cy="4654601"/>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8"/>
          <p:cNvSpPr/>
          <p:nvPr/>
        </p:nvSpPr>
        <p:spPr>
          <a:xfrm rot="2700000">
            <a:off x="4971594" y="-1505660"/>
            <a:ext cx="1544745" cy="5550223"/>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8"/>
          <p:cNvSpPr/>
          <p:nvPr/>
        </p:nvSpPr>
        <p:spPr>
          <a:xfrm rot="-8100000">
            <a:off x="-731324" y="2033047"/>
            <a:ext cx="1544745" cy="4654601"/>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8"/>
          <p:cNvSpPr/>
          <p:nvPr/>
        </p:nvSpPr>
        <p:spPr>
          <a:xfrm rot="2700000">
            <a:off x="8502582" y="174690"/>
            <a:ext cx="1544745" cy="5550223"/>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8"/>
          <p:cNvSpPr/>
          <p:nvPr/>
        </p:nvSpPr>
        <p:spPr>
          <a:xfrm rot="-8100000">
            <a:off x="3461076" y="2639897"/>
            <a:ext cx="1544745" cy="4654601"/>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8"/>
          <p:cNvSpPr/>
          <p:nvPr/>
        </p:nvSpPr>
        <p:spPr>
          <a:xfrm rot="-8100000">
            <a:off x="4326199" y="-884672"/>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0" name="Google Shape;430;p8"/>
          <p:cNvGrpSpPr/>
          <p:nvPr/>
        </p:nvGrpSpPr>
        <p:grpSpPr>
          <a:xfrm flipH="1">
            <a:off x="-409653" y="2090470"/>
            <a:ext cx="814235" cy="814235"/>
            <a:chOff x="6094950" y="1036375"/>
            <a:chExt cx="1122000" cy="1122000"/>
          </a:xfrm>
        </p:grpSpPr>
        <p:sp>
          <p:nvSpPr>
            <p:cNvPr id="431" name="Google Shape;431;p8"/>
            <p:cNvSpPr/>
            <p:nvPr/>
          </p:nvSpPr>
          <p:spPr>
            <a:xfrm>
              <a:off x="6171150" y="1112575"/>
              <a:ext cx="1045800" cy="1045800"/>
            </a:xfrm>
            <a:prstGeom prst="donut">
              <a:avLst>
                <a:gd name="adj" fmla="val 13018"/>
              </a:avLst>
            </a:prstGeom>
            <a:gradFill>
              <a:gsLst>
                <a:gs pos="0">
                  <a:schemeClr val="lt1"/>
                </a:gs>
                <a:gs pos="100000">
                  <a:schemeClr val="dk2"/>
                </a:gs>
              </a:gsLst>
              <a:lin ang="5400012" scaled="0"/>
            </a:gradFill>
            <a:ln>
              <a:noFill/>
            </a:ln>
            <a:effectLst>
              <a:outerShdw blurRad="442913" dist="19050" dir="5400000" algn="bl" rotWithShape="0">
                <a:srgbClr val="000000">
                  <a:alpha val="3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8"/>
            <p:cNvSpPr/>
            <p:nvPr/>
          </p:nvSpPr>
          <p:spPr>
            <a:xfrm>
              <a:off x="6094950" y="1036375"/>
              <a:ext cx="1045800" cy="1045800"/>
            </a:xfrm>
            <a:prstGeom prst="donut">
              <a:avLst>
                <a:gd name="adj" fmla="val 13018"/>
              </a:avLst>
            </a:prstGeom>
            <a:gradFill>
              <a:gsLst>
                <a:gs pos="0">
                  <a:schemeClr val="dk1"/>
                </a:gs>
                <a:gs pos="3900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3" name="Google Shape;433;p8"/>
          <p:cNvSpPr/>
          <p:nvPr/>
        </p:nvSpPr>
        <p:spPr>
          <a:xfrm rot="-8100000">
            <a:off x="160849" y="2866503"/>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4" name="Google Shape;434;p8"/>
          <p:cNvGrpSpPr/>
          <p:nvPr/>
        </p:nvGrpSpPr>
        <p:grpSpPr>
          <a:xfrm flipH="1">
            <a:off x="6248185" y="3953233"/>
            <a:ext cx="814235" cy="814235"/>
            <a:chOff x="6094950" y="1036375"/>
            <a:chExt cx="1122000" cy="1122000"/>
          </a:xfrm>
        </p:grpSpPr>
        <p:sp>
          <p:nvSpPr>
            <p:cNvPr id="435" name="Google Shape;435;p8"/>
            <p:cNvSpPr/>
            <p:nvPr/>
          </p:nvSpPr>
          <p:spPr>
            <a:xfrm>
              <a:off x="6171150" y="1112575"/>
              <a:ext cx="1045800" cy="1045800"/>
            </a:xfrm>
            <a:prstGeom prst="donut">
              <a:avLst>
                <a:gd name="adj" fmla="val 13018"/>
              </a:avLst>
            </a:prstGeom>
            <a:gradFill>
              <a:gsLst>
                <a:gs pos="0">
                  <a:schemeClr val="lt1"/>
                </a:gs>
                <a:gs pos="100000">
                  <a:schemeClr val="dk2"/>
                </a:gs>
              </a:gsLst>
              <a:lin ang="5400012" scaled="0"/>
            </a:gradFill>
            <a:ln>
              <a:noFill/>
            </a:ln>
            <a:effectLst>
              <a:outerShdw blurRad="442913" dist="19050" dir="5400000" algn="bl" rotWithShape="0">
                <a:srgbClr val="000000">
                  <a:alpha val="3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8"/>
            <p:cNvSpPr/>
            <p:nvPr/>
          </p:nvSpPr>
          <p:spPr>
            <a:xfrm>
              <a:off x="6094950" y="1036375"/>
              <a:ext cx="1045800" cy="1045800"/>
            </a:xfrm>
            <a:prstGeom prst="donut">
              <a:avLst>
                <a:gd name="adj" fmla="val 13018"/>
              </a:avLst>
            </a:prstGeom>
            <a:gradFill>
              <a:gsLst>
                <a:gs pos="0">
                  <a:schemeClr val="dk1"/>
                </a:gs>
                <a:gs pos="3900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7" name="Google Shape;437;p8"/>
          <p:cNvSpPr/>
          <p:nvPr/>
        </p:nvSpPr>
        <p:spPr>
          <a:xfrm rot="-8100000">
            <a:off x="8733511" y="-421172"/>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8"/>
          <p:cNvSpPr/>
          <p:nvPr/>
        </p:nvSpPr>
        <p:spPr>
          <a:xfrm rot="-8100000">
            <a:off x="4395299" y="4146316"/>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9" name="Google Shape;439;p8"/>
          <p:cNvGrpSpPr/>
          <p:nvPr/>
        </p:nvGrpSpPr>
        <p:grpSpPr>
          <a:xfrm flipH="1">
            <a:off x="5794160" y="-254155"/>
            <a:ext cx="814235" cy="814235"/>
            <a:chOff x="6094950" y="1036375"/>
            <a:chExt cx="1122000" cy="1122000"/>
          </a:xfrm>
        </p:grpSpPr>
        <p:sp>
          <p:nvSpPr>
            <p:cNvPr id="440" name="Google Shape;440;p8"/>
            <p:cNvSpPr/>
            <p:nvPr/>
          </p:nvSpPr>
          <p:spPr>
            <a:xfrm>
              <a:off x="6171150" y="1112575"/>
              <a:ext cx="1045800" cy="1045800"/>
            </a:xfrm>
            <a:prstGeom prst="donut">
              <a:avLst>
                <a:gd name="adj" fmla="val 13018"/>
              </a:avLst>
            </a:prstGeom>
            <a:gradFill>
              <a:gsLst>
                <a:gs pos="0">
                  <a:schemeClr val="lt1"/>
                </a:gs>
                <a:gs pos="100000">
                  <a:schemeClr val="dk2"/>
                </a:gs>
              </a:gsLst>
              <a:lin ang="5400012" scaled="0"/>
            </a:gradFill>
            <a:ln>
              <a:noFill/>
            </a:ln>
            <a:effectLst>
              <a:outerShdw blurRad="442913" dist="19050" dir="5400000" algn="bl" rotWithShape="0">
                <a:srgbClr val="000000">
                  <a:alpha val="3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8"/>
            <p:cNvSpPr/>
            <p:nvPr/>
          </p:nvSpPr>
          <p:spPr>
            <a:xfrm>
              <a:off x="6094950" y="1036375"/>
              <a:ext cx="1045800" cy="1045800"/>
            </a:xfrm>
            <a:prstGeom prst="donut">
              <a:avLst>
                <a:gd name="adj" fmla="val 13018"/>
              </a:avLst>
            </a:prstGeom>
            <a:gradFill>
              <a:gsLst>
                <a:gs pos="0">
                  <a:schemeClr val="dk1"/>
                </a:gs>
                <a:gs pos="3900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2" name="Google Shape;442;p8"/>
          <p:cNvSpPr txBox="1">
            <a:spLocks noGrp="1"/>
          </p:cNvSpPr>
          <p:nvPr>
            <p:ph type="ctrTitle"/>
          </p:nvPr>
        </p:nvSpPr>
        <p:spPr>
          <a:xfrm>
            <a:off x="1213100" y="1600800"/>
            <a:ext cx="6717900" cy="1941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7200"/>
              <a:buNone/>
              <a:defRPr sz="7000">
                <a:solidFill>
                  <a:schemeClr val="accent4"/>
                </a:solidFill>
              </a:defRPr>
            </a:lvl1pPr>
            <a:lvl2pPr lvl="1" rtl="0">
              <a:lnSpc>
                <a:spcPct val="80000"/>
              </a:lnSpc>
              <a:spcBef>
                <a:spcPts val="0"/>
              </a:spcBef>
              <a:spcAft>
                <a:spcPts val="0"/>
              </a:spcAft>
              <a:buClr>
                <a:schemeClr val="accent4"/>
              </a:buClr>
              <a:buSzPts val="7200"/>
              <a:buNone/>
              <a:defRPr sz="7200">
                <a:solidFill>
                  <a:schemeClr val="accent4"/>
                </a:solidFill>
              </a:defRPr>
            </a:lvl2pPr>
            <a:lvl3pPr lvl="2" rtl="0">
              <a:lnSpc>
                <a:spcPct val="80000"/>
              </a:lnSpc>
              <a:spcBef>
                <a:spcPts val="0"/>
              </a:spcBef>
              <a:spcAft>
                <a:spcPts val="0"/>
              </a:spcAft>
              <a:buClr>
                <a:schemeClr val="accent4"/>
              </a:buClr>
              <a:buSzPts val="7200"/>
              <a:buNone/>
              <a:defRPr sz="7200">
                <a:solidFill>
                  <a:schemeClr val="accent4"/>
                </a:solidFill>
              </a:defRPr>
            </a:lvl3pPr>
            <a:lvl4pPr lvl="3" rtl="0">
              <a:lnSpc>
                <a:spcPct val="80000"/>
              </a:lnSpc>
              <a:spcBef>
                <a:spcPts val="0"/>
              </a:spcBef>
              <a:spcAft>
                <a:spcPts val="0"/>
              </a:spcAft>
              <a:buClr>
                <a:schemeClr val="accent4"/>
              </a:buClr>
              <a:buSzPts val="7200"/>
              <a:buNone/>
              <a:defRPr sz="7200">
                <a:solidFill>
                  <a:schemeClr val="accent4"/>
                </a:solidFill>
              </a:defRPr>
            </a:lvl4pPr>
            <a:lvl5pPr lvl="4" rtl="0">
              <a:lnSpc>
                <a:spcPct val="80000"/>
              </a:lnSpc>
              <a:spcBef>
                <a:spcPts val="0"/>
              </a:spcBef>
              <a:spcAft>
                <a:spcPts val="0"/>
              </a:spcAft>
              <a:buClr>
                <a:schemeClr val="accent4"/>
              </a:buClr>
              <a:buSzPts val="7200"/>
              <a:buNone/>
              <a:defRPr sz="7200">
                <a:solidFill>
                  <a:schemeClr val="accent4"/>
                </a:solidFill>
              </a:defRPr>
            </a:lvl5pPr>
            <a:lvl6pPr lvl="5" rtl="0">
              <a:lnSpc>
                <a:spcPct val="80000"/>
              </a:lnSpc>
              <a:spcBef>
                <a:spcPts val="0"/>
              </a:spcBef>
              <a:spcAft>
                <a:spcPts val="0"/>
              </a:spcAft>
              <a:buClr>
                <a:schemeClr val="accent4"/>
              </a:buClr>
              <a:buSzPts val="7200"/>
              <a:buNone/>
              <a:defRPr sz="7200">
                <a:solidFill>
                  <a:schemeClr val="accent4"/>
                </a:solidFill>
              </a:defRPr>
            </a:lvl6pPr>
            <a:lvl7pPr lvl="6" rtl="0">
              <a:lnSpc>
                <a:spcPct val="80000"/>
              </a:lnSpc>
              <a:spcBef>
                <a:spcPts val="0"/>
              </a:spcBef>
              <a:spcAft>
                <a:spcPts val="0"/>
              </a:spcAft>
              <a:buClr>
                <a:schemeClr val="accent4"/>
              </a:buClr>
              <a:buSzPts val="7200"/>
              <a:buNone/>
              <a:defRPr sz="7200">
                <a:solidFill>
                  <a:schemeClr val="accent4"/>
                </a:solidFill>
              </a:defRPr>
            </a:lvl7pPr>
            <a:lvl8pPr lvl="7" rtl="0">
              <a:lnSpc>
                <a:spcPct val="80000"/>
              </a:lnSpc>
              <a:spcBef>
                <a:spcPts val="0"/>
              </a:spcBef>
              <a:spcAft>
                <a:spcPts val="0"/>
              </a:spcAft>
              <a:buClr>
                <a:schemeClr val="accent4"/>
              </a:buClr>
              <a:buSzPts val="7200"/>
              <a:buNone/>
              <a:defRPr sz="7200">
                <a:solidFill>
                  <a:schemeClr val="accent4"/>
                </a:solidFill>
              </a:defRPr>
            </a:lvl8pPr>
            <a:lvl9pPr lvl="8" rtl="0">
              <a:lnSpc>
                <a:spcPct val="80000"/>
              </a:lnSpc>
              <a:spcBef>
                <a:spcPts val="0"/>
              </a:spcBef>
              <a:spcAft>
                <a:spcPts val="0"/>
              </a:spcAft>
              <a:buClr>
                <a:schemeClr val="accent4"/>
              </a:buClr>
              <a:buSzPts val="7200"/>
              <a:buNone/>
              <a:defRPr sz="7200">
                <a:solidFill>
                  <a:schemeClr val="accent4"/>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1"/>
        </a:solidFill>
        <a:effectLst/>
      </p:bgPr>
    </p:bg>
    <p:spTree>
      <p:nvGrpSpPr>
        <p:cNvPr id="1" name="Shape 443"/>
        <p:cNvGrpSpPr/>
        <p:nvPr/>
      </p:nvGrpSpPr>
      <p:grpSpPr>
        <a:xfrm>
          <a:off x="0" y="0"/>
          <a:ext cx="0" cy="0"/>
          <a:chOff x="0" y="0"/>
          <a:chExt cx="0" cy="0"/>
        </a:xfrm>
      </p:grpSpPr>
      <p:grpSp>
        <p:nvGrpSpPr>
          <p:cNvPr id="444" name="Google Shape;444;p9"/>
          <p:cNvGrpSpPr/>
          <p:nvPr/>
        </p:nvGrpSpPr>
        <p:grpSpPr>
          <a:xfrm>
            <a:off x="-100309" y="-413298"/>
            <a:ext cx="9344800" cy="5970256"/>
            <a:chOff x="1731950" y="2464950"/>
            <a:chExt cx="4224975" cy="2699275"/>
          </a:xfrm>
        </p:grpSpPr>
        <p:sp>
          <p:nvSpPr>
            <p:cNvPr id="445" name="Google Shape;445;p9"/>
            <p:cNvSpPr/>
            <p:nvPr/>
          </p:nvSpPr>
          <p:spPr>
            <a:xfrm>
              <a:off x="1731950" y="2464950"/>
              <a:ext cx="4224975" cy="2699275"/>
            </a:xfrm>
            <a:custGeom>
              <a:avLst/>
              <a:gdLst/>
              <a:ahLst/>
              <a:cxnLst/>
              <a:rect l="l" t="t" r="r" b="b"/>
              <a:pathLst>
                <a:path w="168999" h="107971" extrusionOk="0">
                  <a:moveTo>
                    <a:pt x="168698" y="276"/>
                  </a:moveTo>
                  <a:lnTo>
                    <a:pt x="168698" y="107695"/>
                  </a:lnTo>
                  <a:lnTo>
                    <a:pt x="277" y="107695"/>
                  </a:lnTo>
                  <a:lnTo>
                    <a:pt x="277" y="276"/>
                  </a:lnTo>
                  <a:close/>
                  <a:moveTo>
                    <a:pt x="1" y="0"/>
                  </a:moveTo>
                  <a:lnTo>
                    <a:pt x="1" y="107971"/>
                  </a:lnTo>
                  <a:lnTo>
                    <a:pt x="168999" y="107971"/>
                  </a:lnTo>
                  <a:lnTo>
                    <a:pt x="168999"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1735725" y="5028875"/>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1735725" y="4900425"/>
              <a:ext cx="4217450" cy="7525"/>
            </a:xfrm>
            <a:custGeom>
              <a:avLst/>
              <a:gdLst/>
              <a:ahLst/>
              <a:cxnLst/>
              <a:rect l="l" t="t" r="r" b="b"/>
              <a:pathLst>
                <a:path w="168698" h="301"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1735725" y="4772600"/>
              <a:ext cx="4217450" cy="6925"/>
            </a:xfrm>
            <a:custGeom>
              <a:avLst/>
              <a:gdLst/>
              <a:ahLst/>
              <a:cxnLst/>
              <a:rect l="l" t="t" r="r" b="b"/>
              <a:pathLst>
                <a:path w="168698" h="277"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1735725" y="4644150"/>
              <a:ext cx="4217450" cy="7550"/>
            </a:xfrm>
            <a:custGeom>
              <a:avLst/>
              <a:gdLst/>
              <a:ahLst/>
              <a:cxnLst/>
              <a:rect l="l" t="t" r="r" b="b"/>
              <a:pathLst>
                <a:path w="168698" h="302" extrusionOk="0">
                  <a:moveTo>
                    <a:pt x="0" y="1"/>
                  </a:moveTo>
                  <a:lnTo>
                    <a:pt x="0" y="301"/>
                  </a:lnTo>
                  <a:lnTo>
                    <a:pt x="168698" y="301"/>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1735725" y="4516325"/>
              <a:ext cx="4217450" cy="6925"/>
            </a:xfrm>
            <a:custGeom>
              <a:avLst/>
              <a:gdLst/>
              <a:ahLst/>
              <a:cxnLst/>
              <a:rect l="l" t="t" r="r" b="b"/>
              <a:pathLst>
                <a:path w="168698" h="277" extrusionOk="0">
                  <a:moveTo>
                    <a:pt x="0" y="1"/>
                  </a:moveTo>
                  <a:lnTo>
                    <a:pt x="0" y="276"/>
                  </a:lnTo>
                  <a:lnTo>
                    <a:pt x="168698" y="276"/>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9"/>
            <p:cNvSpPr/>
            <p:nvPr/>
          </p:nvSpPr>
          <p:spPr>
            <a:xfrm>
              <a:off x="1735725" y="4387875"/>
              <a:ext cx="4217450" cy="6925"/>
            </a:xfrm>
            <a:custGeom>
              <a:avLst/>
              <a:gdLst/>
              <a:ahLst/>
              <a:cxnLst/>
              <a:rect l="l" t="t" r="r" b="b"/>
              <a:pathLst>
                <a:path w="168698" h="277" extrusionOk="0">
                  <a:moveTo>
                    <a:pt x="0" y="1"/>
                  </a:moveTo>
                  <a:lnTo>
                    <a:pt x="0" y="277"/>
                  </a:lnTo>
                  <a:lnTo>
                    <a:pt x="168698" y="277"/>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9"/>
            <p:cNvSpPr/>
            <p:nvPr/>
          </p:nvSpPr>
          <p:spPr>
            <a:xfrm>
              <a:off x="1735725" y="4259450"/>
              <a:ext cx="4217450" cy="7525"/>
            </a:xfrm>
            <a:custGeom>
              <a:avLst/>
              <a:gdLst/>
              <a:ahLst/>
              <a:cxnLst/>
              <a:rect l="l" t="t" r="r" b="b"/>
              <a:pathLst>
                <a:path w="168698" h="301"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1735725" y="4131625"/>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1735725" y="4003175"/>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1735725" y="3874725"/>
              <a:ext cx="4217450" cy="7550"/>
            </a:xfrm>
            <a:custGeom>
              <a:avLst/>
              <a:gdLst/>
              <a:ahLst/>
              <a:cxnLst/>
              <a:rect l="l" t="t" r="r" b="b"/>
              <a:pathLst>
                <a:path w="168698" h="302"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9"/>
            <p:cNvSpPr/>
            <p:nvPr/>
          </p:nvSpPr>
          <p:spPr>
            <a:xfrm>
              <a:off x="1735725" y="3746900"/>
              <a:ext cx="4217450" cy="6925"/>
            </a:xfrm>
            <a:custGeom>
              <a:avLst/>
              <a:gdLst/>
              <a:ahLst/>
              <a:cxnLst/>
              <a:rect l="l" t="t" r="r" b="b"/>
              <a:pathLst>
                <a:path w="168698" h="277" extrusionOk="0">
                  <a:moveTo>
                    <a:pt x="0" y="1"/>
                  </a:moveTo>
                  <a:lnTo>
                    <a:pt x="0" y="276"/>
                  </a:lnTo>
                  <a:lnTo>
                    <a:pt x="168698" y="276"/>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a:off x="1735725" y="3618450"/>
              <a:ext cx="4217450" cy="7550"/>
            </a:xfrm>
            <a:custGeom>
              <a:avLst/>
              <a:gdLst/>
              <a:ahLst/>
              <a:cxnLst/>
              <a:rect l="l" t="t" r="r" b="b"/>
              <a:pathLst>
                <a:path w="168698" h="302" extrusionOk="0">
                  <a:moveTo>
                    <a:pt x="0" y="1"/>
                  </a:moveTo>
                  <a:lnTo>
                    <a:pt x="0" y="302"/>
                  </a:lnTo>
                  <a:lnTo>
                    <a:pt x="168698" y="302"/>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a:off x="1735725" y="3490625"/>
              <a:ext cx="4217450" cy="6925"/>
            </a:xfrm>
            <a:custGeom>
              <a:avLst/>
              <a:gdLst/>
              <a:ahLst/>
              <a:cxnLst/>
              <a:rect l="l" t="t" r="r" b="b"/>
              <a:pathLst>
                <a:path w="168698" h="277" extrusionOk="0">
                  <a:moveTo>
                    <a:pt x="0" y="1"/>
                  </a:moveTo>
                  <a:lnTo>
                    <a:pt x="0" y="277"/>
                  </a:lnTo>
                  <a:lnTo>
                    <a:pt x="168698" y="277"/>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a:off x="1735725" y="3362200"/>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a:off x="1735725" y="3233750"/>
              <a:ext cx="4217450" cy="7525"/>
            </a:xfrm>
            <a:custGeom>
              <a:avLst/>
              <a:gdLst/>
              <a:ahLst/>
              <a:cxnLst/>
              <a:rect l="l" t="t" r="r" b="b"/>
              <a:pathLst>
                <a:path w="168698" h="301"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a:off x="1735725" y="3105925"/>
              <a:ext cx="4217450" cy="6925"/>
            </a:xfrm>
            <a:custGeom>
              <a:avLst/>
              <a:gdLst/>
              <a:ahLst/>
              <a:cxnLst/>
              <a:rect l="l" t="t" r="r" b="b"/>
              <a:pathLst>
                <a:path w="168698" h="277"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9"/>
            <p:cNvSpPr/>
            <p:nvPr/>
          </p:nvSpPr>
          <p:spPr>
            <a:xfrm>
              <a:off x="1735725" y="2977475"/>
              <a:ext cx="4217450" cy="7550"/>
            </a:xfrm>
            <a:custGeom>
              <a:avLst/>
              <a:gdLst/>
              <a:ahLst/>
              <a:cxnLst/>
              <a:rect l="l" t="t" r="r" b="b"/>
              <a:pathLst>
                <a:path w="168698" h="302" extrusionOk="0">
                  <a:moveTo>
                    <a:pt x="0" y="1"/>
                  </a:moveTo>
                  <a:lnTo>
                    <a:pt x="0" y="301"/>
                  </a:lnTo>
                  <a:lnTo>
                    <a:pt x="168698" y="301"/>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9"/>
            <p:cNvSpPr/>
            <p:nvPr/>
          </p:nvSpPr>
          <p:spPr>
            <a:xfrm>
              <a:off x="1735725" y="2849025"/>
              <a:ext cx="4217450" cy="7550"/>
            </a:xfrm>
            <a:custGeom>
              <a:avLst/>
              <a:gdLst/>
              <a:ahLst/>
              <a:cxnLst/>
              <a:rect l="l" t="t" r="r" b="b"/>
              <a:pathLst>
                <a:path w="168698" h="302" extrusionOk="0">
                  <a:moveTo>
                    <a:pt x="0" y="1"/>
                  </a:moveTo>
                  <a:lnTo>
                    <a:pt x="0" y="301"/>
                  </a:lnTo>
                  <a:lnTo>
                    <a:pt x="168698" y="301"/>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1735725" y="2721200"/>
              <a:ext cx="4217450" cy="6925"/>
            </a:xfrm>
            <a:custGeom>
              <a:avLst/>
              <a:gdLst/>
              <a:ahLst/>
              <a:cxnLst/>
              <a:rect l="l" t="t" r="r" b="b"/>
              <a:pathLst>
                <a:path w="168698" h="277" extrusionOk="0">
                  <a:moveTo>
                    <a:pt x="0" y="1"/>
                  </a:moveTo>
                  <a:lnTo>
                    <a:pt x="0" y="277"/>
                  </a:lnTo>
                  <a:lnTo>
                    <a:pt x="168698" y="277"/>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1735725" y="2592750"/>
              <a:ext cx="4217450" cy="7550"/>
            </a:xfrm>
            <a:custGeom>
              <a:avLst/>
              <a:gdLst/>
              <a:ahLst/>
              <a:cxnLst/>
              <a:rect l="l" t="t" r="r" b="b"/>
              <a:pathLst>
                <a:path w="168698" h="302" extrusionOk="0">
                  <a:moveTo>
                    <a:pt x="0" y="1"/>
                  </a:moveTo>
                  <a:lnTo>
                    <a:pt x="0" y="302"/>
                  </a:lnTo>
                  <a:lnTo>
                    <a:pt x="168698" y="302"/>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9"/>
            <p:cNvSpPr/>
            <p:nvPr/>
          </p:nvSpPr>
          <p:spPr>
            <a:xfrm>
              <a:off x="5748900"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9"/>
            <p:cNvSpPr/>
            <p:nvPr/>
          </p:nvSpPr>
          <p:spPr>
            <a:xfrm>
              <a:off x="5547750" y="2468075"/>
              <a:ext cx="7550" cy="2692400"/>
            </a:xfrm>
            <a:custGeom>
              <a:avLst/>
              <a:gdLst/>
              <a:ahLst/>
              <a:cxnLst/>
              <a:rect l="l" t="t" r="r" b="b"/>
              <a:pathLst>
                <a:path w="302" h="107696" extrusionOk="0">
                  <a:moveTo>
                    <a:pt x="1" y="0"/>
                  </a:moveTo>
                  <a:lnTo>
                    <a:pt x="1" y="107695"/>
                  </a:lnTo>
                  <a:lnTo>
                    <a:pt x="302" y="107695"/>
                  </a:lnTo>
                  <a:lnTo>
                    <a:pt x="302"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347250" y="2468075"/>
              <a:ext cx="6925" cy="2692400"/>
            </a:xfrm>
            <a:custGeom>
              <a:avLst/>
              <a:gdLst/>
              <a:ahLst/>
              <a:cxnLst/>
              <a:rect l="l" t="t" r="r" b="b"/>
              <a:pathLst>
                <a:path w="277" h="107696" extrusionOk="0">
                  <a:moveTo>
                    <a:pt x="1" y="0"/>
                  </a:moveTo>
                  <a:lnTo>
                    <a:pt x="1" y="107695"/>
                  </a:lnTo>
                  <a:lnTo>
                    <a:pt x="277" y="107695"/>
                  </a:lnTo>
                  <a:lnTo>
                    <a:pt x="277"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146125"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9"/>
            <p:cNvSpPr/>
            <p:nvPr/>
          </p:nvSpPr>
          <p:spPr>
            <a:xfrm>
              <a:off x="4945625"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9"/>
            <p:cNvSpPr/>
            <p:nvPr/>
          </p:nvSpPr>
          <p:spPr>
            <a:xfrm>
              <a:off x="4744500"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4543375" y="2468075"/>
              <a:ext cx="7550" cy="2692400"/>
            </a:xfrm>
            <a:custGeom>
              <a:avLst/>
              <a:gdLst/>
              <a:ahLst/>
              <a:cxnLst/>
              <a:rect l="l" t="t" r="r" b="b"/>
              <a:pathLst>
                <a:path w="302"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4342875" y="2468075"/>
              <a:ext cx="6925" cy="2692400"/>
            </a:xfrm>
            <a:custGeom>
              <a:avLst/>
              <a:gdLst/>
              <a:ahLst/>
              <a:cxnLst/>
              <a:rect l="l" t="t" r="r" b="b"/>
              <a:pathLst>
                <a:path w="277"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9"/>
            <p:cNvSpPr/>
            <p:nvPr/>
          </p:nvSpPr>
          <p:spPr>
            <a:xfrm>
              <a:off x="4141750" y="2468075"/>
              <a:ext cx="7525" cy="2692400"/>
            </a:xfrm>
            <a:custGeom>
              <a:avLst/>
              <a:gdLst/>
              <a:ahLst/>
              <a:cxnLst/>
              <a:rect l="l" t="t" r="r" b="b"/>
              <a:pathLst>
                <a:path w="301"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9"/>
            <p:cNvSpPr/>
            <p:nvPr/>
          </p:nvSpPr>
          <p:spPr>
            <a:xfrm>
              <a:off x="3941250"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9"/>
            <p:cNvSpPr/>
            <p:nvPr/>
          </p:nvSpPr>
          <p:spPr>
            <a:xfrm>
              <a:off x="3740125" y="2468075"/>
              <a:ext cx="7525" cy="2692400"/>
            </a:xfrm>
            <a:custGeom>
              <a:avLst/>
              <a:gdLst/>
              <a:ahLst/>
              <a:cxnLst/>
              <a:rect l="l" t="t" r="r" b="b"/>
              <a:pathLst>
                <a:path w="301"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9"/>
            <p:cNvSpPr/>
            <p:nvPr/>
          </p:nvSpPr>
          <p:spPr>
            <a:xfrm>
              <a:off x="3539600" y="2468075"/>
              <a:ext cx="6925" cy="2692400"/>
            </a:xfrm>
            <a:custGeom>
              <a:avLst/>
              <a:gdLst/>
              <a:ahLst/>
              <a:cxnLst/>
              <a:rect l="l" t="t" r="r" b="b"/>
              <a:pathLst>
                <a:path w="277" h="107696" extrusionOk="0">
                  <a:moveTo>
                    <a:pt x="1" y="0"/>
                  </a:moveTo>
                  <a:lnTo>
                    <a:pt x="1" y="107695"/>
                  </a:lnTo>
                  <a:lnTo>
                    <a:pt x="277" y="107695"/>
                  </a:lnTo>
                  <a:lnTo>
                    <a:pt x="277"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3338475" y="2468075"/>
              <a:ext cx="7550" cy="2692400"/>
            </a:xfrm>
            <a:custGeom>
              <a:avLst/>
              <a:gdLst/>
              <a:ahLst/>
              <a:cxnLst/>
              <a:rect l="l" t="t" r="r" b="b"/>
              <a:pathLst>
                <a:path w="302" h="107696" extrusionOk="0">
                  <a:moveTo>
                    <a:pt x="1" y="0"/>
                  </a:moveTo>
                  <a:lnTo>
                    <a:pt x="1" y="107695"/>
                  </a:lnTo>
                  <a:lnTo>
                    <a:pt x="302" y="107695"/>
                  </a:lnTo>
                  <a:lnTo>
                    <a:pt x="302"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3137975"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2936850" y="2468075"/>
              <a:ext cx="7550" cy="2692400"/>
            </a:xfrm>
            <a:custGeom>
              <a:avLst/>
              <a:gdLst/>
              <a:ahLst/>
              <a:cxnLst/>
              <a:rect l="l" t="t" r="r" b="b"/>
              <a:pathLst>
                <a:path w="302" h="107696" extrusionOk="0">
                  <a:moveTo>
                    <a:pt x="1" y="0"/>
                  </a:moveTo>
                  <a:lnTo>
                    <a:pt x="1"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2736350"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2535225" y="2468075"/>
              <a:ext cx="7550" cy="2692400"/>
            </a:xfrm>
            <a:custGeom>
              <a:avLst/>
              <a:gdLst/>
              <a:ahLst/>
              <a:cxnLst/>
              <a:rect l="l" t="t" r="r" b="b"/>
              <a:pathLst>
                <a:path w="302"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9"/>
            <p:cNvSpPr/>
            <p:nvPr/>
          </p:nvSpPr>
          <p:spPr>
            <a:xfrm>
              <a:off x="2334725"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9"/>
            <p:cNvSpPr/>
            <p:nvPr/>
          </p:nvSpPr>
          <p:spPr>
            <a:xfrm>
              <a:off x="2133600" y="2468075"/>
              <a:ext cx="7525" cy="2692400"/>
            </a:xfrm>
            <a:custGeom>
              <a:avLst/>
              <a:gdLst/>
              <a:ahLst/>
              <a:cxnLst/>
              <a:rect l="l" t="t" r="r" b="b"/>
              <a:pathLst>
                <a:path w="301"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1933100"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6" name="Google Shape;486;p9"/>
          <p:cNvSpPr/>
          <p:nvPr/>
        </p:nvSpPr>
        <p:spPr>
          <a:xfrm rot="-10799889">
            <a:off x="-44225" y="-887050"/>
            <a:ext cx="9288600" cy="6024300"/>
          </a:xfrm>
          <a:prstGeom prst="rect">
            <a:avLst/>
          </a:prstGeom>
          <a:gradFill>
            <a:gsLst>
              <a:gs pos="0">
                <a:schemeClr val="dk2"/>
              </a:gs>
              <a:gs pos="77000">
                <a:srgbClr val="1D0D24">
                  <a:alpha val="0"/>
                </a:srgbClr>
              </a:gs>
              <a:gs pos="100000">
                <a:srgbClr val="1D0D24">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rot="-2700000" flipH="1">
            <a:off x="-275499" y="244460"/>
            <a:ext cx="1544745" cy="4654601"/>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9"/>
          <p:cNvSpPr/>
          <p:nvPr/>
        </p:nvSpPr>
        <p:spPr>
          <a:xfrm rot="-2700000" flipH="1">
            <a:off x="3827700" y="-1792824"/>
            <a:ext cx="1544745" cy="5651197"/>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9"/>
          <p:cNvSpPr/>
          <p:nvPr/>
        </p:nvSpPr>
        <p:spPr>
          <a:xfrm rot="8100000" flipH="1">
            <a:off x="4007976" y="1737047"/>
            <a:ext cx="1544745" cy="4654601"/>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rot="8100000" flipH="1">
            <a:off x="9392001" y="1944247"/>
            <a:ext cx="1544745" cy="4654601"/>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rot="-2700000" flipH="1">
            <a:off x="9018425" y="-1792824"/>
            <a:ext cx="1544745" cy="5651197"/>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rot="8100000" flipH="1">
            <a:off x="6762186" y="-878759"/>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9"/>
          <p:cNvSpPr/>
          <p:nvPr/>
        </p:nvSpPr>
        <p:spPr>
          <a:xfrm rot="8100000" flipH="1">
            <a:off x="8853361" y="3101016"/>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9"/>
          <p:cNvSpPr/>
          <p:nvPr/>
        </p:nvSpPr>
        <p:spPr>
          <a:xfrm rot="8100000" flipH="1">
            <a:off x="155649" y="2905028"/>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rot="8100000" flipH="1">
            <a:off x="1349486" y="-347734"/>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6" name="Google Shape;496;p9"/>
          <p:cNvGrpSpPr/>
          <p:nvPr/>
        </p:nvGrpSpPr>
        <p:grpSpPr>
          <a:xfrm rot="4139931">
            <a:off x="1123690" y="-1006590"/>
            <a:ext cx="1860701" cy="2064269"/>
            <a:chOff x="4468825" y="-91400"/>
            <a:chExt cx="1134100" cy="1258175"/>
          </a:xfrm>
        </p:grpSpPr>
        <p:sp>
          <p:nvSpPr>
            <p:cNvPr id="497" name="Google Shape;497;p9"/>
            <p:cNvSpPr/>
            <p:nvPr/>
          </p:nvSpPr>
          <p:spPr>
            <a:xfrm>
              <a:off x="4468825" y="-91400"/>
              <a:ext cx="1134100" cy="1258175"/>
            </a:xfrm>
            <a:custGeom>
              <a:avLst/>
              <a:gdLst/>
              <a:ahLst/>
              <a:cxnLst/>
              <a:rect l="l" t="t" r="r" b="b"/>
              <a:pathLst>
                <a:path w="45364" h="50327" extrusionOk="0">
                  <a:moveTo>
                    <a:pt x="45364" y="1"/>
                  </a:moveTo>
                  <a:lnTo>
                    <a:pt x="0" y="22106"/>
                  </a:lnTo>
                  <a:lnTo>
                    <a:pt x="41830" y="50327"/>
                  </a:lnTo>
                  <a:close/>
                </a:path>
              </a:pathLst>
            </a:custGeom>
            <a:solidFill>
              <a:schemeClr val="lt2"/>
            </a:solidFill>
            <a:ln>
              <a:noFill/>
            </a:ln>
            <a:effectLst>
              <a:outerShdw blurRad="585788" dist="19050" dir="5400000" algn="bl" rotWithShape="0">
                <a:schemeClr val="dk2">
                  <a:alpha val="6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9"/>
            <p:cNvSpPr/>
            <p:nvPr/>
          </p:nvSpPr>
          <p:spPr>
            <a:xfrm>
              <a:off x="4468825" y="461250"/>
              <a:ext cx="1045775" cy="705525"/>
            </a:xfrm>
            <a:custGeom>
              <a:avLst/>
              <a:gdLst/>
              <a:ahLst/>
              <a:cxnLst/>
              <a:rect l="l" t="t" r="r" b="b"/>
              <a:pathLst>
                <a:path w="41831" h="28221" extrusionOk="0">
                  <a:moveTo>
                    <a:pt x="0" y="0"/>
                  </a:moveTo>
                  <a:lnTo>
                    <a:pt x="29048" y="2557"/>
                  </a:lnTo>
                  <a:lnTo>
                    <a:pt x="41830" y="28221"/>
                  </a:lnTo>
                  <a:close/>
                </a:path>
              </a:pathLst>
            </a:custGeom>
            <a:gradFill>
              <a:gsLst>
                <a:gs pos="0">
                  <a:schemeClr val="dk1"/>
                </a:gs>
                <a:gs pos="39000">
                  <a:schemeClr val="dk1"/>
                </a:gs>
                <a:gs pos="100000">
                  <a:schemeClr val="accent3"/>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195025" y="-91400"/>
              <a:ext cx="407900" cy="1258175"/>
            </a:xfrm>
            <a:custGeom>
              <a:avLst/>
              <a:gdLst/>
              <a:ahLst/>
              <a:cxnLst/>
              <a:rect l="l" t="t" r="r" b="b"/>
              <a:pathLst>
                <a:path w="16316" h="50327" extrusionOk="0">
                  <a:moveTo>
                    <a:pt x="0" y="24663"/>
                  </a:moveTo>
                  <a:lnTo>
                    <a:pt x="16316" y="1"/>
                  </a:lnTo>
                  <a:lnTo>
                    <a:pt x="12782" y="50327"/>
                  </a:lnTo>
                  <a:close/>
                </a:path>
              </a:pathLst>
            </a:custGeom>
            <a:gradFill>
              <a:gsLst>
                <a:gs pos="0">
                  <a:schemeClr val="dk1"/>
                </a:gs>
                <a:gs pos="39000">
                  <a:schemeClr val="dk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0" name="Google Shape;500;p9"/>
          <p:cNvGrpSpPr/>
          <p:nvPr/>
        </p:nvGrpSpPr>
        <p:grpSpPr>
          <a:xfrm rot="5959196">
            <a:off x="-753178" y="678514"/>
            <a:ext cx="1860670" cy="2064234"/>
            <a:chOff x="4468825" y="-91400"/>
            <a:chExt cx="1134100" cy="1258175"/>
          </a:xfrm>
        </p:grpSpPr>
        <p:sp>
          <p:nvSpPr>
            <p:cNvPr id="501" name="Google Shape;501;p9"/>
            <p:cNvSpPr/>
            <p:nvPr/>
          </p:nvSpPr>
          <p:spPr>
            <a:xfrm>
              <a:off x="4468825" y="-91400"/>
              <a:ext cx="1134100" cy="1258175"/>
            </a:xfrm>
            <a:custGeom>
              <a:avLst/>
              <a:gdLst/>
              <a:ahLst/>
              <a:cxnLst/>
              <a:rect l="l" t="t" r="r" b="b"/>
              <a:pathLst>
                <a:path w="45364" h="50327" extrusionOk="0">
                  <a:moveTo>
                    <a:pt x="45364" y="1"/>
                  </a:moveTo>
                  <a:lnTo>
                    <a:pt x="0" y="22106"/>
                  </a:lnTo>
                  <a:lnTo>
                    <a:pt x="41830" y="50327"/>
                  </a:lnTo>
                  <a:close/>
                </a:path>
              </a:pathLst>
            </a:custGeom>
            <a:solidFill>
              <a:schemeClr val="lt2"/>
            </a:solidFill>
            <a:ln>
              <a:noFill/>
            </a:ln>
            <a:effectLst>
              <a:outerShdw blurRad="585788" dist="19050" dir="5400000" algn="bl" rotWithShape="0">
                <a:schemeClr val="dk2">
                  <a:alpha val="6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9"/>
            <p:cNvSpPr/>
            <p:nvPr/>
          </p:nvSpPr>
          <p:spPr>
            <a:xfrm>
              <a:off x="4468825" y="461250"/>
              <a:ext cx="1045775" cy="705525"/>
            </a:xfrm>
            <a:custGeom>
              <a:avLst/>
              <a:gdLst/>
              <a:ahLst/>
              <a:cxnLst/>
              <a:rect l="l" t="t" r="r" b="b"/>
              <a:pathLst>
                <a:path w="41831" h="28221" extrusionOk="0">
                  <a:moveTo>
                    <a:pt x="0" y="0"/>
                  </a:moveTo>
                  <a:lnTo>
                    <a:pt x="29048" y="2557"/>
                  </a:lnTo>
                  <a:lnTo>
                    <a:pt x="41830" y="28221"/>
                  </a:lnTo>
                  <a:close/>
                </a:path>
              </a:pathLst>
            </a:custGeom>
            <a:gradFill>
              <a:gsLst>
                <a:gs pos="0">
                  <a:schemeClr val="dk1"/>
                </a:gs>
                <a:gs pos="39000">
                  <a:schemeClr val="dk1"/>
                </a:gs>
                <a:gs pos="100000">
                  <a:schemeClr val="accent3"/>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9"/>
            <p:cNvSpPr/>
            <p:nvPr/>
          </p:nvSpPr>
          <p:spPr>
            <a:xfrm>
              <a:off x="5195025" y="-91400"/>
              <a:ext cx="407900" cy="1258175"/>
            </a:xfrm>
            <a:custGeom>
              <a:avLst/>
              <a:gdLst/>
              <a:ahLst/>
              <a:cxnLst/>
              <a:rect l="l" t="t" r="r" b="b"/>
              <a:pathLst>
                <a:path w="16316" h="50327" extrusionOk="0">
                  <a:moveTo>
                    <a:pt x="0" y="24663"/>
                  </a:moveTo>
                  <a:lnTo>
                    <a:pt x="16316" y="1"/>
                  </a:lnTo>
                  <a:lnTo>
                    <a:pt x="12782" y="50327"/>
                  </a:lnTo>
                  <a:close/>
                </a:path>
              </a:pathLst>
            </a:custGeom>
            <a:gradFill>
              <a:gsLst>
                <a:gs pos="0">
                  <a:schemeClr val="dk1"/>
                </a:gs>
                <a:gs pos="39000">
                  <a:schemeClr val="dk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4" name="Google Shape;504;p9"/>
          <p:cNvGrpSpPr/>
          <p:nvPr/>
        </p:nvGrpSpPr>
        <p:grpSpPr>
          <a:xfrm>
            <a:off x="8676817" y="657083"/>
            <a:ext cx="814235" cy="814235"/>
            <a:chOff x="6094950" y="1036375"/>
            <a:chExt cx="1122000" cy="1122000"/>
          </a:xfrm>
        </p:grpSpPr>
        <p:sp>
          <p:nvSpPr>
            <p:cNvPr id="505" name="Google Shape;505;p9"/>
            <p:cNvSpPr/>
            <p:nvPr/>
          </p:nvSpPr>
          <p:spPr>
            <a:xfrm>
              <a:off x="6171150" y="1112575"/>
              <a:ext cx="1045800" cy="1045800"/>
            </a:xfrm>
            <a:prstGeom prst="donut">
              <a:avLst>
                <a:gd name="adj" fmla="val 13018"/>
              </a:avLst>
            </a:prstGeom>
            <a:gradFill>
              <a:gsLst>
                <a:gs pos="0">
                  <a:schemeClr val="lt1"/>
                </a:gs>
                <a:gs pos="100000">
                  <a:schemeClr val="dk2"/>
                </a:gs>
              </a:gsLst>
              <a:lin ang="5400012" scaled="0"/>
            </a:gradFill>
            <a:ln>
              <a:noFill/>
            </a:ln>
            <a:effectLst>
              <a:outerShdw blurRad="442913" dist="19050" dir="5400000" algn="bl" rotWithShape="0">
                <a:srgbClr val="000000">
                  <a:alpha val="3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9"/>
            <p:cNvSpPr/>
            <p:nvPr/>
          </p:nvSpPr>
          <p:spPr>
            <a:xfrm>
              <a:off x="6094950" y="1036375"/>
              <a:ext cx="1045800" cy="1045800"/>
            </a:xfrm>
            <a:prstGeom prst="donut">
              <a:avLst>
                <a:gd name="adj" fmla="val 13018"/>
              </a:avLst>
            </a:prstGeom>
            <a:gradFill>
              <a:gsLst>
                <a:gs pos="0">
                  <a:schemeClr val="dk1"/>
                </a:gs>
                <a:gs pos="3900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7" name="Google Shape;507;p9"/>
          <p:cNvGrpSpPr/>
          <p:nvPr/>
        </p:nvGrpSpPr>
        <p:grpSpPr>
          <a:xfrm>
            <a:off x="1680930" y="4707295"/>
            <a:ext cx="814235" cy="814235"/>
            <a:chOff x="6094950" y="1036375"/>
            <a:chExt cx="1122000" cy="1122000"/>
          </a:xfrm>
        </p:grpSpPr>
        <p:sp>
          <p:nvSpPr>
            <p:cNvPr id="508" name="Google Shape;508;p9"/>
            <p:cNvSpPr/>
            <p:nvPr/>
          </p:nvSpPr>
          <p:spPr>
            <a:xfrm>
              <a:off x="6171150" y="1112575"/>
              <a:ext cx="1045800" cy="1045800"/>
            </a:xfrm>
            <a:prstGeom prst="donut">
              <a:avLst>
                <a:gd name="adj" fmla="val 13018"/>
              </a:avLst>
            </a:prstGeom>
            <a:gradFill>
              <a:gsLst>
                <a:gs pos="0">
                  <a:schemeClr val="lt1"/>
                </a:gs>
                <a:gs pos="100000">
                  <a:schemeClr val="dk2"/>
                </a:gs>
              </a:gsLst>
              <a:lin ang="5400012" scaled="0"/>
            </a:gradFill>
            <a:ln>
              <a:noFill/>
            </a:ln>
            <a:effectLst>
              <a:outerShdw blurRad="442913" dist="19050" dir="5400000" algn="bl" rotWithShape="0">
                <a:srgbClr val="000000">
                  <a:alpha val="3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9"/>
            <p:cNvSpPr/>
            <p:nvPr/>
          </p:nvSpPr>
          <p:spPr>
            <a:xfrm>
              <a:off x="6094950" y="1036375"/>
              <a:ext cx="1045800" cy="1045800"/>
            </a:xfrm>
            <a:prstGeom prst="donut">
              <a:avLst>
                <a:gd name="adj" fmla="val 13018"/>
              </a:avLst>
            </a:prstGeom>
            <a:gradFill>
              <a:gsLst>
                <a:gs pos="0">
                  <a:schemeClr val="dk1"/>
                </a:gs>
                <a:gs pos="3900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0" name="Google Shape;510;p9"/>
          <p:cNvGrpSpPr/>
          <p:nvPr/>
        </p:nvGrpSpPr>
        <p:grpSpPr>
          <a:xfrm>
            <a:off x="4186419" y="4157027"/>
            <a:ext cx="683874" cy="663110"/>
            <a:chOff x="4597724" y="1112574"/>
            <a:chExt cx="876312" cy="849705"/>
          </a:xfrm>
        </p:grpSpPr>
        <p:sp>
          <p:nvSpPr>
            <p:cNvPr id="511" name="Google Shape;511;p9"/>
            <p:cNvSpPr/>
            <p:nvPr/>
          </p:nvSpPr>
          <p:spPr>
            <a:xfrm>
              <a:off x="4669436" y="1144179"/>
              <a:ext cx="804600" cy="818100"/>
            </a:xfrm>
            <a:prstGeom prst="mathPlus">
              <a:avLst>
                <a:gd name="adj1" fmla="val 15784"/>
              </a:avLst>
            </a:prstGeom>
            <a:gradFill>
              <a:gsLst>
                <a:gs pos="0">
                  <a:schemeClr val="dk1"/>
                </a:gs>
                <a:gs pos="100000">
                  <a:schemeClr val="accent1"/>
                </a:gs>
              </a:gsLst>
              <a:lin ang="5400012" scaled="0"/>
            </a:gradFill>
            <a:ln>
              <a:noFill/>
            </a:ln>
            <a:effectLst>
              <a:outerShdw blurRad="542925" dist="19050" algn="bl" rotWithShape="0">
                <a:schemeClr val="dk2">
                  <a:alpha val="4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9"/>
            <p:cNvSpPr/>
            <p:nvPr/>
          </p:nvSpPr>
          <p:spPr>
            <a:xfrm>
              <a:off x="4597724" y="1112574"/>
              <a:ext cx="804600" cy="818100"/>
            </a:xfrm>
            <a:prstGeom prst="mathPlus">
              <a:avLst>
                <a:gd name="adj1" fmla="val 15784"/>
              </a:avLst>
            </a:prstGeom>
            <a:gradFill>
              <a:gsLst>
                <a:gs pos="0">
                  <a:schemeClr val="lt2"/>
                </a:gs>
                <a:gs pos="47000">
                  <a:schemeClr val="lt2"/>
                </a:gs>
                <a:gs pos="97000">
                  <a:schemeClr val="dk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3" name="Google Shape;513;p9"/>
          <p:cNvGrpSpPr/>
          <p:nvPr/>
        </p:nvGrpSpPr>
        <p:grpSpPr>
          <a:xfrm>
            <a:off x="7223742" y="4531933"/>
            <a:ext cx="814235" cy="814235"/>
            <a:chOff x="6094950" y="1036375"/>
            <a:chExt cx="1122000" cy="1122000"/>
          </a:xfrm>
        </p:grpSpPr>
        <p:sp>
          <p:nvSpPr>
            <p:cNvPr id="514" name="Google Shape;514;p9"/>
            <p:cNvSpPr/>
            <p:nvPr/>
          </p:nvSpPr>
          <p:spPr>
            <a:xfrm>
              <a:off x="6171150" y="1112575"/>
              <a:ext cx="1045800" cy="1045800"/>
            </a:xfrm>
            <a:prstGeom prst="donut">
              <a:avLst>
                <a:gd name="adj" fmla="val 13018"/>
              </a:avLst>
            </a:prstGeom>
            <a:gradFill>
              <a:gsLst>
                <a:gs pos="0">
                  <a:schemeClr val="lt1"/>
                </a:gs>
                <a:gs pos="100000">
                  <a:schemeClr val="dk2"/>
                </a:gs>
              </a:gsLst>
              <a:lin ang="5400012" scaled="0"/>
            </a:gradFill>
            <a:ln>
              <a:noFill/>
            </a:ln>
            <a:effectLst>
              <a:outerShdw blurRad="442913" dist="19050" dir="5400000" algn="bl" rotWithShape="0">
                <a:srgbClr val="000000">
                  <a:alpha val="3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9"/>
            <p:cNvSpPr/>
            <p:nvPr/>
          </p:nvSpPr>
          <p:spPr>
            <a:xfrm>
              <a:off x="6094950" y="1036375"/>
              <a:ext cx="1045800" cy="1045800"/>
            </a:xfrm>
            <a:prstGeom prst="donut">
              <a:avLst>
                <a:gd name="adj" fmla="val 13018"/>
              </a:avLst>
            </a:prstGeom>
            <a:gradFill>
              <a:gsLst>
                <a:gs pos="0">
                  <a:schemeClr val="dk1"/>
                </a:gs>
                <a:gs pos="3900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6" name="Google Shape;516;p9"/>
          <p:cNvGrpSpPr/>
          <p:nvPr/>
        </p:nvGrpSpPr>
        <p:grpSpPr>
          <a:xfrm>
            <a:off x="5117157" y="441352"/>
            <a:ext cx="683874" cy="663110"/>
            <a:chOff x="4597724" y="1112574"/>
            <a:chExt cx="876312" cy="849705"/>
          </a:xfrm>
        </p:grpSpPr>
        <p:sp>
          <p:nvSpPr>
            <p:cNvPr id="517" name="Google Shape;517;p9"/>
            <p:cNvSpPr/>
            <p:nvPr/>
          </p:nvSpPr>
          <p:spPr>
            <a:xfrm>
              <a:off x="4669436" y="1144179"/>
              <a:ext cx="804600" cy="818100"/>
            </a:xfrm>
            <a:prstGeom prst="mathPlus">
              <a:avLst>
                <a:gd name="adj1" fmla="val 15784"/>
              </a:avLst>
            </a:prstGeom>
            <a:gradFill>
              <a:gsLst>
                <a:gs pos="0">
                  <a:schemeClr val="dk1"/>
                </a:gs>
                <a:gs pos="100000">
                  <a:schemeClr val="accent1"/>
                </a:gs>
              </a:gsLst>
              <a:lin ang="5400012" scaled="0"/>
            </a:gradFill>
            <a:ln>
              <a:noFill/>
            </a:ln>
            <a:effectLst>
              <a:outerShdw blurRad="542925" dist="19050" algn="bl" rotWithShape="0">
                <a:schemeClr val="dk2">
                  <a:alpha val="4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9"/>
            <p:cNvSpPr/>
            <p:nvPr/>
          </p:nvSpPr>
          <p:spPr>
            <a:xfrm>
              <a:off x="4597724" y="1112574"/>
              <a:ext cx="804600" cy="818100"/>
            </a:xfrm>
            <a:prstGeom prst="mathPlus">
              <a:avLst>
                <a:gd name="adj1" fmla="val 15784"/>
              </a:avLst>
            </a:prstGeom>
            <a:gradFill>
              <a:gsLst>
                <a:gs pos="0">
                  <a:schemeClr val="lt2"/>
                </a:gs>
                <a:gs pos="47000">
                  <a:schemeClr val="lt2"/>
                </a:gs>
                <a:gs pos="97000">
                  <a:schemeClr val="dk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9" name="Google Shape;519;p9"/>
          <p:cNvSpPr txBox="1">
            <a:spLocks noGrp="1"/>
          </p:cNvSpPr>
          <p:nvPr>
            <p:ph type="ctrTitle"/>
          </p:nvPr>
        </p:nvSpPr>
        <p:spPr>
          <a:xfrm>
            <a:off x="3503925" y="1618325"/>
            <a:ext cx="4913700" cy="6936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4"/>
              </a:buClr>
              <a:buSzPts val="7200"/>
              <a:buNone/>
              <a:defRPr sz="4500">
                <a:solidFill>
                  <a:schemeClr val="accent4"/>
                </a:solidFill>
              </a:defRPr>
            </a:lvl1pPr>
            <a:lvl2pPr lvl="1" algn="ctr" rtl="0">
              <a:lnSpc>
                <a:spcPct val="80000"/>
              </a:lnSpc>
              <a:spcBef>
                <a:spcPts val="0"/>
              </a:spcBef>
              <a:spcAft>
                <a:spcPts val="0"/>
              </a:spcAft>
              <a:buClr>
                <a:schemeClr val="accent4"/>
              </a:buClr>
              <a:buSzPts val="7200"/>
              <a:buNone/>
              <a:defRPr sz="7200">
                <a:solidFill>
                  <a:schemeClr val="accent4"/>
                </a:solidFill>
              </a:defRPr>
            </a:lvl2pPr>
            <a:lvl3pPr lvl="2" algn="ctr" rtl="0">
              <a:lnSpc>
                <a:spcPct val="80000"/>
              </a:lnSpc>
              <a:spcBef>
                <a:spcPts val="0"/>
              </a:spcBef>
              <a:spcAft>
                <a:spcPts val="0"/>
              </a:spcAft>
              <a:buClr>
                <a:schemeClr val="accent4"/>
              </a:buClr>
              <a:buSzPts val="7200"/>
              <a:buNone/>
              <a:defRPr sz="7200">
                <a:solidFill>
                  <a:schemeClr val="accent4"/>
                </a:solidFill>
              </a:defRPr>
            </a:lvl3pPr>
            <a:lvl4pPr lvl="3" algn="ctr" rtl="0">
              <a:lnSpc>
                <a:spcPct val="80000"/>
              </a:lnSpc>
              <a:spcBef>
                <a:spcPts val="0"/>
              </a:spcBef>
              <a:spcAft>
                <a:spcPts val="0"/>
              </a:spcAft>
              <a:buClr>
                <a:schemeClr val="accent4"/>
              </a:buClr>
              <a:buSzPts val="7200"/>
              <a:buNone/>
              <a:defRPr sz="7200">
                <a:solidFill>
                  <a:schemeClr val="accent4"/>
                </a:solidFill>
              </a:defRPr>
            </a:lvl4pPr>
            <a:lvl5pPr lvl="4" algn="ctr" rtl="0">
              <a:lnSpc>
                <a:spcPct val="80000"/>
              </a:lnSpc>
              <a:spcBef>
                <a:spcPts val="0"/>
              </a:spcBef>
              <a:spcAft>
                <a:spcPts val="0"/>
              </a:spcAft>
              <a:buClr>
                <a:schemeClr val="accent4"/>
              </a:buClr>
              <a:buSzPts val="7200"/>
              <a:buNone/>
              <a:defRPr sz="7200">
                <a:solidFill>
                  <a:schemeClr val="accent4"/>
                </a:solidFill>
              </a:defRPr>
            </a:lvl5pPr>
            <a:lvl6pPr lvl="5" algn="ctr" rtl="0">
              <a:lnSpc>
                <a:spcPct val="80000"/>
              </a:lnSpc>
              <a:spcBef>
                <a:spcPts val="0"/>
              </a:spcBef>
              <a:spcAft>
                <a:spcPts val="0"/>
              </a:spcAft>
              <a:buClr>
                <a:schemeClr val="accent4"/>
              </a:buClr>
              <a:buSzPts val="7200"/>
              <a:buNone/>
              <a:defRPr sz="7200">
                <a:solidFill>
                  <a:schemeClr val="accent4"/>
                </a:solidFill>
              </a:defRPr>
            </a:lvl6pPr>
            <a:lvl7pPr lvl="6" algn="ctr" rtl="0">
              <a:lnSpc>
                <a:spcPct val="80000"/>
              </a:lnSpc>
              <a:spcBef>
                <a:spcPts val="0"/>
              </a:spcBef>
              <a:spcAft>
                <a:spcPts val="0"/>
              </a:spcAft>
              <a:buClr>
                <a:schemeClr val="accent4"/>
              </a:buClr>
              <a:buSzPts val="7200"/>
              <a:buNone/>
              <a:defRPr sz="7200">
                <a:solidFill>
                  <a:schemeClr val="accent4"/>
                </a:solidFill>
              </a:defRPr>
            </a:lvl7pPr>
            <a:lvl8pPr lvl="7" algn="ctr" rtl="0">
              <a:lnSpc>
                <a:spcPct val="80000"/>
              </a:lnSpc>
              <a:spcBef>
                <a:spcPts val="0"/>
              </a:spcBef>
              <a:spcAft>
                <a:spcPts val="0"/>
              </a:spcAft>
              <a:buClr>
                <a:schemeClr val="accent4"/>
              </a:buClr>
              <a:buSzPts val="7200"/>
              <a:buNone/>
              <a:defRPr sz="7200">
                <a:solidFill>
                  <a:schemeClr val="accent4"/>
                </a:solidFill>
              </a:defRPr>
            </a:lvl8pPr>
            <a:lvl9pPr lvl="8" algn="ctr" rtl="0">
              <a:lnSpc>
                <a:spcPct val="80000"/>
              </a:lnSpc>
              <a:spcBef>
                <a:spcPts val="0"/>
              </a:spcBef>
              <a:spcAft>
                <a:spcPts val="0"/>
              </a:spcAft>
              <a:buClr>
                <a:schemeClr val="accent4"/>
              </a:buClr>
              <a:buSzPts val="7200"/>
              <a:buNone/>
              <a:defRPr sz="7200">
                <a:solidFill>
                  <a:schemeClr val="accent4"/>
                </a:solidFill>
              </a:defRPr>
            </a:lvl9pPr>
          </a:lstStyle>
          <a:p>
            <a:endParaRPr/>
          </a:p>
        </p:txBody>
      </p:sp>
      <p:sp>
        <p:nvSpPr>
          <p:cNvPr id="520" name="Google Shape;520;p9"/>
          <p:cNvSpPr txBox="1">
            <a:spLocks noGrp="1"/>
          </p:cNvSpPr>
          <p:nvPr>
            <p:ph type="subTitle" idx="1"/>
          </p:nvPr>
        </p:nvSpPr>
        <p:spPr>
          <a:xfrm>
            <a:off x="4965725" y="2495550"/>
            <a:ext cx="3066900" cy="9186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800"/>
              <a:buNone/>
              <a:defRPr sz="1800">
                <a:solidFill>
                  <a:schemeClr val="accent4"/>
                </a:solidFill>
              </a:defRPr>
            </a:lvl1pPr>
            <a:lvl2pPr lvl="1" algn="ctr" rtl="0">
              <a:lnSpc>
                <a:spcPct val="100000"/>
              </a:lnSpc>
              <a:spcBef>
                <a:spcPts val="0"/>
              </a:spcBef>
              <a:spcAft>
                <a:spcPts val="0"/>
              </a:spcAft>
              <a:buClr>
                <a:schemeClr val="accent1"/>
              </a:buClr>
              <a:buSzPts val="1800"/>
              <a:buNone/>
              <a:defRPr sz="1800">
                <a:solidFill>
                  <a:schemeClr val="accent1"/>
                </a:solidFill>
              </a:defRPr>
            </a:lvl2pPr>
            <a:lvl3pPr lvl="2" algn="ctr" rtl="0">
              <a:lnSpc>
                <a:spcPct val="100000"/>
              </a:lnSpc>
              <a:spcBef>
                <a:spcPts val="0"/>
              </a:spcBef>
              <a:spcAft>
                <a:spcPts val="0"/>
              </a:spcAft>
              <a:buClr>
                <a:schemeClr val="accent1"/>
              </a:buClr>
              <a:buSzPts val="1800"/>
              <a:buNone/>
              <a:defRPr sz="1800">
                <a:solidFill>
                  <a:schemeClr val="accent1"/>
                </a:solidFill>
              </a:defRPr>
            </a:lvl3pPr>
            <a:lvl4pPr lvl="3" algn="ctr" rtl="0">
              <a:lnSpc>
                <a:spcPct val="100000"/>
              </a:lnSpc>
              <a:spcBef>
                <a:spcPts val="0"/>
              </a:spcBef>
              <a:spcAft>
                <a:spcPts val="0"/>
              </a:spcAft>
              <a:buClr>
                <a:schemeClr val="accent1"/>
              </a:buClr>
              <a:buSzPts val="1800"/>
              <a:buNone/>
              <a:defRPr sz="1800">
                <a:solidFill>
                  <a:schemeClr val="accent1"/>
                </a:solidFill>
              </a:defRPr>
            </a:lvl4pPr>
            <a:lvl5pPr lvl="4" algn="ctr" rtl="0">
              <a:lnSpc>
                <a:spcPct val="100000"/>
              </a:lnSpc>
              <a:spcBef>
                <a:spcPts val="0"/>
              </a:spcBef>
              <a:spcAft>
                <a:spcPts val="0"/>
              </a:spcAft>
              <a:buClr>
                <a:schemeClr val="accent1"/>
              </a:buClr>
              <a:buSzPts val="1800"/>
              <a:buNone/>
              <a:defRPr sz="1800">
                <a:solidFill>
                  <a:schemeClr val="accent1"/>
                </a:solidFill>
              </a:defRPr>
            </a:lvl5pPr>
            <a:lvl6pPr lvl="5" algn="ctr" rtl="0">
              <a:lnSpc>
                <a:spcPct val="100000"/>
              </a:lnSpc>
              <a:spcBef>
                <a:spcPts val="0"/>
              </a:spcBef>
              <a:spcAft>
                <a:spcPts val="0"/>
              </a:spcAft>
              <a:buClr>
                <a:schemeClr val="accent1"/>
              </a:buClr>
              <a:buSzPts val="1800"/>
              <a:buNone/>
              <a:defRPr sz="1800">
                <a:solidFill>
                  <a:schemeClr val="accent1"/>
                </a:solidFill>
              </a:defRPr>
            </a:lvl6pPr>
            <a:lvl7pPr lvl="6" algn="ctr" rtl="0">
              <a:lnSpc>
                <a:spcPct val="100000"/>
              </a:lnSpc>
              <a:spcBef>
                <a:spcPts val="0"/>
              </a:spcBef>
              <a:spcAft>
                <a:spcPts val="0"/>
              </a:spcAft>
              <a:buClr>
                <a:schemeClr val="accent1"/>
              </a:buClr>
              <a:buSzPts val="1800"/>
              <a:buNone/>
              <a:defRPr sz="1800">
                <a:solidFill>
                  <a:schemeClr val="accent1"/>
                </a:solidFill>
              </a:defRPr>
            </a:lvl7pPr>
            <a:lvl8pPr lvl="7" algn="ctr" rtl="0">
              <a:lnSpc>
                <a:spcPct val="100000"/>
              </a:lnSpc>
              <a:spcBef>
                <a:spcPts val="0"/>
              </a:spcBef>
              <a:spcAft>
                <a:spcPts val="0"/>
              </a:spcAft>
              <a:buClr>
                <a:schemeClr val="accent1"/>
              </a:buClr>
              <a:buSzPts val="1800"/>
              <a:buNone/>
              <a:defRPr sz="1800">
                <a:solidFill>
                  <a:schemeClr val="accent1"/>
                </a:solidFill>
              </a:defRPr>
            </a:lvl8pPr>
            <a:lvl9pPr lvl="8" algn="ctr" rtl="0">
              <a:lnSpc>
                <a:spcPct val="100000"/>
              </a:lnSpc>
              <a:spcBef>
                <a:spcPts val="0"/>
              </a:spcBef>
              <a:spcAft>
                <a:spcPts val="0"/>
              </a:spcAft>
              <a:buClr>
                <a:schemeClr val="accent1"/>
              </a:buClr>
              <a:buSzPts val="1800"/>
              <a:buNone/>
              <a:defRPr sz="1800">
                <a:solidFill>
                  <a:schemeClr val="accent1"/>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1"/>
        <p:cNvGrpSpPr/>
        <p:nvPr/>
      </p:nvGrpSpPr>
      <p:grpSpPr>
        <a:xfrm>
          <a:off x="0" y="0"/>
          <a:ext cx="0" cy="0"/>
          <a:chOff x="0" y="0"/>
          <a:chExt cx="0" cy="0"/>
        </a:xfrm>
      </p:grpSpPr>
      <p:sp>
        <p:nvSpPr>
          <p:cNvPr id="522" name="Google Shape;522;p10"/>
          <p:cNvSpPr/>
          <p:nvPr/>
        </p:nvSpPr>
        <p:spPr>
          <a:xfrm rot="-10799889">
            <a:off x="-44225" y="13850"/>
            <a:ext cx="9288600" cy="5123400"/>
          </a:xfrm>
          <a:prstGeom prst="rect">
            <a:avLst/>
          </a:prstGeom>
          <a:gradFill>
            <a:gsLst>
              <a:gs pos="0">
                <a:schemeClr val="dk2"/>
              </a:gs>
              <a:gs pos="77000">
                <a:srgbClr val="1D0D24">
                  <a:alpha val="0"/>
                </a:srgbClr>
              </a:gs>
              <a:gs pos="100000">
                <a:srgbClr val="1D0D24">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0"/>
          <p:cNvSpPr/>
          <p:nvPr/>
        </p:nvSpPr>
        <p:spPr>
          <a:xfrm rot="111">
            <a:off x="-44225" y="150"/>
            <a:ext cx="9288600" cy="2912100"/>
          </a:xfrm>
          <a:prstGeom prst="rect">
            <a:avLst/>
          </a:prstGeom>
          <a:gradFill>
            <a:gsLst>
              <a:gs pos="0">
                <a:schemeClr val="dk2"/>
              </a:gs>
              <a:gs pos="77000">
                <a:srgbClr val="1D0D24">
                  <a:alpha val="0"/>
                </a:srgbClr>
              </a:gs>
              <a:gs pos="100000">
                <a:srgbClr val="1D0D24">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4" name="Google Shape;524;p10"/>
          <p:cNvGrpSpPr/>
          <p:nvPr/>
        </p:nvGrpSpPr>
        <p:grpSpPr>
          <a:xfrm>
            <a:off x="-100309" y="-413298"/>
            <a:ext cx="9344800" cy="5970256"/>
            <a:chOff x="1731950" y="2464950"/>
            <a:chExt cx="4224975" cy="2699275"/>
          </a:xfrm>
        </p:grpSpPr>
        <p:sp>
          <p:nvSpPr>
            <p:cNvPr id="525" name="Google Shape;525;p10"/>
            <p:cNvSpPr/>
            <p:nvPr/>
          </p:nvSpPr>
          <p:spPr>
            <a:xfrm>
              <a:off x="1731950" y="2464950"/>
              <a:ext cx="4224975" cy="2699275"/>
            </a:xfrm>
            <a:custGeom>
              <a:avLst/>
              <a:gdLst/>
              <a:ahLst/>
              <a:cxnLst/>
              <a:rect l="l" t="t" r="r" b="b"/>
              <a:pathLst>
                <a:path w="168999" h="107971" extrusionOk="0">
                  <a:moveTo>
                    <a:pt x="168698" y="276"/>
                  </a:moveTo>
                  <a:lnTo>
                    <a:pt x="168698" y="107695"/>
                  </a:lnTo>
                  <a:lnTo>
                    <a:pt x="277" y="107695"/>
                  </a:lnTo>
                  <a:lnTo>
                    <a:pt x="277" y="276"/>
                  </a:lnTo>
                  <a:close/>
                  <a:moveTo>
                    <a:pt x="1" y="0"/>
                  </a:moveTo>
                  <a:lnTo>
                    <a:pt x="1" y="107971"/>
                  </a:lnTo>
                  <a:lnTo>
                    <a:pt x="168999" y="107971"/>
                  </a:lnTo>
                  <a:lnTo>
                    <a:pt x="168999"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0"/>
            <p:cNvSpPr/>
            <p:nvPr/>
          </p:nvSpPr>
          <p:spPr>
            <a:xfrm>
              <a:off x="1735725" y="5028875"/>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0"/>
            <p:cNvSpPr/>
            <p:nvPr/>
          </p:nvSpPr>
          <p:spPr>
            <a:xfrm>
              <a:off x="1735725" y="4900425"/>
              <a:ext cx="4217450" cy="7525"/>
            </a:xfrm>
            <a:custGeom>
              <a:avLst/>
              <a:gdLst/>
              <a:ahLst/>
              <a:cxnLst/>
              <a:rect l="l" t="t" r="r" b="b"/>
              <a:pathLst>
                <a:path w="168698" h="301"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0"/>
            <p:cNvSpPr/>
            <p:nvPr/>
          </p:nvSpPr>
          <p:spPr>
            <a:xfrm>
              <a:off x="1735725" y="4772600"/>
              <a:ext cx="4217450" cy="6925"/>
            </a:xfrm>
            <a:custGeom>
              <a:avLst/>
              <a:gdLst/>
              <a:ahLst/>
              <a:cxnLst/>
              <a:rect l="l" t="t" r="r" b="b"/>
              <a:pathLst>
                <a:path w="168698" h="277"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0"/>
            <p:cNvSpPr/>
            <p:nvPr/>
          </p:nvSpPr>
          <p:spPr>
            <a:xfrm>
              <a:off x="1735725" y="4644150"/>
              <a:ext cx="4217450" cy="7550"/>
            </a:xfrm>
            <a:custGeom>
              <a:avLst/>
              <a:gdLst/>
              <a:ahLst/>
              <a:cxnLst/>
              <a:rect l="l" t="t" r="r" b="b"/>
              <a:pathLst>
                <a:path w="168698" h="302" extrusionOk="0">
                  <a:moveTo>
                    <a:pt x="0" y="1"/>
                  </a:moveTo>
                  <a:lnTo>
                    <a:pt x="0" y="301"/>
                  </a:lnTo>
                  <a:lnTo>
                    <a:pt x="168698" y="301"/>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0"/>
            <p:cNvSpPr/>
            <p:nvPr/>
          </p:nvSpPr>
          <p:spPr>
            <a:xfrm>
              <a:off x="1735725" y="4516325"/>
              <a:ext cx="4217450" cy="6925"/>
            </a:xfrm>
            <a:custGeom>
              <a:avLst/>
              <a:gdLst/>
              <a:ahLst/>
              <a:cxnLst/>
              <a:rect l="l" t="t" r="r" b="b"/>
              <a:pathLst>
                <a:path w="168698" h="277" extrusionOk="0">
                  <a:moveTo>
                    <a:pt x="0" y="1"/>
                  </a:moveTo>
                  <a:lnTo>
                    <a:pt x="0" y="276"/>
                  </a:lnTo>
                  <a:lnTo>
                    <a:pt x="168698" y="276"/>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0"/>
            <p:cNvSpPr/>
            <p:nvPr/>
          </p:nvSpPr>
          <p:spPr>
            <a:xfrm>
              <a:off x="1735725" y="4387875"/>
              <a:ext cx="4217450" cy="6925"/>
            </a:xfrm>
            <a:custGeom>
              <a:avLst/>
              <a:gdLst/>
              <a:ahLst/>
              <a:cxnLst/>
              <a:rect l="l" t="t" r="r" b="b"/>
              <a:pathLst>
                <a:path w="168698" h="277" extrusionOk="0">
                  <a:moveTo>
                    <a:pt x="0" y="1"/>
                  </a:moveTo>
                  <a:lnTo>
                    <a:pt x="0" y="277"/>
                  </a:lnTo>
                  <a:lnTo>
                    <a:pt x="168698" y="277"/>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0"/>
            <p:cNvSpPr/>
            <p:nvPr/>
          </p:nvSpPr>
          <p:spPr>
            <a:xfrm>
              <a:off x="1735725" y="4259450"/>
              <a:ext cx="4217450" cy="7525"/>
            </a:xfrm>
            <a:custGeom>
              <a:avLst/>
              <a:gdLst/>
              <a:ahLst/>
              <a:cxnLst/>
              <a:rect l="l" t="t" r="r" b="b"/>
              <a:pathLst>
                <a:path w="168698" h="301"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0"/>
            <p:cNvSpPr/>
            <p:nvPr/>
          </p:nvSpPr>
          <p:spPr>
            <a:xfrm>
              <a:off x="1735725" y="4131625"/>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0"/>
            <p:cNvSpPr/>
            <p:nvPr/>
          </p:nvSpPr>
          <p:spPr>
            <a:xfrm>
              <a:off x="1735725" y="4003175"/>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0"/>
            <p:cNvSpPr/>
            <p:nvPr/>
          </p:nvSpPr>
          <p:spPr>
            <a:xfrm>
              <a:off x="1735725" y="3874725"/>
              <a:ext cx="4217450" cy="7550"/>
            </a:xfrm>
            <a:custGeom>
              <a:avLst/>
              <a:gdLst/>
              <a:ahLst/>
              <a:cxnLst/>
              <a:rect l="l" t="t" r="r" b="b"/>
              <a:pathLst>
                <a:path w="168698" h="302"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0"/>
            <p:cNvSpPr/>
            <p:nvPr/>
          </p:nvSpPr>
          <p:spPr>
            <a:xfrm>
              <a:off x="1735725" y="3746900"/>
              <a:ext cx="4217450" cy="6925"/>
            </a:xfrm>
            <a:custGeom>
              <a:avLst/>
              <a:gdLst/>
              <a:ahLst/>
              <a:cxnLst/>
              <a:rect l="l" t="t" r="r" b="b"/>
              <a:pathLst>
                <a:path w="168698" h="277" extrusionOk="0">
                  <a:moveTo>
                    <a:pt x="0" y="1"/>
                  </a:moveTo>
                  <a:lnTo>
                    <a:pt x="0" y="276"/>
                  </a:lnTo>
                  <a:lnTo>
                    <a:pt x="168698" y="276"/>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0"/>
            <p:cNvSpPr/>
            <p:nvPr/>
          </p:nvSpPr>
          <p:spPr>
            <a:xfrm>
              <a:off x="1735725" y="3618450"/>
              <a:ext cx="4217450" cy="7550"/>
            </a:xfrm>
            <a:custGeom>
              <a:avLst/>
              <a:gdLst/>
              <a:ahLst/>
              <a:cxnLst/>
              <a:rect l="l" t="t" r="r" b="b"/>
              <a:pathLst>
                <a:path w="168698" h="302" extrusionOk="0">
                  <a:moveTo>
                    <a:pt x="0" y="1"/>
                  </a:moveTo>
                  <a:lnTo>
                    <a:pt x="0" y="302"/>
                  </a:lnTo>
                  <a:lnTo>
                    <a:pt x="168698" y="302"/>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0"/>
            <p:cNvSpPr/>
            <p:nvPr/>
          </p:nvSpPr>
          <p:spPr>
            <a:xfrm>
              <a:off x="1735725" y="3490625"/>
              <a:ext cx="4217450" cy="6925"/>
            </a:xfrm>
            <a:custGeom>
              <a:avLst/>
              <a:gdLst/>
              <a:ahLst/>
              <a:cxnLst/>
              <a:rect l="l" t="t" r="r" b="b"/>
              <a:pathLst>
                <a:path w="168698" h="277" extrusionOk="0">
                  <a:moveTo>
                    <a:pt x="0" y="1"/>
                  </a:moveTo>
                  <a:lnTo>
                    <a:pt x="0" y="277"/>
                  </a:lnTo>
                  <a:lnTo>
                    <a:pt x="168698" y="277"/>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0"/>
            <p:cNvSpPr/>
            <p:nvPr/>
          </p:nvSpPr>
          <p:spPr>
            <a:xfrm>
              <a:off x="1735725" y="3362200"/>
              <a:ext cx="4217450" cy="6900"/>
            </a:xfrm>
            <a:custGeom>
              <a:avLst/>
              <a:gdLst/>
              <a:ahLst/>
              <a:cxnLst/>
              <a:rect l="l" t="t" r="r" b="b"/>
              <a:pathLst>
                <a:path w="168698" h="276"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0"/>
            <p:cNvSpPr/>
            <p:nvPr/>
          </p:nvSpPr>
          <p:spPr>
            <a:xfrm>
              <a:off x="1735725" y="3233750"/>
              <a:ext cx="4217450" cy="7525"/>
            </a:xfrm>
            <a:custGeom>
              <a:avLst/>
              <a:gdLst/>
              <a:ahLst/>
              <a:cxnLst/>
              <a:rect l="l" t="t" r="r" b="b"/>
              <a:pathLst>
                <a:path w="168698" h="301" extrusionOk="0">
                  <a:moveTo>
                    <a:pt x="0" y="0"/>
                  </a:moveTo>
                  <a:lnTo>
                    <a:pt x="0" y="301"/>
                  </a:lnTo>
                  <a:lnTo>
                    <a:pt x="168698" y="301"/>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0"/>
            <p:cNvSpPr/>
            <p:nvPr/>
          </p:nvSpPr>
          <p:spPr>
            <a:xfrm>
              <a:off x="1735725" y="3105925"/>
              <a:ext cx="4217450" cy="6925"/>
            </a:xfrm>
            <a:custGeom>
              <a:avLst/>
              <a:gdLst/>
              <a:ahLst/>
              <a:cxnLst/>
              <a:rect l="l" t="t" r="r" b="b"/>
              <a:pathLst>
                <a:path w="168698" h="277" extrusionOk="0">
                  <a:moveTo>
                    <a:pt x="0" y="0"/>
                  </a:moveTo>
                  <a:lnTo>
                    <a:pt x="0" y="276"/>
                  </a:lnTo>
                  <a:lnTo>
                    <a:pt x="168698" y="276"/>
                  </a:lnTo>
                  <a:lnTo>
                    <a:pt x="168698"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0"/>
            <p:cNvSpPr/>
            <p:nvPr/>
          </p:nvSpPr>
          <p:spPr>
            <a:xfrm>
              <a:off x="1735725" y="2977475"/>
              <a:ext cx="4217450" cy="7550"/>
            </a:xfrm>
            <a:custGeom>
              <a:avLst/>
              <a:gdLst/>
              <a:ahLst/>
              <a:cxnLst/>
              <a:rect l="l" t="t" r="r" b="b"/>
              <a:pathLst>
                <a:path w="168698" h="302" extrusionOk="0">
                  <a:moveTo>
                    <a:pt x="0" y="1"/>
                  </a:moveTo>
                  <a:lnTo>
                    <a:pt x="0" y="301"/>
                  </a:lnTo>
                  <a:lnTo>
                    <a:pt x="168698" y="301"/>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0"/>
            <p:cNvSpPr/>
            <p:nvPr/>
          </p:nvSpPr>
          <p:spPr>
            <a:xfrm>
              <a:off x="1735725" y="2849025"/>
              <a:ext cx="4217450" cy="7550"/>
            </a:xfrm>
            <a:custGeom>
              <a:avLst/>
              <a:gdLst/>
              <a:ahLst/>
              <a:cxnLst/>
              <a:rect l="l" t="t" r="r" b="b"/>
              <a:pathLst>
                <a:path w="168698" h="302" extrusionOk="0">
                  <a:moveTo>
                    <a:pt x="0" y="1"/>
                  </a:moveTo>
                  <a:lnTo>
                    <a:pt x="0" y="301"/>
                  </a:lnTo>
                  <a:lnTo>
                    <a:pt x="168698" y="301"/>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0"/>
            <p:cNvSpPr/>
            <p:nvPr/>
          </p:nvSpPr>
          <p:spPr>
            <a:xfrm>
              <a:off x="1735725" y="2721200"/>
              <a:ext cx="4217450" cy="6925"/>
            </a:xfrm>
            <a:custGeom>
              <a:avLst/>
              <a:gdLst/>
              <a:ahLst/>
              <a:cxnLst/>
              <a:rect l="l" t="t" r="r" b="b"/>
              <a:pathLst>
                <a:path w="168698" h="277" extrusionOk="0">
                  <a:moveTo>
                    <a:pt x="0" y="1"/>
                  </a:moveTo>
                  <a:lnTo>
                    <a:pt x="0" y="277"/>
                  </a:lnTo>
                  <a:lnTo>
                    <a:pt x="168698" y="277"/>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0"/>
            <p:cNvSpPr/>
            <p:nvPr/>
          </p:nvSpPr>
          <p:spPr>
            <a:xfrm>
              <a:off x="1735725" y="2592750"/>
              <a:ext cx="4217450" cy="7550"/>
            </a:xfrm>
            <a:custGeom>
              <a:avLst/>
              <a:gdLst/>
              <a:ahLst/>
              <a:cxnLst/>
              <a:rect l="l" t="t" r="r" b="b"/>
              <a:pathLst>
                <a:path w="168698" h="302" extrusionOk="0">
                  <a:moveTo>
                    <a:pt x="0" y="1"/>
                  </a:moveTo>
                  <a:lnTo>
                    <a:pt x="0" y="302"/>
                  </a:lnTo>
                  <a:lnTo>
                    <a:pt x="168698" y="302"/>
                  </a:lnTo>
                  <a:lnTo>
                    <a:pt x="168698" y="1"/>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0"/>
            <p:cNvSpPr/>
            <p:nvPr/>
          </p:nvSpPr>
          <p:spPr>
            <a:xfrm>
              <a:off x="5748900"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0"/>
            <p:cNvSpPr/>
            <p:nvPr/>
          </p:nvSpPr>
          <p:spPr>
            <a:xfrm>
              <a:off x="5547750" y="2468075"/>
              <a:ext cx="7550" cy="2692400"/>
            </a:xfrm>
            <a:custGeom>
              <a:avLst/>
              <a:gdLst/>
              <a:ahLst/>
              <a:cxnLst/>
              <a:rect l="l" t="t" r="r" b="b"/>
              <a:pathLst>
                <a:path w="302" h="107696" extrusionOk="0">
                  <a:moveTo>
                    <a:pt x="1" y="0"/>
                  </a:moveTo>
                  <a:lnTo>
                    <a:pt x="1" y="107695"/>
                  </a:lnTo>
                  <a:lnTo>
                    <a:pt x="302" y="107695"/>
                  </a:lnTo>
                  <a:lnTo>
                    <a:pt x="302"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0"/>
            <p:cNvSpPr/>
            <p:nvPr/>
          </p:nvSpPr>
          <p:spPr>
            <a:xfrm>
              <a:off x="5347250" y="2468075"/>
              <a:ext cx="6925" cy="2692400"/>
            </a:xfrm>
            <a:custGeom>
              <a:avLst/>
              <a:gdLst/>
              <a:ahLst/>
              <a:cxnLst/>
              <a:rect l="l" t="t" r="r" b="b"/>
              <a:pathLst>
                <a:path w="277" h="107696" extrusionOk="0">
                  <a:moveTo>
                    <a:pt x="1" y="0"/>
                  </a:moveTo>
                  <a:lnTo>
                    <a:pt x="1" y="107695"/>
                  </a:lnTo>
                  <a:lnTo>
                    <a:pt x="277" y="107695"/>
                  </a:lnTo>
                  <a:lnTo>
                    <a:pt x="277"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0"/>
            <p:cNvSpPr/>
            <p:nvPr/>
          </p:nvSpPr>
          <p:spPr>
            <a:xfrm>
              <a:off x="5146125"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0"/>
            <p:cNvSpPr/>
            <p:nvPr/>
          </p:nvSpPr>
          <p:spPr>
            <a:xfrm>
              <a:off x="4945625"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0"/>
            <p:cNvSpPr/>
            <p:nvPr/>
          </p:nvSpPr>
          <p:spPr>
            <a:xfrm>
              <a:off x="4744500"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0"/>
            <p:cNvSpPr/>
            <p:nvPr/>
          </p:nvSpPr>
          <p:spPr>
            <a:xfrm>
              <a:off x="4543375" y="2468075"/>
              <a:ext cx="7550" cy="2692400"/>
            </a:xfrm>
            <a:custGeom>
              <a:avLst/>
              <a:gdLst/>
              <a:ahLst/>
              <a:cxnLst/>
              <a:rect l="l" t="t" r="r" b="b"/>
              <a:pathLst>
                <a:path w="302"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0"/>
            <p:cNvSpPr/>
            <p:nvPr/>
          </p:nvSpPr>
          <p:spPr>
            <a:xfrm>
              <a:off x="4342875" y="2468075"/>
              <a:ext cx="6925" cy="2692400"/>
            </a:xfrm>
            <a:custGeom>
              <a:avLst/>
              <a:gdLst/>
              <a:ahLst/>
              <a:cxnLst/>
              <a:rect l="l" t="t" r="r" b="b"/>
              <a:pathLst>
                <a:path w="277"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0"/>
            <p:cNvSpPr/>
            <p:nvPr/>
          </p:nvSpPr>
          <p:spPr>
            <a:xfrm>
              <a:off x="4141750" y="2468075"/>
              <a:ext cx="7525" cy="2692400"/>
            </a:xfrm>
            <a:custGeom>
              <a:avLst/>
              <a:gdLst/>
              <a:ahLst/>
              <a:cxnLst/>
              <a:rect l="l" t="t" r="r" b="b"/>
              <a:pathLst>
                <a:path w="301"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0"/>
            <p:cNvSpPr/>
            <p:nvPr/>
          </p:nvSpPr>
          <p:spPr>
            <a:xfrm>
              <a:off x="3941250"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0"/>
            <p:cNvSpPr/>
            <p:nvPr/>
          </p:nvSpPr>
          <p:spPr>
            <a:xfrm>
              <a:off x="3740125" y="2468075"/>
              <a:ext cx="7525" cy="2692400"/>
            </a:xfrm>
            <a:custGeom>
              <a:avLst/>
              <a:gdLst/>
              <a:ahLst/>
              <a:cxnLst/>
              <a:rect l="l" t="t" r="r" b="b"/>
              <a:pathLst>
                <a:path w="301"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0"/>
            <p:cNvSpPr/>
            <p:nvPr/>
          </p:nvSpPr>
          <p:spPr>
            <a:xfrm>
              <a:off x="3539600" y="2468075"/>
              <a:ext cx="6925" cy="2692400"/>
            </a:xfrm>
            <a:custGeom>
              <a:avLst/>
              <a:gdLst/>
              <a:ahLst/>
              <a:cxnLst/>
              <a:rect l="l" t="t" r="r" b="b"/>
              <a:pathLst>
                <a:path w="277" h="107696" extrusionOk="0">
                  <a:moveTo>
                    <a:pt x="1" y="0"/>
                  </a:moveTo>
                  <a:lnTo>
                    <a:pt x="1" y="107695"/>
                  </a:lnTo>
                  <a:lnTo>
                    <a:pt x="277" y="107695"/>
                  </a:lnTo>
                  <a:lnTo>
                    <a:pt x="277"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0"/>
            <p:cNvSpPr/>
            <p:nvPr/>
          </p:nvSpPr>
          <p:spPr>
            <a:xfrm>
              <a:off x="3338475" y="2468075"/>
              <a:ext cx="7550" cy="2692400"/>
            </a:xfrm>
            <a:custGeom>
              <a:avLst/>
              <a:gdLst/>
              <a:ahLst/>
              <a:cxnLst/>
              <a:rect l="l" t="t" r="r" b="b"/>
              <a:pathLst>
                <a:path w="302" h="107696" extrusionOk="0">
                  <a:moveTo>
                    <a:pt x="1" y="0"/>
                  </a:moveTo>
                  <a:lnTo>
                    <a:pt x="1" y="107695"/>
                  </a:lnTo>
                  <a:lnTo>
                    <a:pt x="302" y="107695"/>
                  </a:lnTo>
                  <a:lnTo>
                    <a:pt x="302"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0"/>
            <p:cNvSpPr/>
            <p:nvPr/>
          </p:nvSpPr>
          <p:spPr>
            <a:xfrm>
              <a:off x="3137975"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0"/>
            <p:cNvSpPr/>
            <p:nvPr/>
          </p:nvSpPr>
          <p:spPr>
            <a:xfrm>
              <a:off x="2936850" y="2468075"/>
              <a:ext cx="7550" cy="2692400"/>
            </a:xfrm>
            <a:custGeom>
              <a:avLst/>
              <a:gdLst/>
              <a:ahLst/>
              <a:cxnLst/>
              <a:rect l="l" t="t" r="r" b="b"/>
              <a:pathLst>
                <a:path w="302" h="107696" extrusionOk="0">
                  <a:moveTo>
                    <a:pt x="1" y="0"/>
                  </a:moveTo>
                  <a:lnTo>
                    <a:pt x="1"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0"/>
            <p:cNvSpPr/>
            <p:nvPr/>
          </p:nvSpPr>
          <p:spPr>
            <a:xfrm>
              <a:off x="2736350" y="2468075"/>
              <a:ext cx="6925" cy="2692400"/>
            </a:xfrm>
            <a:custGeom>
              <a:avLst/>
              <a:gdLst/>
              <a:ahLst/>
              <a:cxnLst/>
              <a:rect l="l" t="t" r="r" b="b"/>
              <a:pathLst>
                <a:path w="277" h="107696" extrusionOk="0">
                  <a:moveTo>
                    <a:pt x="1" y="0"/>
                  </a:moveTo>
                  <a:lnTo>
                    <a:pt x="1"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0"/>
            <p:cNvSpPr/>
            <p:nvPr/>
          </p:nvSpPr>
          <p:spPr>
            <a:xfrm>
              <a:off x="2535225" y="2468075"/>
              <a:ext cx="7550" cy="2692400"/>
            </a:xfrm>
            <a:custGeom>
              <a:avLst/>
              <a:gdLst/>
              <a:ahLst/>
              <a:cxnLst/>
              <a:rect l="l" t="t" r="r" b="b"/>
              <a:pathLst>
                <a:path w="302"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0"/>
            <p:cNvSpPr/>
            <p:nvPr/>
          </p:nvSpPr>
          <p:spPr>
            <a:xfrm>
              <a:off x="2334725"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0"/>
            <p:cNvSpPr/>
            <p:nvPr/>
          </p:nvSpPr>
          <p:spPr>
            <a:xfrm>
              <a:off x="2133600" y="2468075"/>
              <a:ext cx="7525" cy="2692400"/>
            </a:xfrm>
            <a:custGeom>
              <a:avLst/>
              <a:gdLst/>
              <a:ahLst/>
              <a:cxnLst/>
              <a:rect l="l" t="t" r="r" b="b"/>
              <a:pathLst>
                <a:path w="301" h="107696" extrusionOk="0">
                  <a:moveTo>
                    <a:pt x="0" y="0"/>
                  </a:moveTo>
                  <a:lnTo>
                    <a:pt x="0" y="107695"/>
                  </a:lnTo>
                  <a:lnTo>
                    <a:pt x="301" y="107695"/>
                  </a:lnTo>
                  <a:lnTo>
                    <a:pt x="301"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0"/>
            <p:cNvSpPr/>
            <p:nvPr/>
          </p:nvSpPr>
          <p:spPr>
            <a:xfrm>
              <a:off x="1933100" y="2468075"/>
              <a:ext cx="6900" cy="2692400"/>
            </a:xfrm>
            <a:custGeom>
              <a:avLst/>
              <a:gdLst/>
              <a:ahLst/>
              <a:cxnLst/>
              <a:rect l="l" t="t" r="r" b="b"/>
              <a:pathLst>
                <a:path w="276" h="107696" extrusionOk="0">
                  <a:moveTo>
                    <a:pt x="0" y="0"/>
                  </a:moveTo>
                  <a:lnTo>
                    <a:pt x="0" y="107695"/>
                  </a:lnTo>
                  <a:lnTo>
                    <a:pt x="276" y="107695"/>
                  </a:lnTo>
                  <a:lnTo>
                    <a:pt x="276" y="0"/>
                  </a:lnTo>
                  <a:close/>
                </a:path>
              </a:pathLst>
            </a:custGeom>
            <a:solidFill>
              <a:srgbClr val="FFFFFF">
                <a:alpha val="12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6" name="Google Shape;566;p10"/>
          <p:cNvSpPr/>
          <p:nvPr/>
        </p:nvSpPr>
        <p:spPr>
          <a:xfrm rot="2700000">
            <a:off x="7521104" y="244460"/>
            <a:ext cx="1544745" cy="4654601"/>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0"/>
          <p:cNvSpPr/>
          <p:nvPr/>
        </p:nvSpPr>
        <p:spPr>
          <a:xfrm rot="2700000">
            <a:off x="3643655" y="-1792824"/>
            <a:ext cx="1544745" cy="5651197"/>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0"/>
          <p:cNvSpPr/>
          <p:nvPr/>
        </p:nvSpPr>
        <p:spPr>
          <a:xfrm rot="-8100000">
            <a:off x="2964354" y="1737047"/>
            <a:ext cx="1544745" cy="4654601"/>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0"/>
          <p:cNvSpPr/>
          <p:nvPr/>
        </p:nvSpPr>
        <p:spPr>
          <a:xfrm rot="-8100000">
            <a:off x="-1672746" y="1944247"/>
            <a:ext cx="1544745" cy="4654601"/>
          </a:xfrm>
          <a:prstGeom prst="rect">
            <a:avLst/>
          </a:prstGeom>
          <a:gradFill>
            <a:gsLst>
              <a:gs pos="0">
                <a:srgbClr val="C750E9">
                  <a:alpha val="46274"/>
                </a:srgbClr>
              </a:gs>
              <a:gs pos="77000">
                <a:srgbClr val="C750E9">
                  <a:alpha val="0"/>
                </a:srgbClr>
              </a:gs>
              <a:gs pos="100000">
                <a:srgbClr val="C750E9">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0"/>
          <p:cNvSpPr/>
          <p:nvPr/>
        </p:nvSpPr>
        <p:spPr>
          <a:xfrm rot="-8100000">
            <a:off x="7273275" y="-1147459"/>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0"/>
          <p:cNvSpPr/>
          <p:nvPr/>
        </p:nvSpPr>
        <p:spPr>
          <a:xfrm rot="-8100000">
            <a:off x="-345675" y="2731691"/>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0"/>
          <p:cNvSpPr/>
          <p:nvPr/>
        </p:nvSpPr>
        <p:spPr>
          <a:xfrm rot="-8100000">
            <a:off x="9008487" y="875753"/>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0"/>
          <p:cNvSpPr/>
          <p:nvPr/>
        </p:nvSpPr>
        <p:spPr>
          <a:xfrm rot="-8100000">
            <a:off x="6722800" y="3899616"/>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0"/>
          <p:cNvSpPr/>
          <p:nvPr/>
        </p:nvSpPr>
        <p:spPr>
          <a:xfrm rot="-8100000">
            <a:off x="2816675" y="3899616"/>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5" name="Google Shape;575;p10"/>
          <p:cNvGrpSpPr/>
          <p:nvPr/>
        </p:nvGrpSpPr>
        <p:grpSpPr>
          <a:xfrm>
            <a:off x="607558" y="4076539"/>
            <a:ext cx="683874" cy="663110"/>
            <a:chOff x="4597724" y="1112574"/>
            <a:chExt cx="876312" cy="849705"/>
          </a:xfrm>
        </p:grpSpPr>
        <p:sp>
          <p:nvSpPr>
            <p:cNvPr id="576" name="Google Shape;576;p10"/>
            <p:cNvSpPr/>
            <p:nvPr/>
          </p:nvSpPr>
          <p:spPr>
            <a:xfrm>
              <a:off x="4669436" y="1144179"/>
              <a:ext cx="804600" cy="818100"/>
            </a:xfrm>
            <a:prstGeom prst="mathPlus">
              <a:avLst>
                <a:gd name="adj1" fmla="val 15784"/>
              </a:avLst>
            </a:prstGeom>
            <a:gradFill>
              <a:gsLst>
                <a:gs pos="0">
                  <a:schemeClr val="dk1"/>
                </a:gs>
                <a:gs pos="100000">
                  <a:schemeClr val="accent1"/>
                </a:gs>
              </a:gsLst>
              <a:lin ang="5400012" scaled="0"/>
            </a:gradFill>
            <a:ln>
              <a:noFill/>
            </a:ln>
            <a:effectLst>
              <a:outerShdw blurRad="542925" dist="19050" algn="bl" rotWithShape="0">
                <a:schemeClr val="dk2">
                  <a:alpha val="4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0"/>
            <p:cNvSpPr/>
            <p:nvPr/>
          </p:nvSpPr>
          <p:spPr>
            <a:xfrm>
              <a:off x="4597724" y="1112574"/>
              <a:ext cx="804600" cy="818100"/>
            </a:xfrm>
            <a:prstGeom prst="mathPlus">
              <a:avLst>
                <a:gd name="adj1" fmla="val 15784"/>
              </a:avLst>
            </a:prstGeom>
            <a:gradFill>
              <a:gsLst>
                <a:gs pos="0">
                  <a:schemeClr val="lt2"/>
                </a:gs>
                <a:gs pos="47000">
                  <a:schemeClr val="lt2"/>
                </a:gs>
                <a:gs pos="97000">
                  <a:schemeClr val="dk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8" name="Google Shape;578;p10"/>
          <p:cNvGrpSpPr/>
          <p:nvPr/>
        </p:nvGrpSpPr>
        <p:grpSpPr>
          <a:xfrm>
            <a:off x="4618831" y="4707308"/>
            <a:ext cx="814235" cy="814235"/>
            <a:chOff x="6094950" y="1036375"/>
            <a:chExt cx="1122000" cy="1122000"/>
          </a:xfrm>
        </p:grpSpPr>
        <p:sp>
          <p:nvSpPr>
            <p:cNvPr id="579" name="Google Shape;579;p10"/>
            <p:cNvSpPr/>
            <p:nvPr/>
          </p:nvSpPr>
          <p:spPr>
            <a:xfrm>
              <a:off x="6171150" y="1112575"/>
              <a:ext cx="1045800" cy="1045800"/>
            </a:xfrm>
            <a:prstGeom prst="donut">
              <a:avLst>
                <a:gd name="adj" fmla="val 13018"/>
              </a:avLst>
            </a:prstGeom>
            <a:gradFill>
              <a:gsLst>
                <a:gs pos="0">
                  <a:schemeClr val="lt1"/>
                </a:gs>
                <a:gs pos="100000">
                  <a:schemeClr val="dk2"/>
                </a:gs>
              </a:gsLst>
              <a:lin ang="5400012" scaled="0"/>
            </a:gradFill>
            <a:ln>
              <a:noFill/>
            </a:ln>
            <a:effectLst>
              <a:outerShdw blurRad="442913" dist="19050" dir="5400000" algn="bl" rotWithShape="0">
                <a:srgbClr val="000000">
                  <a:alpha val="3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0"/>
            <p:cNvSpPr/>
            <p:nvPr/>
          </p:nvSpPr>
          <p:spPr>
            <a:xfrm>
              <a:off x="6094950" y="1036375"/>
              <a:ext cx="1045800" cy="1045800"/>
            </a:xfrm>
            <a:prstGeom prst="donut">
              <a:avLst>
                <a:gd name="adj" fmla="val 13018"/>
              </a:avLst>
            </a:prstGeom>
            <a:gradFill>
              <a:gsLst>
                <a:gs pos="0">
                  <a:schemeClr val="dk1"/>
                </a:gs>
                <a:gs pos="3900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1" name="Google Shape;581;p10"/>
          <p:cNvGrpSpPr/>
          <p:nvPr/>
        </p:nvGrpSpPr>
        <p:grpSpPr>
          <a:xfrm>
            <a:off x="7571731" y="261895"/>
            <a:ext cx="814235" cy="814235"/>
            <a:chOff x="6094950" y="1036375"/>
            <a:chExt cx="1122000" cy="1122000"/>
          </a:xfrm>
        </p:grpSpPr>
        <p:sp>
          <p:nvSpPr>
            <p:cNvPr id="582" name="Google Shape;582;p10"/>
            <p:cNvSpPr/>
            <p:nvPr/>
          </p:nvSpPr>
          <p:spPr>
            <a:xfrm>
              <a:off x="6171150" y="1112575"/>
              <a:ext cx="1045800" cy="1045800"/>
            </a:xfrm>
            <a:prstGeom prst="donut">
              <a:avLst>
                <a:gd name="adj" fmla="val 13018"/>
              </a:avLst>
            </a:prstGeom>
            <a:gradFill>
              <a:gsLst>
                <a:gs pos="0">
                  <a:schemeClr val="lt1"/>
                </a:gs>
                <a:gs pos="100000">
                  <a:schemeClr val="dk2"/>
                </a:gs>
              </a:gsLst>
              <a:lin ang="5400012" scaled="0"/>
            </a:gradFill>
            <a:ln>
              <a:noFill/>
            </a:ln>
            <a:effectLst>
              <a:outerShdw blurRad="442913" dist="19050" dir="5400000" algn="bl" rotWithShape="0">
                <a:srgbClr val="000000">
                  <a:alpha val="3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0"/>
            <p:cNvSpPr/>
            <p:nvPr/>
          </p:nvSpPr>
          <p:spPr>
            <a:xfrm>
              <a:off x="6094950" y="1036375"/>
              <a:ext cx="1045800" cy="1045800"/>
            </a:xfrm>
            <a:prstGeom prst="donut">
              <a:avLst>
                <a:gd name="adj" fmla="val 13018"/>
              </a:avLst>
            </a:prstGeom>
            <a:gradFill>
              <a:gsLst>
                <a:gs pos="0">
                  <a:schemeClr val="dk1"/>
                </a:gs>
                <a:gs pos="3900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4" name="Google Shape;584;p10"/>
          <p:cNvSpPr txBox="1">
            <a:spLocks noGrp="1"/>
          </p:cNvSpPr>
          <p:nvPr>
            <p:ph type="ctrTitle"/>
          </p:nvPr>
        </p:nvSpPr>
        <p:spPr>
          <a:xfrm>
            <a:off x="712800" y="441350"/>
            <a:ext cx="4807500" cy="2044200"/>
          </a:xfrm>
          <a:prstGeom prst="rect">
            <a:avLst/>
          </a:prstGeom>
        </p:spPr>
        <p:txBody>
          <a:bodyPr spcFirstLastPara="1" wrap="square" lIns="91425" tIns="91425" rIns="91425" bIns="91425" anchor="t" anchorCtr="0">
            <a:noAutofit/>
          </a:bodyPr>
          <a:lstStyle>
            <a:lvl1pPr lvl="0" algn="l" rtl="0">
              <a:spcBef>
                <a:spcPts val="0"/>
              </a:spcBef>
              <a:spcAft>
                <a:spcPts val="0"/>
              </a:spcAft>
              <a:buClr>
                <a:schemeClr val="accent4"/>
              </a:buClr>
              <a:buSzPts val="7200"/>
              <a:buNone/>
              <a:defRPr sz="4000">
                <a:solidFill>
                  <a:schemeClr val="accent4"/>
                </a:solidFill>
              </a:defRPr>
            </a:lvl1pPr>
            <a:lvl2pPr lvl="1" algn="ctr" rtl="0">
              <a:lnSpc>
                <a:spcPct val="80000"/>
              </a:lnSpc>
              <a:spcBef>
                <a:spcPts val="0"/>
              </a:spcBef>
              <a:spcAft>
                <a:spcPts val="0"/>
              </a:spcAft>
              <a:buClr>
                <a:schemeClr val="accent4"/>
              </a:buClr>
              <a:buSzPts val="7200"/>
              <a:buNone/>
              <a:defRPr sz="7200">
                <a:solidFill>
                  <a:schemeClr val="accent4"/>
                </a:solidFill>
              </a:defRPr>
            </a:lvl2pPr>
            <a:lvl3pPr lvl="2" algn="ctr" rtl="0">
              <a:lnSpc>
                <a:spcPct val="80000"/>
              </a:lnSpc>
              <a:spcBef>
                <a:spcPts val="0"/>
              </a:spcBef>
              <a:spcAft>
                <a:spcPts val="0"/>
              </a:spcAft>
              <a:buClr>
                <a:schemeClr val="accent4"/>
              </a:buClr>
              <a:buSzPts val="7200"/>
              <a:buNone/>
              <a:defRPr sz="7200">
                <a:solidFill>
                  <a:schemeClr val="accent4"/>
                </a:solidFill>
              </a:defRPr>
            </a:lvl3pPr>
            <a:lvl4pPr lvl="3" algn="ctr" rtl="0">
              <a:lnSpc>
                <a:spcPct val="80000"/>
              </a:lnSpc>
              <a:spcBef>
                <a:spcPts val="0"/>
              </a:spcBef>
              <a:spcAft>
                <a:spcPts val="0"/>
              </a:spcAft>
              <a:buClr>
                <a:schemeClr val="accent4"/>
              </a:buClr>
              <a:buSzPts val="7200"/>
              <a:buNone/>
              <a:defRPr sz="7200">
                <a:solidFill>
                  <a:schemeClr val="accent4"/>
                </a:solidFill>
              </a:defRPr>
            </a:lvl4pPr>
            <a:lvl5pPr lvl="4" algn="ctr" rtl="0">
              <a:lnSpc>
                <a:spcPct val="80000"/>
              </a:lnSpc>
              <a:spcBef>
                <a:spcPts val="0"/>
              </a:spcBef>
              <a:spcAft>
                <a:spcPts val="0"/>
              </a:spcAft>
              <a:buClr>
                <a:schemeClr val="accent4"/>
              </a:buClr>
              <a:buSzPts val="7200"/>
              <a:buNone/>
              <a:defRPr sz="7200">
                <a:solidFill>
                  <a:schemeClr val="accent4"/>
                </a:solidFill>
              </a:defRPr>
            </a:lvl5pPr>
            <a:lvl6pPr lvl="5" algn="ctr" rtl="0">
              <a:lnSpc>
                <a:spcPct val="80000"/>
              </a:lnSpc>
              <a:spcBef>
                <a:spcPts val="0"/>
              </a:spcBef>
              <a:spcAft>
                <a:spcPts val="0"/>
              </a:spcAft>
              <a:buClr>
                <a:schemeClr val="accent4"/>
              </a:buClr>
              <a:buSzPts val="7200"/>
              <a:buNone/>
              <a:defRPr sz="7200">
                <a:solidFill>
                  <a:schemeClr val="accent4"/>
                </a:solidFill>
              </a:defRPr>
            </a:lvl6pPr>
            <a:lvl7pPr lvl="6" algn="ctr" rtl="0">
              <a:lnSpc>
                <a:spcPct val="80000"/>
              </a:lnSpc>
              <a:spcBef>
                <a:spcPts val="0"/>
              </a:spcBef>
              <a:spcAft>
                <a:spcPts val="0"/>
              </a:spcAft>
              <a:buClr>
                <a:schemeClr val="accent4"/>
              </a:buClr>
              <a:buSzPts val="7200"/>
              <a:buNone/>
              <a:defRPr sz="7200">
                <a:solidFill>
                  <a:schemeClr val="accent4"/>
                </a:solidFill>
              </a:defRPr>
            </a:lvl7pPr>
            <a:lvl8pPr lvl="7" algn="ctr" rtl="0">
              <a:lnSpc>
                <a:spcPct val="80000"/>
              </a:lnSpc>
              <a:spcBef>
                <a:spcPts val="0"/>
              </a:spcBef>
              <a:spcAft>
                <a:spcPts val="0"/>
              </a:spcAft>
              <a:buClr>
                <a:schemeClr val="accent4"/>
              </a:buClr>
              <a:buSzPts val="7200"/>
              <a:buNone/>
              <a:defRPr sz="7200">
                <a:solidFill>
                  <a:schemeClr val="accent4"/>
                </a:solidFill>
              </a:defRPr>
            </a:lvl8pPr>
            <a:lvl9pPr lvl="8" algn="ctr" rtl="0">
              <a:lnSpc>
                <a:spcPct val="80000"/>
              </a:lnSpc>
              <a:spcBef>
                <a:spcPts val="0"/>
              </a:spcBef>
              <a:spcAft>
                <a:spcPts val="0"/>
              </a:spcAft>
              <a:buClr>
                <a:schemeClr val="accent4"/>
              </a:buClr>
              <a:buSzPts val="7200"/>
              <a:buNone/>
              <a:defRPr sz="7200">
                <a:solidFill>
                  <a:schemeClr val="accent4"/>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6225" y="441350"/>
            <a:ext cx="7691400" cy="5727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Clr>
                <a:schemeClr val="accent4"/>
              </a:buClr>
              <a:buSzPts val="3400"/>
              <a:buFont typeface="Montserrat"/>
              <a:buNone/>
              <a:defRPr sz="3400" b="1">
                <a:solidFill>
                  <a:schemeClr val="accent4"/>
                </a:solidFill>
                <a:latin typeface="Montserrat"/>
                <a:ea typeface="Montserrat"/>
                <a:cs typeface="Montserrat"/>
                <a:sym typeface="Montserrat"/>
              </a:defRPr>
            </a:lvl1pPr>
            <a:lvl2pPr lvl="1" algn="ctr">
              <a:lnSpc>
                <a:spcPct val="80000"/>
              </a:lnSpc>
              <a:spcBef>
                <a:spcPts val="0"/>
              </a:spcBef>
              <a:spcAft>
                <a:spcPts val="0"/>
              </a:spcAft>
              <a:buClr>
                <a:schemeClr val="accent4"/>
              </a:buClr>
              <a:buSzPts val="3400"/>
              <a:buFont typeface="Montserrat"/>
              <a:buNone/>
              <a:defRPr sz="3400" b="1">
                <a:solidFill>
                  <a:schemeClr val="accent4"/>
                </a:solidFill>
                <a:latin typeface="Montserrat"/>
                <a:ea typeface="Montserrat"/>
                <a:cs typeface="Montserrat"/>
                <a:sym typeface="Montserrat"/>
              </a:defRPr>
            </a:lvl2pPr>
            <a:lvl3pPr lvl="2" algn="ctr">
              <a:lnSpc>
                <a:spcPct val="80000"/>
              </a:lnSpc>
              <a:spcBef>
                <a:spcPts val="0"/>
              </a:spcBef>
              <a:spcAft>
                <a:spcPts val="0"/>
              </a:spcAft>
              <a:buClr>
                <a:schemeClr val="accent4"/>
              </a:buClr>
              <a:buSzPts val="3400"/>
              <a:buFont typeface="Montserrat"/>
              <a:buNone/>
              <a:defRPr sz="3400" b="1">
                <a:solidFill>
                  <a:schemeClr val="accent4"/>
                </a:solidFill>
                <a:latin typeface="Montserrat"/>
                <a:ea typeface="Montserrat"/>
                <a:cs typeface="Montserrat"/>
                <a:sym typeface="Montserrat"/>
              </a:defRPr>
            </a:lvl3pPr>
            <a:lvl4pPr lvl="3" algn="ctr">
              <a:lnSpc>
                <a:spcPct val="80000"/>
              </a:lnSpc>
              <a:spcBef>
                <a:spcPts val="0"/>
              </a:spcBef>
              <a:spcAft>
                <a:spcPts val="0"/>
              </a:spcAft>
              <a:buClr>
                <a:schemeClr val="accent4"/>
              </a:buClr>
              <a:buSzPts val="3400"/>
              <a:buFont typeface="Montserrat"/>
              <a:buNone/>
              <a:defRPr sz="3400" b="1">
                <a:solidFill>
                  <a:schemeClr val="accent4"/>
                </a:solidFill>
                <a:latin typeface="Montserrat"/>
                <a:ea typeface="Montserrat"/>
                <a:cs typeface="Montserrat"/>
                <a:sym typeface="Montserrat"/>
              </a:defRPr>
            </a:lvl4pPr>
            <a:lvl5pPr lvl="4" algn="ctr">
              <a:lnSpc>
                <a:spcPct val="80000"/>
              </a:lnSpc>
              <a:spcBef>
                <a:spcPts val="0"/>
              </a:spcBef>
              <a:spcAft>
                <a:spcPts val="0"/>
              </a:spcAft>
              <a:buClr>
                <a:schemeClr val="accent4"/>
              </a:buClr>
              <a:buSzPts val="3400"/>
              <a:buFont typeface="Montserrat"/>
              <a:buNone/>
              <a:defRPr sz="3400" b="1">
                <a:solidFill>
                  <a:schemeClr val="accent4"/>
                </a:solidFill>
                <a:latin typeface="Montserrat"/>
                <a:ea typeface="Montserrat"/>
                <a:cs typeface="Montserrat"/>
                <a:sym typeface="Montserrat"/>
              </a:defRPr>
            </a:lvl5pPr>
            <a:lvl6pPr lvl="5" algn="ctr">
              <a:lnSpc>
                <a:spcPct val="80000"/>
              </a:lnSpc>
              <a:spcBef>
                <a:spcPts val="0"/>
              </a:spcBef>
              <a:spcAft>
                <a:spcPts val="0"/>
              </a:spcAft>
              <a:buClr>
                <a:schemeClr val="accent4"/>
              </a:buClr>
              <a:buSzPts val="3400"/>
              <a:buFont typeface="Montserrat"/>
              <a:buNone/>
              <a:defRPr sz="3400" b="1">
                <a:solidFill>
                  <a:schemeClr val="accent4"/>
                </a:solidFill>
                <a:latin typeface="Montserrat"/>
                <a:ea typeface="Montserrat"/>
                <a:cs typeface="Montserrat"/>
                <a:sym typeface="Montserrat"/>
              </a:defRPr>
            </a:lvl6pPr>
            <a:lvl7pPr lvl="6" algn="ctr">
              <a:lnSpc>
                <a:spcPct val="80000"/>
              </a:lnSpc>
              <a:spcBef>
                <a:spcPts val="0"/>
              </a:spcBef>
              <a:spcAft>
                <a:spcPts val="0"/>
              </a:spcAft>
              <a:buClr>
                <a:schemeClr val="accent4"/>
              </a:buClr>
              <a:buSzPts val="3400"/>
              <a:buFont typeface="Montserrat"/>
              <a:buNone/>
              <a:defRPr sz="3400" b="1">
                <a:solidFill>
                  <a:schemeClr val="accent4"/>
                </a:solidFill>
                <a:latin typeface="Montserrat"/>
                <a:ea typeface="Montserrat"/>
                <a:cs typeface="Montserrat"/>
                <a:sym typeface="Montserrat"/>
              </a:defRPr>
            </a:lvl7pPr>
            <a:lvl8pPr lvl="7" algn="ctr">
              <a:lnSpc>
                <a:spcPct val="80000"/>
              </a:lnSpc>
              <a:spcBef>
                <a:spcPts val="0"/>
              </a:spcBef>
              <a:spcAft>
                <a:spcPts val="0"/>
              </a:spcAft>
              <a:buClr>
                <a:schemeClr val="accent4"/>
              </a:buClr>
              <a:buSzPts val="3400"/>
              <a:buFont typeface="Montserrat"/>
              <a:buNone/>
              <a:defRPr sz="3400" b="1">
                <a:solidFill>
                  <a:schemeClr val="accent4"/>
                </a:solidFill>
                <a:latin typeface="Montserrat"/>
                <a:ea typeface="Montserrat"/>
                <a:cs typeface="Montserrat"/>
                <a:sym typeface="Montserrat"/>
              </a:defRPr>
            </a:lvl8pPr>
            <a:lvl9pPr lvl="8" algn="ctr">
              <a:lnSpc>
                <a:spcPct val="80000"/>
              </a:lnSpc>
              <a:spcBef>
                <a:spcPts val="0"/>
              </a:spcBef>
              <a:spcAft>
                <a:spcPts val="0"/>
              </a:spcAft>
              <a:buClr>
                <a:schemeClr val="accent4"/>
              </a:buClr>
              <a:buSzPts val="3400"/>
              <a:buFont typeface="Montserrat"/>
              <a:buNone/>
              <a:defRPr sz="3400" b="1">
                <a:solidFill>
                  <a:schemeClr val="accent4"/>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30200">
              <a:lnSpc>
                <a:spcPct val="100000"/>
              </a:lnSpc>
              <a:spcBef>
                <a:spcPts val="0"/>
              </a:spcBef>
              <a:spcAft>
                <a:spcPts val="0"/>
              </a:spcAft>
              <a:buClr>
                <a:schemeClr val="accent4"/>
              </a:buClr>
              <a:buSzPts val="1600"/>
              <a:buFont typeface="Anaheim"/>
              <a:buChar char="●"/>
              <a:defRPr sz="1600">
                <a:solidFill>
                  <a:schemeClr val="accent4"/>
                </a:solidFill>
                <a:latin typeface="Anaheim"/>
                <a:ea typeface="Anaheim"/>
                <a:cs typeface="Anaheim"/>
                <a:sym typeface="Anaheim"/>
              </a:defRPr>
            </a:lvl1pPr>
            <a:lvl2pPr marL="914400" lvl="1" indent="-330200">
              <a:lnSpc>
                <a:spcPct val="100000"/>
              </a:lnSpc>
              <a:spcBef>
                <a:spcPts val="0"/>
              </a:spcBef>
              <a:spcAft>
                <a:spcPts val="0"/>
              </a:spcAft>
              <a:buClr>
                <a:schemeClr val="accent4"/>
              </a:buClr>
              <a:buSzPts val="1600"/>
              <a:buFont typeface="Anaheim"/>
              <a:buChar char="○"/>
              <a:defRPr sz="1600">
                <a:solidFill>
                  <a:schemeClr val="accent4"/>
                </a:solidFill>
                <a:latin typeface="Anaheim"/>
                <a:ea typeface="Anaheim"/>
                <a:cs typeface="Anaheim"/>
                <a:sym typeface="Anaheim"/>
              </a:defRPr>
            </a:lvl2pPr>
            <a:lvl3pPr marL="1371600" lvl="2" indent="-330200">
              <a:lnSpc>
                <a:spcPct val="100000"/>
              </a:lnSpc>
              <a:spcBef>
                <a:spcPts val="0"/>
              </a:spcBef>
              <a:spcAft>
                <a:spcPts val="0"/>
              </a:spcAft>
              <a:buClr>
                <a:schemeClr val="accent4"/>
              </a:buClr>
              <a:buSzPts val="1600"/>
              <a:buFont typeface="Anaheim"/>
              <a:buChar char="■"/>
              <a:defRPr sz="1600">
                <a:solidFill>
                  <a:schemeClr val="accent4"/>
                </a:solidFill>
                <a:latin typeface="Anaheim"/>
                <a:ea typeface="Anaheim"/>
                <a:cs typeface="Anaheim"/>
                <a:sym typeface="Anaheim"/>
              </a:defRPr>
            </a:lvl3pPr>
            <a:lvl4pPr marL="1828800" lvl="3" indent="-330200">
              <a:lnSpc>
                <a:spcPct val="100000"/>
              </a:lnSpc>
              <a:spcBef>
                <a:spcPts val="0"/>
              </a:spcBef>
              <a:spcAft>
                <a:spcPts val="0"/>
              </a:spcAft>
              <a:buClr>
                <a:schemeClr val="accent4"/>
              </a:buClr>
              <a:buSzPts val="1600"/>
              <a:buFont typeface="Anaheim"/>
              <a:buChar char="●"/>
              <a:defRPr sz="1600">
                <a:solidFill>
                  <a:schemeClr val="accent4"/>
                </a:solidFill>
                <a:latin typeface="Anaheim"/>
                <a:ea typeface="Anaheim"/>
                <a:cs typeface="Anaheim"/>
                <a:sym typeface="Anaheim"/>
              </a:defRPr>
            </a:lvl4pPr>
            <a:lvl5pPr marL="2286000" lvl="4" indent="-330200">
              <a:lnSpc>
                <a:spcPct val="100000"/>
              </a:lnSpc>
              <a:spcBef>
                <a:spcPts val="0"/>
              </a:spcBef>
              <a:spcAft>
                <a:spcPts val="0"/>
              </a:spcAft>
              <a:buClr>
                <a:schemeClr val="accent4"/>
              </a:buClr>
              <a:buSzPts val="1600"/>
              <a:buFont typeface="Anaheim"/>
              <a:buChar char="○"/>
              <a:defRPr sz="1600">
                <a:solidFill>
                  <a:schemeClr val="accent4"/>
                </a:solidFill>
                <a:latin typeface="Anaheim"/>
                <a:ea typeface="Anaheim"/>
                <a:cs typeface="Anaheim"/>
                <a:sym typeface="Anaheim"/>
              </a:defRPr>
            </a:lvl5pPr>
            <a:lvl6pPr marL="2743200" lvl="5" indent="-330200">
              <a:lnSpc>
                <a:spcPct val="100000"/>
              </a:lnSpc>
              <a:spcBef>
                <a:spcPts val="0"/>
              </a:spcBef>
              <a:spcAft>
                <a:spcPts val="0"/>
              </a:spcAft>
              <a:buClr>
                <a:schemeClr val="accent4"/>
              </a:buClr>
              <a:buSzPts val="1600"/>
              <a:buFont typeface="Anaheim"/>
              <a:buChar char="■"/>
              <a:defRPr sz="1600">
                <a:solidFill>
                  <a:schemeClr val="accent4"/>
                </a:solidFill>
                <a:latin typeface="Anaheim"/>
                <a:ea typeface="Anaheim"/>
                <a:cs typeface="Anaheim"/>
                <a:sym typeface="Anaheim"/>
              </a:defRPr>
            </a:lvl6pPr>
            <a:lvl7pPr marL="3200400" lvl="6" indent="-330200">
              <a:lnSpc>
                <a:spcPct val="100000"/>
              </a:lnSpc>
              <a:spcBef>
                <a:spcPts val="0"/>
              </a:spcBef>
              <a:spcAft>
                <a:spcPts val="0"/>
              </a:spcAft>
              <a:buClr>
                <a:schemeClr val="accent4"/>
              </a:buClr>
              <a:buSzPts val="1600"/>
              <a:buFont typeface="Anaheim"/>
              <a:buChar char="●"/>
              <a:defRPr sz="1600">
                <a:solidFill>
                  <a:schemeClr val="accent4"/>
                </a:solidFill>
                <a:latin typeface="Anaheim"/>
                <a:ea typeface="Anaheim"/>
                <a:cs typeface="Anaheim"/>
                <a:sym typeface="Anaheim"/>
              </a:defRPr>
            </a:lvl7pPr>
            <a:lvl8pPr marL="3657600" lvl="7" indent="-330200">
              <a:lnSpc>
                <a:spcPct val="100000"/>
              </a:lnSpc>
              <a:spcBef>
                <a:spcPts val="0"/>
              </a:spcBef>
              <a:spcAft>
                <a:spcPts val="0"/>
              </a:spcAft>
              <a:buClr>
                <a:schemeClr val="accent4"/>
              </a:buClr>
              <a:buSzPts val="1600"/>
              <a:buFont typeface="Anaheim"/>
              <a:buChar char="○"/>
              <a:defRPr sz="1600">
                <a:solidFill>
                  <a:schemeClr val="accent4"/>
                </a:solidFill>
                <a:latin typeface="Anaheim"/>
                <a:ea typeface="Anaheim"/>
                <a:cs typeface="Anaheim"/>
                <a:sym typeface="Anaheim"/>
              </a:defRPr>
            </a:lvl8pPr>
            <a:lvl9pPr marL="4114800" lvl="8" indent="-330200">
              <a:lnSpc>
                <a:spcPct val="100000"/>
              </a:lnSpc>
              <a:spcBef>
                <a:spcPts val="0"/>
              </a:spcBef>
              <a:spcAft>
                <a:spcPts val="0"/>
              </a:spcAft>
              <a:buClr>
                <a:schemeClr val="accent4"/>
              </a:buClr>
              <a:buSzPts val="1600"/>
              <a:buFont typeface="Anaheim"/>
              <a:buChar char="■"/>
              <a:defRPr sz="1600">
                <a:solidFill>
                  <a:schemeClr val="accent4"/>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 Id="rId4" Type="http://schemas.openxmlformats.org/officeDocument/2006/relationships/image" Target="../media/image6.jp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65"/>
        <p:cNvGrpSpPr/>
        <p:nvPr/>
      </p:nvGrpSpPr>
      <p:grpSpPr>
        <a:xfrm>
          <a:off x="0" y="0"/>
          <a:ext cx="0" cy="0"/>
          <a:chOff x="0" y="0"/>
          <a:chExt cx="0" cy="0"/>
        </a:xfrm>
      </p:grpSpPr>
      <p:sp>
        <p:nvSpPr>
          <p:cNvPr id="1966" name="Google Shape;1966;p35"/>
          <p:cNvSpPr/>
          <p:nvPr/>
        </p:nvSpPr>
        <p:spPr>
          <a:xfrm>
            <a:off x="133350" y="3565525"/>
            <a:ext cx="3873500" cy="814070"/>
          </a:xfrm>
          <a:prstGeom prst="roundRect">
            <a:avLst>
              <a:gd name="adj"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5"/>
          <p:cNvSpPr txBox="1">
            <a:spLocks noGrp="1"/>
          </p:cNvSpPr>
          <p:nvPr>
            <p:ph type="ctrTitle"/>
          </p:nvPr>
        </p:nvSpPr>
        <p:spPr>
          <a:xfrm>
            <a:off x="99060" y="1624330"/>
            <a:ext cx="5427980" cy="194183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solidFill>
                  <a:schemeClr val="accent4"/>
                </a:solidFill>
                <a:latin typeface="Yu Gothic UI Semibold" panose="020B0700000000000000" charset="-128"/>
                <a:ea typeface="Yu Gothic UI Semibold" panose="020B0700000000000000" charset="-128"/>
              </a:rPr>
              <a:t>Matlab-</a:t>
            </a:r>
            <a:r>
              <a:rPr lang="en-US" altLang="en-US">
                <a:solidFill>
                  <a:schemeClr val="accent4"/>
                </a:solidFill>
                <a:latin typeface="Yu Gothic UI Semibold" panose="020B0700000000000000" charset="-128"/>
                <a:ea typeface="Yu Gothic UI Semibold" panose="020B0700000000000000" charset="-128"/>
              </a:rPr>
              <a:t>	</a:t>
            </a:r>
            <a:r>
              <a:rPr lang="en-US" altLang="en-GB">
                <a:solidFill>
                  <a:schemeClr val="accent4"/>
                </a:solidFill>
                <a:latin typeface="Yu Gothic UI Semibold" panose="020B0700000000000000" charset="-128"/>
                <a:ea typeface="Yu Gothic UI Semibold" panose="020B0700000000000000" charset="-128"/>
              </a:rPr>
              <a:t>DBSCAN</a:t>
            </a:r>
            <a:r>
              <a:rPr lang="en-US" altLang="en-US">
                <a:solidFill>
                  <a:schemeClr val="accent4"/>
                </a:solidFill>
                <a:latin typeface="Yu Gothic UI Semibold" panose="020B0700000000000000" charset="-128"/>
                <a:ea typeface="Yu Gothic UI Semibold" panose="020B0700000000000000" charset="-128"/>
              </a:rPr>
              <a:t>&amp; 		K-means</a:t>
            </a:r>
            <a:endParaRPr lang="en-US" altLang="en-US" b="0">
              <a:solidFill>
                <a:schemeClr val="accent4"/>
              </a:solidFill>
              <a:latin typeface="Yu Gothic UI Semibold" panose="020B0700000000000000" charset="-128"/>
              <a:ea typeface="Yu Gothic UI Semibold" panose="020B0700000000000000" charset="-128"/>
            </a:endParaRPr>
          </a:p>
        </p:txBody>
      </p:sp>
      <p:sp>
        <p:nvSpPr>
          <p:cNvPr id="1968" name="Google Shape;1968;p35"/>
          <p:cNvSpPr txBox="1">
            <a:spLocks noGrp="1"/>
          </p:cNvSpPr>
          <p:nvPr>
            <p:ph type="subTitle" idx="1"/>
          </p:nvPr>
        </p:nvSpPr>
        <p:spPr>
          <a:xfrm>
            <a:off x="323215" y="3750945"/>
            <a:ext cx="3611880" cy="49466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sz="1400">
                <a:latin typeface="Yu Gothic UI Semibold" panose="020B0700000000000000" charset="-128"/>
                <a:ea typeface="Yu Gothic UI Semibold" panose="020B0700000000000000" charset="-128"/>
              </a:rPr>
              <a:t>Nkira Mohamed Reda - Daoudi Sohaib - Majidi Marouane - Amllal Amin</a:t>
            </a:r>
            <a:r>
              <a:rPr lang="en-US" altLang="en-US" sz="1400">
                <a:latin typeface="Yu Gothic UI Semibold" panose="020B0700000000000000" charset="-128"/>
                <a:ea typeface="Yu Gothic UI Semibold" panose="020B0700000000000000" charset="-128"/>
              </a:rPr>
              <a:t>e</a:t>
            </a:r>
            <a:r>
              <a:rPr lang="en-US" altLang="en-GB" sz="1400">
                <a:latin typeface="Yu Gothic UI Semibold" panose="020B0700000000000000" charset="-128"/>
                <a:ea typeface="Yu Gothic UI Semibold" panose="020B0700000000000000" charset="-128"/>
              </a:rPr>
              <a:t> - Nankouli Marc</a:t>
            </a:r>
          </a:p>
        </p:txBody>
      </p:sp>
      <p:grpSp>
        <p:nvGrpSpPr>
          <p:cNvPr id="1969" name="Google Shape;1969;p35"/>
          <p:cNvGrpSpPr/>
          <p:nvPr/>
        </p:nvGrpSpPr>
        <p:grpSpPr>
          <a:xfrm rot="3254318">
            <a:off x="5048712" y="915030"/>
            <a:ext cx="1860635" cy="2064196"/>
            <a:chOff x="4468825" y="-91400"/>
            <a:chExt cx="1134100" cy="1258175"/>
          </a:xfrm>
        </p:grpSpPr>
        <p:sp>
          <p:nvSpPr>
            <p:cNvPr id="1970" name="Google Shape;1970;p35"/>
            <p:cNvSpPr/>
            <p:nvPr/>
          </p:nvSpPr>
          <p:spPr>
            <a:xfrm>
              <a:off x="4468825" y="-91400"/>
              <a:ext cx="1134100" cy="1258175"/>
            </a:xfrm>
            <a:custGeom>
              <a:avLst/>
              <a:gdLst/>
              <a:ahLst/>
              <a:cxnLst/>
              <a:rect l="l" t="t" r="r" b="b"/>
              <a:pathLst>
                <a:path w="45364" h="50327" extrusionOk="0">
                  <a:moveTo>
                    <a:pt x="45364" y="1"/>
                  </a:moveTo>
                  <a:lnTo>
                    <a:pt x="0" y="22106"/>
                  </a:lnTo>
                  <a:lnTo>
                    <a:pt x="41830" y="50327"/>
                  </a:lnTo>
                  <a:close/>
                </a:path>
              </a:pathLst>
            </a:custGeom>
            <a:solidFill>
              <a:schemeClr val="lt2"/>
            </a:solidFill>
            <a:ln>
              <a:noFill/>
            </a:ln>
            <a:effectLst>
              <a:outerShdw blurRad="585788" dist="19050" dir="5400000" algn="bl" rotWithShape="0">
                <a:schemeClr val="dk2">
                  <a:alpha val="6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5"/>
            <p:cNvSpPr/>
            <p:nvPr/>
          </p:nvSpPr>
          <p:spPr>
            <a:xfrm>
              <a:off x="4468825" y="461250"/>
              <a:ext cx="1045775" cy="705525"/>
            </a:xfrm>
            <a:custGeom>
              <a:avLst/>
              <a:gdLst/>
              <a:ahLst/>
              <a:cxnLst/>
              <a:rect l="l" t="t" r="r" b="b"/>
              <a:pathLst>
                <a:path w="41831" h="28221" extrusionOk="0">
                  <a:moveTo>
                    <a:pt x="0" y="0"/>
                  </a:moveTo>
                  <a:lnTo>
                    <a:pt x="29048" y="2557"/>
                  </a:lnTo>
                  <a:lnTo>
                    <a:pt x="41830" y="28221"/>
                  </a:lnTo>
                  <a:close/>
                </a:path>
              </a:pathLst>
            </a:custGeom>
            <a:gradFill>
              <a:gsLst>
                <a:gs pos="0">
                  <a:schemeClr val="dk1"/>
                </a:gs>
                <a:gs pos="39000">
                  <a:schemeClr val="dk1"/>
                </a:gs>
                <a:gs pos="100000">
                  <a:schemeClr val="accent3"/>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5"/>
            <p:cNvSpPr/>
            <p:nvPr/>
          </p:nvSpPr>
          <p:spPr>
            <a:xfrm>
              <a:off x="5195025" y="-91400"/>
              <a:ext cx="407900" cy="1258175"/>
            </a:xfrm>
            <a:custGeom>
              <a:avLst/>
              <a:gdLst/>
              <a:ahLst/>
              <a:cxnLst/>
              <a:rect l="l" t="t" r="r" b="b"/>
              <a:pathLst>
                <a:path w="16316" h="50327" extrusionOk="0">
                  <a:moveTo>
                    <a:pt x="0" y="24663"/>
                  </a:moveTo>
                  <a:lnTo>
                    <a:pt x="16316" y="1"/>
                  </a:lnTo>
                  <a:lnTo>
                    <a:pt x="12782" y="50327"/>
                  </a:lnTo>
                  <a:close/>
                </a:path>
              </a:pathLst>
            </a:custGeom>
            <a:gradFill>
              <a:gsLst>
                <a:gs pos="0">
                  <a:schemeClr val="dk1"/>
                </a:gs>
                <a:gs pos="39000">
                  <a:schemeClr val="dk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3" name="Google Shape;1973;p35"/>
          <p:cNvGrpSpPr/>
          <p:nvPr/>
        </p:nvGrpSpPr>
        <p:grpSpPr>
          <a:xfrm>
            <a:off x="4011244" y="516927"/>
            <a:ext cx="683874" cy="663110"/>
            <a:chOff x="4597724" y="1112574"/>
            <a:chExt cx="876312" cy="849705"/>
          </a:xfrm>
        </p:grpSpPr>
        <p:sp>
          <p:nvSpPr>
            <p:cNvPr id="1974" name="Google Shape;1974;p35"/>
            <p:cNvSpPr/>
            <p:nvPr/>
          </p:nvSpPr>
          <p:spPr>
            <a:xfrm>
              <a:off x="4669436" y="1144179"/>
              <a:ext cx="804600" cy="818100"/>
            </a:xfrm>
            <a:prstGeom prst="mathPlus">
              <a:avLst>
                <a:gd name="adj1" fmla="val 15784"/>
              </a:avLst>
            </a:prstGeom>
            <a:gradFill>
              <a:gsLst>
                <a:gs pos="0">
                  <a:schemeClr val="dk1"/>
                </a:gs>
                <a:gs pos="100000">
                  <a:schemeClr val="accent1"/>
                </a:gs>
              </a:gsLst>
              <a:lin ang="5400012" scaled="0"/>
            </a:gradFill>
            <a:ln>
              <a:noFill/>
            </a:ln>
            <a:effectLst>
              <a:outerShdw blurRad="542925" dist="19050" algn="bl" rotWithShape="0">
                <a:schemeClr val="dk2">
                  <a:alpha val="4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5"/>
            <p:cNvSpPr/>
            <p:nvPr/>
          </p:nvSpPr>
          <p:spPr>
            <a:xfrm>
              <a:off x="4597724" y="1112574"/>
              <a:ext cx="804600" cy="818100"/>
            </a:xfrm>
            <a:prstGeom prst="mathPlus">
              <a:avLst>
                <a:gd name="adj1" fmla="val 15784"/>
              </a:avLst>
            </a:prstGeom>
            <a:gradFill>
              <a:gsLst>
                <a:gs pos="0">
                  <a:schemeClr val="lt2"/>
                </a:gs>
                <a:gs pos="47000">
                  <a:schemeClr val="lt2"/>
                </a:gs>
                <a:gs pos="97000">
                  <a:schemeClr val="dk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09"/>
        <p:cNvGrpSpPr/>
        <p:nvPr/>
      </p:nvGrpSpPr>
      <p:grpSpPr>
        <a:xfrm>
          <a:off x="0" y="0"/>
          <a:ext cx="0" cy="0"/>
          <a:chOff x="0" y="0"/>
          <a:chExt cx="0" cy="0"/>
        </a:xfrm>
      </p:grpSpPr>
      <p:sp>
        <p:nvSpPr>
          <p:cNvPr id="2097" name="Google Shape;2097;p42"/>
          <p:cNvSpPr/>
          <p:nvPr/>
        </p:nvSpPr>
        <p:spPr>
          <a:xfrm>
            <a:off x="1656715" y="884555"/>
            <a:ext cx="5945505" cy="3141980"/>
          </a:xfrm>
          <a:prstGeom prst="roundRect">
            <a:avLst>
              <a:gd name="adj" fmla="val 25554"/>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42"/>
          <p:cNvSpPr txBox="1"/>
          <p:nvPr/>
        </p:nvSpPr>
        <p:spPr>
          <a:xfrm>
            <a:off x="1945640" y="987425"/>
            <a:ext cx="5454015" cy="277241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4"/>
              </a:buClr>
              <a:buSzPts val="1400"/>
              <a:buFont typeface="Anaheim"/>
              <a:buChar char="●"/>
              <a:defRPr sz="1600" b="0" i="0" u="none" strike="noStrike" cap="none">
                <a:solidFill>
                  <a:schemeClr val="accent4"/>
                </a:solidFill>
                <a:latin typeface="Anaheim"/>
                <a:ea typeface="Anaheim"/>
                <a:cs typeface="Anaheim"/>
                <a:sym typeface="Anaheim"/>
              </a:defRPr>
            </a:lvl1pPr>
            <a:lvl2pPr marL="914400" marR="0" lvl="1" indent="-317500" algn="l" rtl="0">
              <a:lnSpc>
                <a:spcPct val="100000"/>
              </a:lnSpc>
              <a:spcBef>
                <a:spcPts val="0"/>
              </a:spcBef>
              <a:spcAft>
                <a:spcPts val="0"/>
              </a:spcAft>
              <a:buClr>
                <a:schemeClr val="accent4"/>
              </a:buClr>
              <a:buSzPts val="1400"/>
              <a:buFont typeface="Anaheim"/>
              <a:buChar char="○"/>
              <a:defRPr sz="1400" b="0" i="0" u="none" strike="noStrike" cap="none">
                <a:solidFill>
                  <a:schemeClr val="accent4"/>
                </a:solidFill>
                <a:latin typeface="Anaheim"/>
                <a:ea typeface="Anaheim"/>
                <a:cs typeface="Anaheim"/>
                <a:sym typeface="Anaheim"/>
              </a:defRPr>
            </a:lvl2pPr>
            <a:lvl3pPr marL="1371600" marR="0" lvl="2" indent="-317500" algn="l" rtl="0">
              <a:lnSpc>
                <a:spcPct val="100000"/>
              </a:lnSpc>
              <a:spcBef>
                <a:spcPts val="0"/>
              </a:spcBef>
              <a:spcAft>
                <a:spcPts val="0"/>
              </a:spcAft>
              <a:buClr>
                <a:schemeClr val="accent4"/>
              </a:buClr>
              <a:buSzPts val="1400"/>
              <a:buFont typeface="Anaheim"/>
              <a:buChar char="■"/>
              <a:defRPr sz="1400" b="0" i="0" u="none" strike="noStrike" cap="none">
                <a:solidFill>
                  <a:schemeClr val="accent4"/>
                </a:solidFill>
                <a:latin typeface="Anaheim"/>
                <a:ea typeface="Anaheim"/>
                <a:cs typeface="Anaheim"/>
                <a:sym typeface="Anaheim"/>
              </a:defRPr>
            </a:lvl3pPr>
            <a:lvl4pPr marL="1828800" marR="0" lvl="3" indent="-317500" algn="l" rtl="0">
              <a:lnSpc>
                <a:spcPct val="100000"/>
              </a:lnSpc>
              <a:spcBef>
                <a:spcPts val="0"/>
              </a:spcBef>
              <a:spcAft>
                <a:spcPts val="0"/>
              </a:spcAft>
              <a:buClr>
                <a:schemeClr val="accent4"/>
              </a:buClr>
              <a:buSzPts val="1400"/>
              <a:buFont typeface="Anaheim"/>
              <a:buChar char="●"/>
              <a:defRPr sz="1400" b="0" i="0" u="none" strike="noStrike" cap="none">
                <a:solidFill>
                  <a:schemeClr val="accent4"/>
                </a:solidFill>
                <a:latin typeface="Anaheim"/>
                <a:ea typeface="Anaheim"/>
                <a:cs typeface="Anaheim"/>
                <a:sym typeface="Anaheim"/>
              </a:defRPr>
            </a:lvl4pPr>
            <a:lvl5pPr marL="2286000" marR="0" lvl="4" indent="-317500" algn="l" rtl="0">
              <a:lnSpc>
                <a:spcPct val="100000"/>
              </a:lnSpc>
              <a:spcBef>
                <a:spcPts val="0"/>
              </a:spcBef>
              <a:spcAft>
                <a:spcPts val="0"/>
              </a:spcAft>
              <a:buClr>
                <a:schemeClr val="accent4"/>
              </a:buClr>
              <a:buSzPts val="1400"/>
              <a:buFont typeface="Anaheim"/>
              <a:buChar char="○"/>
              <a:defRPr sz="1400" b="0" i="0" u="none" strike="noStrike" cap="none">
                <a:solidFill>
                  <a:schemeClr val="accent4"/>
                </a:solidFill>
                <a:latin typeface="Anaheim"/>
                <a:ea typeface="Anaheim"/>
                <a:cs typeface="Anaheim"/>
                <a:sym typeface="Anaheim"/>
              </a:defRPr>
            </a:lvl5pPr>
            <a:lvl6pPr marL="2743200" marR="0" lvl="5" indent="-317500" algn="l" rtl="0">
              <a:lnSpc>
                <a:spcPct val="100000"/>
              </a:lnSpc>
              <a:spcBef>
                <a:spcPts val="0"/>
              </a:spcBef>
              <a:spcAft>
                <a:spcPts val="0"/>
              </a:spcAft>
              <a:buClr>
                <a:schemeClr val="accent4"/>
              </a:buClr>
              <a:buSzPts val="1400"/>
              <a:buFont typeface="Anaheim"/>
              <a:buChar char="■"/>
              <a:defRPr sz="1400" b="0" i="0" u="none" strike="noStrike" cap="none">
                <a:solidFill>
                  <a:schemeClr val="accent4"/>
                </a:solidFill>
                <a:latin typeface="Anaheim"/>
                <a:ea typeface="Anaheim"/>
                <a:cs typeface="Anaheim"/>
                <a:sym typeface="Anaheim"/>
              </a:defRPr>
            </a:lvl6pPr>
            <a:lvl7pPr marL="3200400" marR="0" lvl="6" indent="-317500" algn="l" rtl="0">
              <a:lnSpc>
                <a:spcPct val="100000"/>
              </a:lnSpc>
              <a:spcBef>
                <a:spcPts val="0"/>
              </a:spcBef>
              <a:spcAft>
                <a:spcPts val="0"/>
              </a:spcAft>
              <a:buClr>
                <a:schemeClr val="accent4"/>
              </a:buClr>
              <a:buSzPts val="1400"/>
              <a:buFont typeface="Anaheim"/>
              <a:buChar char="●"/>
              <a:defRPr sz="1400" b="0" i="0" u="none" strike="noStrike" cap="none">
                <a:solidFill>
                  <a:schemeClr val="accent4"/>
                </a:solidFill>
                <a:latin typeface="Anaheim"/>
                <a:ea typeface="Anaheim"/>
                <a:cs typeface="Anaheim"/>
                <a:sym typeface="Anaheim"/>
              </a:defRPr>
            </a:lvl7pPr>
            <a:lvl8pPr marL="3657600" marR="0" lvl="7" indent="-317500" algn="l" rtl="0">
              <a:lnSpc>
                <a:spcPct val="100000"/>
              </a:lnSpc>
              <a:spcBef>
                <a:spcPts val="0"/>
              </a:spcBef>
              <a:spcAft>
                <a:spcPts val="0"/>
              </a:spcAft>
              <a:buClr>
                <a:schemeClr val="accent4"/>
              </a:buClr>
              <a:buSzPts val="1400"/>
              <a:buFont typeface="Anaheim"/>
              <a:buChar char="○"/>
              <a:defRPr sz="1400" b="0" i="0" u="none" strike="noStrike" cap="none">
                <a:solidFill>
                  <a:schemeClr val="accent4"/>
                </a:solidFill>
                <a:latin typeface="Anaheim"/>
                <a:ea typeface="Anaheim"/>
                <a:cs typeface="Anaheim"/>
                <a:sym typeface="Anaheim"/>
              </a:defRPr>
            </a:lvl8pPr>
            <a:lvl9pPr marL="4114800" marR="0" lvl="8" indent="-317500" algn="l" rtl="0">
              <a:lnSpc>
                <a:spcPct val="100000"/>
              </a:lnSpc>
              <a:spcBef>
                <a:spcPts val="0"/>
              </a:spcBef>
              <a:spcAft>
                <a:spcPts val="0"/>
              </a:spcAft>
              <a:buClr>
                <a:schemeClr val="accent4"/>
              </a:buClr>
              <a:buSzPts val="1400"/>
              <a:buFont typeface="Anaheim"/>
              <a:buChar char="■"/>
              <a:defRPr sz="1400" b="0" i="0" u="none" strike="noStrike" cap="none">
                <a:solidFill>
                  <a:schemeClr val="accent4"/>
                </a:solidFill>
                <a:latin typeface="Anaheim"/>
                <a:ea typeface="Anaheim"/>
                <a:cs typeface="Anaheim"/>
                <a:sym typeface="Anaheim"/>
              </a:defRPr>
            </a:lvl9pPr>
          </a:lstStyle>
          <a:p>
            <a:pPr marL="0" lvl="0" indent="457200" algn="l" rtl="0">
              <a:spcBef>
                <a:spcPts val="0"/>
              </a:spcBef>
              <a:spcAft>
                <a:spcPts val="0"/>
              </a:spcAft>
              <a:buNone/>
            </a:pPr>
            <a:r>
              <a:rPr sz="1800">
                <a:latin typeface="Yu Gothic UI Semibold" panose="020B0700000000000000" charset="-128"/>
                <a:ea typeface="Yu Gothic UI Semibold" panose="020B0700000000000000" charset="-128"/>
                <a:cs typeface="Yu Gothic UI Semibold" panose="020B0700000000000000" charset="-128"/>
              </a:rPr>
              <a:t>Contenu : Ce</a:t>
            </a:r>
            <a:r>
              <a:rPr lang="en-US" sz="1800">
                <a:latin typeface="Yu Gothic UI Semibold" panose="020B0700000000000000" charset="-128"/>
                <a:ea typeface="Yu Gothic UI Semibold" panose="020B0700000000000000" charset="-128"/>
                <a:cs typeface="Yu Gothic UI Semibold" panose="020B0700000000000000" charset="-128"/>
              </a:rPr>
              <a:t>ci</a:t>
            </a:r>
            <a:r>
              <a:rPr sz="1800">
                <a:latin typeface="Yu Gothic UI Semibold" panose="020B0700000000000000" charset="-128"/>
                <a:ea typeface="Yu Gothic UI Semibold" panose="020B0700000000000000" charset="-128"/>
                <a:cs typeface="Yu Gothic UI Semibold" panose="020B0700000000000000" charset="-128"/>
              </a:rPr>
              <a:t> contient les d</a:t>
            </a:r>
            <a:r>
              <a:rPr lang="en-US" sz="1800">
                <a:latin typeface="Yu Gothic UI Semibold" panose="020B0700000000000000" charset="-128"/>
                <a:ea typeface="Yu Gothic UI Semibold" panose="020B0700000000000000" charset="-128"/>
                <a:cs typeface="Yu Gothic UI Semibold" panose="020B0700000000000000" charset="-128"/>
              </a:rPr>
              <a:t>é</a:t>
            </a:r>
            <a:r>
              <a:rPr sz="1800">
                <a:latin typeface="Yu Gothic UI Semibold" panose="020B0700000000000000" charset="-128"/>
                <a:ea typeface="Yu Gothic UI Semibold" panose="020B0700000000000000" charset="-128"/>
                <a:cs typeface="Yu Gothic UI Semibold" panose="020B0700000000000000" charset="-128"/>
              </a:rPr>
              <a:t>finitions des</a:t>
            </a:r>
            <a:r>
              <a:rPr lang="en-US" sz="1800">
                <a:latin typeface="Yu Gothic UI Semibold" panose="020B0700000000000000" charset="-128"/>
                <a:ea typeface="Yu Gothic UI Semibold" panose="020B0700000000000000" charset="-128"/>
                <a:cs typeface="Yu Gothic UI Semibold" panose="020B0700000000000000" charset="-128"/>
              </a:rPr>
              <a:t> </a:t>
            </a:r>
            <a:r>
              <a:rPr sz="1800">
                <a:latin typeface="Yu Gothic UI Semibold" panose="020B0700000000000000" charset="-128"/>
                <a:ea typeface="Yu Gothic UI Semibold" panose="020B0700000000000000" charset="-128"/>
                <a:cs typeface="Yu Gothic UI Semibold" panose="020B0700000000000000" charset="-128"/>
              </a:rPr>
              <a:t>fonctions et des callbacks n</a:t>
            </a:r>
            <a:r>
              <a:rPr lang="en-US" sz="1800">
                <a:latin typeface="Yu Gothic UI Semibold" panose="020B0700000000000000" charset="-128"/>
                <a:ea typeface="Yu Gothic UI Semibold" panose="020B0700000000000000" charset="-128"/>
                <a:cs typeface="Yu Gothic UI Semibold" panose="020B0700000000000000" charset="-128"/>
              </a:rPr>
              <a:t>é</a:t>
            </a:r>
            <a:r>
              <a:rPr sz="1800">
                <a:latin typeface="Yu Gothic UI Semibold" panose="020B0700000000000000" charset="-128"/>
                <a:ea typeface="Yu Gothic UI Semibold" panose="020B0700000000000000" charset="-128"/>
                <a:cs typeface="Yu Gothic UI Semibold" panose="020B0700000000000000" charset="-128"/>
              </a:rPr>
              <a:t>cessaires pour l’interaction utilisateur.</a:t>
            </a:r>
          </a:p>
          <a:p>
            <a:pPr marL="0" lvl="0" indent="457200" algn="l" rtl="0">
              <a:spcBef>
                <a:spcPts val="0"/>
              </a:spcBef>
              <a:spcAft>
                <a:spcPts val="0"/>
              </a:spcAft>
              <a:buNone/>
            </a:pPr>
            <a:r>
              <a:rPr sz="1800">
                <a:latin typeface="Yu Gothic UI Semibold" panose="020B0700000000000000" charset="-128"/>
                <a:ea typeface="Yu Gothic UI Semibold" panose="020B0700000000000000" charset="-128"/>
                <a:cs typeface="Yu Gothic UI Semibold" panose="020B0700000000000000" charset="-128"/>
              </a:rPr>
              <a:t>Fonctionnalit</a:t>
            </a:r>
            <a:r>
              <a:rPr lang="en-US" sz="1800">
                <a:latin typeface="Yu Gothic UI Semibold" panose="020B0700000000000000" charset="-128"/>
                <a:ea typeface="Yu Gothic UI Semibold" panose="020B0700000000000000" charset="-128"/>
                <a:cs typeface="Yu Gothic UI Semibold" panose="020B0700000000000000" charset="-128"/>
              </a:rPr>
              <a:t>é</a:t>
            </a:r>
            <a:r>
              <a:rPr sz="1800">
                <a:latin typeface="Yu Gothic UI Semibold" panose="020B0700000000000000" charset="-128"/>
                <a:ea typeface="Yu Gothic UI Semibold" panose="020B0700000000000000" charset="-128"/>
                <a:cs typeface="Yu Gothic UI Semibold" panose="020B0700000000000000" charset="-128"/>
              </a:rPr>
              <a:t>s :</a:t>
            </a:r>
          </a:p>
          <a:p>
            <a:pPr marL="0" lvl="0" indent="457200" algn="l" rtl="0">
              <a:spcBef>
                <a:spcPts val="0"/>
              </a:spcBef>
              <a:spcAft>
                <a:spcPts val="0"/>
              </a:spcAft>
              <a:buNone/>
            </a:pPr>
            <a:r>
              <a:rPr sz="1800">
                <a:latin typeface="Yu Gothic UI Semibold" panose="020B0700000000000000" charset="-128"/>
                <a:ea typeface="Yu Gothic UI Semibold" panose="020B0700000000000000" charset="-128"/>
                <a:cs typeface="Yu Gothic UI Semibold" panose="020B0700000000000000" charset="-128"/>
              </a:rPr>
              <a:t>– Initialisation de l’interface utilisateur.</a:t>
            </a:r>
          </a:p>
          <a:p>
            <a:pPr marL="0" lvl="0" indent="457200" algn="l" rtl="0">
              <a:spcBef>
                <a:spcPts val="0"/>
              </a:spcBef>
              <a:spcAft>
                <a:spcPts val="0"/>
              </a:spcAft>
              <a:buNone/>
            </a:pPr>
            <a:r>
              <a:rPr sz="1800">
                <a:latin typeface="Yu Gothic UI Semibold" panose="020B0700000000000000" charset="-128"/>
                <a:ea typeface="Yu Gothic UI Semibold" panose="020B0700000000000000" charset="-128"/>
                <a:cs typeface="Yu Gothic UI Semibold" panose="020B0700000000000000" charset="-128"/>
              </a:rPr>
              <a:t>– Gestion des </a:t>
            </a:r>
            <a:r>
              <a:rPr lang="en-US" sz="1800">
                <a:latin typeface="Yu Gothic UI Semibold" panose="020B0700000000000000" charset="-128"/>
                <a:ea typeface="Yu Gothic UI Semibold" panose="020B0700000000000000" charset="-128"/>
                <a:cs typeface="Yu Gothic UI Semibold" panose="020B0700000000000000" charset="-128"/>
              </a:rPr>
              <a:t>é</a:t>
            </a:r>
            <a:r>
              <a:rPr sz="1800">
                <a:latin typeface="Yu Gothic UI Semibold" panose="020B0700000000000000" charset="-128"/>
                <a:ea typeface="Yu Gothic UI Semibold" panose="020B0700000000000000" charset="-128"/>
                <a:cs typeface="Yu Gothic UI Semibold" panose="020B0700000000000000" charset="-128"/>
              </a:rPr>
              <a:t>v</a:t>
            </a:r>
            <a:r>
              <a:rPr lang="en-US" sz="1800">
                <a:latin typeface="Yu Gothic UI Semibold" panose="020B0700000000000000" charset="-128"/>
                <a:ea typeface="Yu Gothic UI Semibold" panose="020B0700000000000000" charset="-128"/>
                <a:cs typeface="Yu Gothic UI Semibold" panose="020B0700000000000000" charset="-128"/>
              </a:rPr>
              <a:t>é</a:t>
            </a:r>
            <a:r>
              <a:rPr sz="1800">
                <a:latin typeface="Yu Gothic UI Semibold" panose="020B0700000000000000" charset="-128"/>
                <a:ea typeface="Yu Gothic UI Semibold" panose="020B0700000000000000" charset="-128"/>
                <a:cs typeface="Yu Gothic UI Semibold" panose="020B0700000000000000" charset="-128"/>
              </a:rPr>
              <a:t>nements utilisateur (clics, entr</a:t>
            </a:r>
            <a:r>
              <a:rPr lang="en-US" sz="1800">
                <a:latin typeface="Yu Gothic UI Semibold" panose="020B0700000000000000" charset="-128"/>
                <a:ea typeface="Yu Gothic UI Semibold" panose="020B0700000000000000" charset="-128"/>
                <a:cs typeface="Yu Gothic UI Semibold" panose="020B0700000000000000" charset="-128"/>
              </a:rPr>
              <a:t>é</a:t>
            </a:r>
            <a:r>
              <a:rPr sz="1800">
                <a:latin typeface="Yu Gothic UI Semibold" panose="020B0700000000000000" charset="-128"/>
                <a:ea typeface="Yu Gothic UI Semibold" panose="020B0700000000000000" charset="-128"/>
                <a:cs typeface="Yu Gothic UI Semibold" panose="020B0700000000000000" charset="-128"/>
              </a:rPr>
              <a:t>es de donn</a:t>
            </a:r>
            <a:r>
              <a:rPr lang="en-US" sz="1800">
                <a:latin typeface="Yu Gothic UI Semibold" panose="020B0700000000000000" charset="-128"/>
                <a:ea typeface="Yu Gothic UI Semibold" panose="020B0700000000000000" charset="-128"/>
                <a:cs typeface="Yu Gothic UI Semibold" panose="020B0700000000000000" charset="-128"/>
              </a:rPr>
              <a:t>é</a:t>
            </a:r>
            <a:r>
              <a:rPr sz="1800">
                <a:latin typeface="Yu Gothic UI Semibold" panose="020B0700000000000000" charset="-128"/>
                <a:ea typeface="Yu Gothic UI Semibold" panose="020B0700000000000000" charset="-128"/>
                <a:cs typeface="Yu Gothic UI Semibold" panose="020B0700000000000000" charset="-128"/>
              </a:rPr>
              <a:t>es).</a:t>
            </a:r>
          </a:p>
          <a:p>
            <a:pPr marL="0" lvl="0" indent="457200" algn="l" rtl="0">
              <a:spcBef>
                <a:spcPts val="0"/>
              </a:spcBef>
              <a:spcAft>
                <a:spcPts val="0"/>
              </a:spcAft>
              <a:buNone/>
            </a:pPr>
            <a:r>
              <a:rPr sz="1800">
                <a:latin typeface="Yu Gothic UI Semibold" panose="020B0700000000000000" charset="-128"/>
                <a:ea typeface="Yu Gothic UI Semibold" panose="020B0700000000000000" charset="-128"/>
                <a:cs typeface="Yu Gothic UI Semibold" panose="020B0700000000000000" charset="-128"/>
              </a:rPr>
              <a:t>– Navigation entre les diff</a:t>
            </a:r>
            <a:r>
              <a:rPr lang="en-US" sz="1800">
                <a:latin typeface="Yu Gothic UI Semibold" panose="020B0700000000000000" charset="-128"/>
                <a:ea typeface="Yu Gothic UI Semibold" panose="020B0700000000000000" charset="-128"/>
                <a:cs typeface="Yu Gothic UI Semibold" panose="020B0700000000000000" charset="-128"/>
              </a:rPr>
              <a:t>é</a:t>
            </a:r>
            <a:r>
              <a:rPr sz="1800">
                <a:latin typeface="Yu Gothic UI Semibold" panose="020B0700000000000000" charset="-128"/>
                <a:ea typeface="Yu Gothic UI Semibold" panose="020B0700000000000000" charset="-128"/>
                <a:cs typeface="Yu Gothic UI Semibold" panose="020B0700000000000000" charset="-128"/>
              </a:rPr>
              <a:t>rentes sections de l’application.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48"/>
        <p:cNvGrpSpPr/>
        <p:nvPr/>
      </p:nvGrpSpPr>
      <p:grpSpPr>
        <a:xfrm>
          <a:off x="0" y="0"/>
          <a:ext cx="0" cy="0"/>
          <a:chOff x="0" y="0"/>
          <a:chExt cx="0" cy="0"/>
        </a:xfrm>
      </p:grpSpPr>
      <p:sp>
        <p:nvSpPr>
          <p:cNvPr id="2350" name="Google Shape;2350;p55"/>
          <p:cNvSpPr txBox="1">
            <a:spLocks noGrp="1"/>
          </p:cNvSpPr>
          <p:nvPr>
            <p:ph type="ctrTitle"/>
          </p:nvPr>
        </p:nvSpPr>
        <p:spPr>
          <a:xfrm>
            <a:off x="3150870" y="1419225"/>
            <a:ext cx="5993130" cy="218630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latin typeface="Yu Gothic UI Semibold" panose="020B0700000000000000" charset="-128"/>
                <a:ea typeface="Yu Gothic UI Semibold" panose="020B0700000000000000" charset="-128"/>
                <a:sym typeface="+mn-ea"/>
              </a:rPr>
              <a:t>DBSCAN clustering page</a:t>
            </a:r>
            <a:endParaRPr b="0"/>
          </a:p>
        </p:txBody>
      </p:sp>
      <p:grpSp>
        <p:nvGrpSpPr>
          <p:cNvPr id="2353" name="Google Shape;2353;p55"/>
          <p:cNvGrpSpPr/>
          <p:nvPr/>
        </p:nvGrpSpPr>
        <p:grpSpPr>
          <a:xfrm rot="-1539367">
            <a:off x="1405710" y="1171234"/>
            <a:ext cx="1860791" cy="2064369"/>
            <a:chOff x="4468825" y="-91400"/>
            <a:chExt cx="1134100" cy="1258175"/>
          </a:xfrm>
        </p:grpSpPr>
        <p:sp>
          <p:nvSpPr>
            <p:cNvPr id="2354" name="Google Shape;2354;p55"/>
            <p:cNvSpPr/>
            <p:nvPr/>
          </p:nvSpPr>
          <p:spPr>
            <a:xfrm>
              <a:off x="4468825" y="-91400"/>
              <a:ext cx="1134100" cy="1258175"/>
            </a:xfrm>
            <a:custGeom>
              <a:avLst/>
              <a:gdLst/>
              <a:ahLst/>
              <a:cxnLst/>
              <a:rect l="l" t="t" r="r" b="b"/>
              <a:pathLst>
                <a:path w="45364" h="50327" extrusionOk="0">
                  <a:moveTo>
                    <a:pt x="45364" y="1"/>
                  </a:moveTo>
                  <a:lnTo>
                    <a:pt x="0" y="22106"/>
                  </a:lnTo>
                  <a:lnTo>
                    <a:pt x="41830" y="50327"/>
                  </a:lnTo>
                  <a:close/>
                </a:path>
              </a:pathLst>
            </a:custGeom>
            <a:solidFill>
              <a:schemeClr val="lt2"/>
            </a:solidFill>
            <a:ln>
              <a:noFill/>
            </a:ln>
            <a:effectLst>
              <a:outerShdw blurRad="585788" dist="19050" dir="5400000" algn="bl" rotWithShape="0">
                <a:schemeClr val="dk2">
                  <a:alpha val="6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55"/>
            <p:cNvSpPr/>
            <p:nvPr/>
          </p:nvSpPr>
          <p:spPr>
            <a:xfrm>
              <a:off x="4468825" y="461250"/>
              <a:ext cx="1045775" cy="705525"/>
            </a:xfrm>
            <a:custGeom>
              <a:avLst/>
              <a:gdLst/>
              <a:ahLst/>
              <a:cxnLst/>
              <a:rect l="l" t="t" r="r" b="b"/>
              <a:pathLst>
                <a:path w="41831" h="28221" extrusionOk="0">
                  <a:moveTo>
                    <a:pt x="0" y="0"/>
                  </a:moveTo>
                  <a:lnTo>
                    <a:pt x="29048" y="2557"/>
                  </a:lnTo>
                  <a:lnTo>
                    <a:pt x="41830" y="28221"/>
                  </a:lnTo>
                  <a:close/>
                </a:path>
              </a:pathLst>
            </a:custGeom>
            <a:gradFill>
              <a:gsLst>
                <a:gs pos="0">
                  <a:schemeClr val="dk1"/>
                </a:gs>
                <a:gs pos="39000">
                  <a:schemeClr val="dk1"/>
                </a:gs>
                <a:gs pos="100000">
                  <a:schemeClr val="accent3"/>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55"/>
            <p:cNvSpPr/>
            <p:nvPr/>
          </p:nvSpPr>
          <p:spPr>
            <a:xfrm>
              <a:off x="5195025" y="-91400"/>
              <a:ext cx="407900" cy="1258175"/>
            </a:xfrm>
            <a:custGeom>
              <a:avLst/>
              <a:gdLst/>
              <a:ahLst/>
              <a:cxnLst/>
              <a:rect l="l" t="t" r="r" b="b"/>
              <a:pathLst>
                <a:path w="16316" h="50327" extrusionOk="0">
                  <a:moveTo>
                    <a:pt x="0" y="24663"/>
                  </a:moveTo>
                  <a:lnTo>
                    <a:pt x="16316" y="1"/>
                  </a:lnTo>
                  <a:lnTo>
                    <a:pt x="12782" y="50327"/>
                  </a:lnTo>
                  <a:close/>
                </a:path>
              </a:pathLst>
            </a:custGeom>
            <a:gradFill>
              <a:gsLst>
                <a:gs pos="0">
                  <a:schemeClr val="dk1"/>
                </a:gs>
                <a:gs pos="39000">
                  <a:schemeClr val="dk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7" name="Google Shape;2357;p55"/>
          <p:cNvGrpSpPr/>
          <p:nvPr/>
        </p:nvGrpSpPr>
        <p:grpSpPr>
          <a:xfrm rot="457492">
            <a:off x="2547565" y="3237030"/>
            <a:ext cx="1860726" cy="2064297"/>
            <a:chOff x="4468825" y="-91400"/>
            <a:chExt cx="1134100" cy="1258175"/>
          </a:xfrm>
        </p:grpSpPr>
        <p:sp>
          <p:nvSpPr>
            <p:cNvPr id="2358" name="Google Shape;2358;p55"/>
            <p:cNvSpPr/>
            <p:nvPr/>
          </p:nvSpPr>
          <p:spPr>
            <a:xfrm>
              <a:off x="4468825" y="-91400"/>
              <a:ext cx="1134100" cy="1258175"/>
            </a:xfrm>
            <a:custGeom>
              <a:avLst/>
              <a:gdLst/>
              <a:ahLst/>
              <a:cxnLst/>
              <a:rect l="l" t="t" r="r" b="b"/>
              <a:pathLst>
                <a:path w="45364" h="50327" extrusionOk="0">
                  <a:moveTo>
                    <a:pt x="45364" y="1"/>
                  </a:moveTo>
                  <a:lnTo>
                    <a:pt x="0" y="22106"/>
                  </a:lnTo>
                  <a:lnTo>
                    <a:pt x="41830" y="50327"/>
                  </a:lnTo>
                  <a:close/>
                </a:path>
              </a:pathLst>
            </a:custGeom>
            <a:solidFill>
              <a:schemeClr val="lt2"/>
            </a:solidFill>
            <a:ln>
              <a:noFill/>
            </a:ln>
            <a:effectLst>
              <a:outerShdw blurRad="585788" dist="19050" dir="5400000" algn="bl" rotWithShape="0">
                <a:schemeClr val="dk2">
                  <a:alpha val="6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55"/>
            <p:cNvSpPr/>
            <p:nvPr/>
          </p:nvSpPr>
          <p:spPr>
            <a:xfrm>
              <a:off x="4468825" y="461250"/>
              <a:ext cx="1045775" cy="705525"/>
            </a:xfrm>
            <a:custGeom>
              <a:avLst/>
              <a:gdLst/>
              <a:ahLst/>
              <a:cxnLst/>
              <a:rect l="l" t="t" r="r" b="b"/>
              <a:pathLst>
                <a:path w="41831" h="28221" extrusionOk="0">
                  <a:moveTo>
                    <a:pt x="0" y="0"/>
                  </a:moveTo>
                  <a:lnTo>
                    <a:pt x="29048" y="2557"/>
                  </a:lnTo>
                  <a:lnTo>
                    <a:pt x="41830" y="28221"/>
                  </a:lnTo>
                  <a:close/>
                </a:path>
              </a:pathLst>
            </a:custGeom>
            <a:gradFill>
              <a:gsLst>
                <a:gs pos="0">
                  <a:schemeClr val="dk1"/>
                </a:gs>
                <a:gs pos="39000">
                  <a:schemeClr val="dk1"/>
                </a:gs>
                <a:gs pos="100000">
                  <a:schemeClr val="accent3"/>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55"/>
            <p:cNvSpPr/>
            <p:nvPr/>
          </p:nvSpPr>
          <p:spPr>
            <a:xfrm>
              <a:off x="5195025" y="-91400"/>
              <a:ext cx="407900" cy="1258175"/>
            </a:xfrm>
            <a:custGeom>
              <a:avLst/>
              <a:gdLst/>
              <a:ahLst/>
              <a:cxnLst/>
              <a:rect l="l" t="t" r="r" b="b"/>
              <a:pathLst>
                <a:path w="16316" h="50327" extrusionOk="0">
                  <a:moveTo>
                    <a:pt x="0" y="24663"/>
                  </a:moveTo>
                  <a:lnTo>
                    <a:pt x="16316" y="1"/>
                  </a:lnTo>
                  <a:lnTo>
                    <a:pt x="12782" y="50327"/>
                  </a:lnTo>
                  <a:close/>
                </a:path>
              </a:pathLst>
            </a:custGeom>
            <a:gradFill>
              <a:gsLst>
                <a:gs pos="0">
                  <a:schemeClr val="dk1"/>
                </a:gs>
                <a:gs pos="39000">
                  <a:schemeClr val="dk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64"/>
        <p:cNvGrpSpPr/>
        <p:nvPr/>
      </p:nvGrpSpPr>
      <p:grpSpPr>
        <a:xfrm>
          <a:off x="0" y="0"/>
          <a:ext cx="0" cy="0"/>
          <a:chOff x="0" y="0"/>
          <a:chExt cx="0" cy="0"/>
        </a:xfrm>
      </p:grpSpPr>
      <p:pic>
        <p:nvPicPr>
          <p:cNvPr id="2" name="Picture 1"/>
          <p:cNvPicPr>
            <a:picLocks noChangeAspect="1"/>
          </p:cNvPicPr>
          <p:nvPr/>
        </p:nvPicPr>
        <p:blipFill>
          <a:blip r:embed="rId3"/>
          <a:srcRect l="1587"/>
          <a:stretch>
            <a:fillRect/>
          </a:stretch>
        </p:blipFill>
        <p:spPr>
          <a:xfrm>
            <a:off x="2339975" y="683260"/>
            <a:ext cx="4450080" cy="3552825"/>
          </a:xfrm>
          <a:prstGeom prst="rect">
            <a:avLst/>
          </a:prstGeom>
        </p:spPr>
      </p:pic>
      <p:grpSp>
        <p:nvGrpSpPr>
          <p:cNvPr id="2377" name="Google Shape;2377;p56"/>
          <p:cNvGrpSpPr/>
          <p:nvPr/>
        </p:nvGrpSpPr>
        <p:grpSpPr>
          <a:xfrm flipH="1">
            <a:off x="7634018" y="700277"/>
            <a:ext cx="683874" cy="663110"/>
            <a:chOff x="4597724" y="1112574"/>
            <a:chExt cx="876312" cy="849705"/>
          </a:xfrm>
        </p:grpSpPr>
        <p:sp>
          <p:nvSpPr>
            <p:cNvPr id="2378" name="Google Shape;2378;p56"/>
            <p:cNvSpPr/>
            <p:nvPr/>
          </p:nvSpPr>
          <p:spPr>
            <a:xfrm>
              <a:off x="4669436" y="1144179"/>
              <a:ext cx="804600" cy="818100"/>
            </a:xfrm>
            <a:prstGeom prst="mathPlus">
              <a:avLst>
                <a:gd name="adj1" fmla="val 15784"/>
              </a:avLst>
            </a:prstGeom>
            <a:gradFill>
              <a:gsLst>
                <a:gs pos="0">
                  <a:schemeClr val="dk1"/>
                </a:gs>
                <a:gs pos="100000">
                  <a:schemeClr val="accent1"/>
                </a:gs>
              </a:gsLst>
              <a:lin ang="5400012" scaled="0"/>
            </a:gradFill>
            <a:ln>
              <a:noFill/>
            </a:ln>
            <a:effectLst>
              <a:outerShdw blurRad="542925" dist="19050" algn="bl" rotWithShape="0">
                <a:schemeClr val="dk2">
                  <a:alpha val="4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56"/>
            <p:cNvSpPr/>
            <p:nvPr/>
          </p:nvSpPr>
          <p:spPr>
            <a:xfrm>
              <a:off x="4597724" y="1112574"/>
              <a:ext cx="804600" cy="818100"/>
            </a:xfrm>
            <a:prstGeom prst="mathPlus">
              <a:avLst>
                <a:gd name="adj1" fmla="val 15784"/>
              </a:avLst>
            </a:prstGeom>
            <a:gradFill>
              <a:gsLst>
                <a:gs pos="0">
                  <a:schemeClr val="lt2"/>
                </a:gs>
                <a:gs pos="47000">
                  <a:schemeClr val="lt2"/>
                </a:gs>
                <a:gs pos="97000">
                  <a:schemeClr val="dk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0" name="Google Shape;2380;p56"/>
          <p:cNvGrpSpPr/>
          <p:nvPr/>
        </p:nvGrpSpPr>
        <p:grpSpPr>
          <a:xfrm flipH="1">
            <a:off x="8670485" y="4547558"/>
            <a:ext cx="814235" cy="814235"/>
            <a:chOff x="6094950" y="1036375"/>
            <a:chExt cx="1122000" cy="1122000"/>
          </a:xfrm>
        </p:grpSpPr>
        <p:sp>
          <p:nvSpPr>
            <p:cNvPr id="2381" name="Google Shape;2381;p56"/>
            <p:cNvSpPr/>
            <p:nvPr/>
          </p:nvSpPr>
          <p:spPr>
            <a:xfrm>
              <a:off x="6171150" y="1112575"/>
              <a:ext cx="1045800" cy="1045800"/>
            </a:xfrm>
            <a:prstGeom prst="donut">
              <a:avLst>
                <a:gd name="adj" fmla="val 13018"/>
              </a:avLst>
            </a:prstGeom>
            <a:gradFill>
              <a:gsLst>
                <a:gs pos="0">
                  <a:schemeClr val="lt1"/>
                </a:gs>
                <a:gs pos="100000">
                  <a:schemeClr val="dk2"/>
                </a:gs>
              </a:gsLst>
              <a:lin ang="5400012" scaled="0"/>
            </a:gradFill>
            <a:ln>
              <a:noFill/>
            </a:ln>
            <a:effectLst>
              <a:outerShdw blurRad="442913" dist="19050" dir="5400000" algn="bl" rotWithShape="0">
                <a:srgbClr val="000000">
                  <a:alpha val="3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56"/>
            <p:cNvSpPr/>
            <p:nvPr/>
          </p:nvSpPr>
          <p:spPr>
            <a:xfrm>
              <a:off x="6094950" y="1036375"/>
              <a:ext cx="1045800" cy="1045800"/>
            </a:xfrm>
            <a:prstGeom prst="donut">
              <a:avLst>
                <a:gd name="adj" fmla="val 13018"/>
              </a:avLst>
            </a:prstGeom>
            <a:gradFill>
              <a:gsLst>
                <a:gs pos="0">
                  <a:schemeClr val="dk1"/>
                </a:gs>
                <a:gs pos="3900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3" name="Google Shape;2383;p56"/>
          <p:cNvGrpSpPr/>
          <p:nvPr/>
        </p:nvGrpSpPr>
        <p:grpSpPr>
          <a:xfrm flipH="1">
            <a:off x="-316765" y="1776208"/>
            <a:ext cx="814235" cy="814235"/>
            <a:chOff x="6094950" y="1036375"/>
            <a:chExt cx="1122000" cy="1122000"/>
          </a:xfrm>
        </p:grpSpPr>
        <p:sp>
          <p:nvSpPr>
            <p:cNvPr id="2384" name="Google Shape;2384;p56"/>
            <p:cNvSpPr/>
            <p:nvPr/>
          </p:nvSpPr>
          <p:spPr>
            <a:xfrm>
              <a:off x="6171150" y="1112575"/>
              <a:ext cx="1045800" cy="1045800"/>
            </a:xfrm>
            <a:prstGeom prst="donut">
              <a:avLst>
                <a:gd name="adj" fmla="val 13018"/>
              </a:avLst>
            </a:prstGeom>
            <a:gradFill>
              <a:gsLst>
                <a:gs pos="0">
                  <a:schemeClr val="lt1"/>
                </a:gs>
                <a:gs pos="100000">
                  <a:schemeClr val="dk2"/>
                </a:gs>
              </a:gsLst>
              <a:lin ang="5400012" scaled="0"/>
            </a:gradFill>
            <a:ln>
              <a:noFill/>
            </a:ln>
            <a:effectLst>
              <a:outerShdw blurRad="442913" dist="19050" dir="5400000" algn="bl" rotWithShape="0">
                <a:srgbClr val="000000">
                  <a:alpha val="3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56"/>
            <p:cNvSpPr/>
            <p:nvPr/>
          </p:nvSpPr>
          <p:spPr>
            <a:xfrm>
              <a:off x="6094950" y="1036375"/>
              <a:ext cx="1045800" cy="1045800"/>
            </a:xfrm>
            <a:prstGeom prst="donut">
              <a:avLst>
                <a:gd name="adj" fmla="val 13018"/>
              </a:avLst>
            </a:prstGeom>
            <a:gradFill>
              <a:gsLst>
                <a:gs pos="0">
                  <a:schemeClr val="dk1"/>
                </a:gs>
                <a:gs pos="3900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Rounded Rectangle 21"/>
          <p:cNvSpPr/>
          <p:nvPr/>
        </p:nvSpPr>
        <p:spPr>
          <a:xfrm>
            <a:off x="385445" y="1146810"/>
            <a:ext cx="1305560" cy="648970"/>
          </a:xfrm>
          <a:prstGeom prst="roundRect">
            <a:avLst/>
          </a:prstGeom>
          <a:noFill/>
          <a:ln>
            <a:solidFill>
              <a:schemeClr val="bg2"/>
            </a:solidFill>
          </a:ln>
          <a:extLst>
            <a:ext uri="{909E8E84-426E-40DD-AFC4-6F175D3DCCD1}">
              <a14:hiddenFill xmlns:a14="http://schemas.microsoft.com/office/drawing/2010/main">
                <a:solidFill>
                  <a:schemeClr val="bg1">
                    <a:lumMod val="60000"/>
                    <a:lumOff val="40000"/>
                  </a:schemeClr>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GB" altLang="en-US"/>
          </a:p>
        </p:txBody>
      </p:sp>
      <p:sp>
        <p:nvSpPr>
          <p:cNvPr id="23" name="Text Box 22"/>
          <p:cNvSpPr txBox="1"/>
          <p:nvPr/>
        </p:nvSpPr>
        <p:spPr>
          <a:xfrm>
            <a:off x="386080" y="1200150"/>
            <a:ext cx="1304290" cy="227330"/>
          </a:xfrm>
          <a:prstGeom prst="rect">
            <a:avLst/>
          </a:prstGeom>
          <a:noFill/>
        </p:spPr>
        <p:txBody>
          <a:bodyPr wrap="square" rtlCol="0">
            <a:noAutofit/>
          </a:bodyPr>
          <a:lstStyle/>
          <a:p>
            <a:pPr algn="ctr"/>
            <a:r>
              <a:rPr lang="en-US" altLang="en-US" dirty="0">
                <a:solidFill>
                  <a:schemeClr val="accent4"/>
                </a:solidFill>
              </a:rPr>
              <a:t>Importing Dataset</a:t>
            </a:r>
          </a:p>
        </p:txBody>
      </p:sp>
      <p:cxnSp>
        <p:nvCxnSpPr>
          <p:cNvPr id="3" name="Straight Connector 2"/>
          <p:cNvCxnSpPr/>
          <p:nvPr/>
        </p:nvCxnSpPr>
        <p:spPr>
          <a:xfrm flipH="1">
            <a:off x="1619250" y="2860040"/>
            <a:ext cx="864870" cy="287655"/>
          </a:xfrm>
          <a:prstGeom prst="line">
            <a:avLst/>
          </a:prstGeom>
          <a:ln w="12700" cmpd="sng">
            <a:solidFill>
              <a:schemeClr val="bg2"/>
            </a:solidFill>
            <a:prstDash val="solid"/>
          </a:ln>
        </p:spPr>
        <p:style>
          <a:lnRef idx="2">
            <a:schemeClr val="accent1"/>
          </a:lnRef>
          <a:fillRef idx="0">
            <a:srgbClr val="FFFFFF"/>
          </a:fillRef>
          <a:effectRef idx="0">
            <a:srgbClr val="FFFFFF"/>
          </a:effectRef>
          <a:fontRef idx="minor">
            <a:schemeClr val="tx1"/>
          </a:fontRef>
        </p:style>
      </p:cxnSp>
      <p:sp>
        <p:nvSpPr>
          <p:cNvPr id="4" name="Rounded Rectangle 3"/>
          <p:cNvSpPr/>
          <p:nvPr/>
        </p:nvSpPr>
        <p:spPr>
          <a:xfrm>
            <a:off x="137795" y="2880995"/>
            <a:ext cx="1497965" cy="1053465"/>
          </a:xfrm>
          <a:prstGeom prst="roundRect">
            <a:avLst/>
          </a:prstGeom>
          <a:noFill/>
          <a:ln>
            <a:solidFill>
              <a:schemeClr val="bg2"/>
            </a:solidFill>
          </a:ln>
          <a:extLst>
            <a:ext uri="{909E8E84-426E-40DD-AFC4-6F175D3DCCD1}">
              <a14:hiddenFill xmlns:a14="http://schemas.microsoft.com/office/drawing/2010/main">
                <a:solidFill>
                  <a:schemeClr val="bg1">
                    <a:lumMod val="60000"/>
                    <a:lumOff val="40000"/>
                  </a:schemeClr>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GB" altLang="en-US"/>
          </a:p>
        </p:txBody>
      </p:sp>
      <p:sp>
        <p:nvSpPr>
          <p:cNvPr id="5" name="Text Box 4"/>
          <p:cNvSpPr txBox="1"/>
          <p:nvPr/>
        </p:nvSpPr>
        <p:spPr>
          <a:xfrm>
            <a:off x="138430" y="2934335"/>
            <a:ext cx="1460500" cy="923290"/>
          </a:xfrm>
          <a:prstGeom prst="rect">
            <a:avLst/>
          </a:prstGeom>
          <a:noFill/>
        </p:spPr>
        <p:txBody>
          <a:bodyPr wrap="square" rtlCol="0">
            <a:noAutofit/>
          </a:bodyPr>
          <a:lstStyle/>
          <a:p>
            <a:pPr algn="ctr"/>
            <a:r>
              <a:rPr lang="en-US" altLang="en-US">
                <a:solidFill>
                  <a:schemeClr val="accent4"/>
                </a:solidFill>
              </a:rPr>
              <a:t>max distance between center and border points</a:t>
            </a:r>
          </a:p>
        </p:txBody>
      </p:sp>
      <p:cxnSp>
        <p:nvCxnSpPr>
          <p:cNvPr id="6" name="Straight Connector 5"/>
          <p:cNvCxnSpPr/>
          <p:nvPr/>
        </p:nvCxnSpPr>
        <p:spPr>
          <a:xfrm>
            <a:off x="3851910" y="3364230"/>
            <a:ext cx="3240405" cy="503555"/>
          </a:xfrm>
          <a:prstGeom prst="line">
            <a:avLst/>
          </a:prstGeom>
          <a:ln w="12700" cmpd="sng">
            <a:solidFill>
              <a:schemeClr val="bg2"/>
            </a:solidFill>
            <a:prstDash val="solid"/>
          </a:ln>
        </p:spPr>
        <p:style>
          <a:lnRef idx="2">
            <a:schemeClr val="accent1"/>
          </a:lnRef>
          <a:fillRef idx="0">
            <a:srgbClr val="FFFFFF"/>
          </a:fillRef>
          <a:effectRef idx="0">
            <a:srgbClr val="FFFFFF"/>
          </a:effectRef>
          <a:fontRef idx="minor">
            <a:schemeClr val="tx1"/>
          </a:fontRef>
        </p:style>
      </p:cxnSp>
      <p:sp>
        <p:nvSpPr>
          <p:cNvPr id="7" name="Rounded Rectangle 6"/>
          <p:cNvSpPr/>
          <p:nvPr/>
        </p:nvSpPr>
        <p:spPr>
          <a:xfrm>
            <a:off x="7078980" y="3435985"/>
            <a:ext cx="2028190" cy="878205"/>
          </a:xfrm>
          <a:prstGeom prst="roundRect">
            <a:avLst/>
          </a:prstGeom>
          <a:noFill/>
          <a:ln>
            <a:solidFill>
              <a:schemeClr val="bg2"/>
            </a:solidFill>
          </a:ln>
          <a:extLst>
            <a:ext uri="{909E8E84-426E-40DD-AFC4-6F175D3DCCD1}">
              <a14:hiddenFill xmlns:a14="http://schemas.microsoft.com/office/drawing/2010/main">
                <a:solidFill>
                  <a:schemeClr val="bg1">
                    <a:lumMod val="60000"/>
                    <a:lumOff val="40000"/>
                  </a:schemeClr>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GB" altLang="en-US"/>
          </a:p>
        </p:txBody>
      </p:sp>
      <p:sp>
        <p:nvSpPr>
          <p:cNvPr id="8" name="Text Box 7"/>
          <p:cNvSpPr txBox="1"/>
          <p:nvPr/>
        </p:nvSpPr>
        <p:spPr>
          <a:xfrm>
            <a:off x="7023100" y="3489325"/>
            <a:ext cx="2128520" cy="824865"/>
          </a:xfrm>
          <a:prstGeom prst="rect">
            <a:avLst/>
          </a:prstGeom>
          <a:noFill/>
        </p:spPr>
        <p:txBody>
          <a:bodyPr wrap="square" rtlCol="0">
            <a:noAutofit/>
          </a:bodyPr>
          <a:lstStyle/>
          <a:p>
            <a:pPr algn="ctr"/>
            <a:r>
              <a:rPr lang="en-US" altLang="en-US">
                <a:solidFill>
                  <a:schemeClr val="accent4"/>
                </a:solidFill>
              </a:rPr>
              <a:t>Min number of samples in a neighborhood for a core point</a:t>
            </a:r>
          </a:p>
        </p:txBody>
      </p:sp>
      <p:cxnSp>
        <p:nvCxnSpPr>
          <p:cNvPr id="21" name="Straight Connector 20"/>
          <p:cNvCxnSpPr/>
          <p:nvPr/>
        </p:nvCxnSpPr>
        <p:spPr>
          <a:xfrm flipH="1" flipV="1">
            <a:off x="1691640" y="1419225"/>
            <a:ext cx="936625" cy="504825"/>
          </a:xfrm>
          <a:prstGeom prst="line">
            <a:avLst/>
          </a:prstGeom>
          <a:ln w="12700" cmpd="sng">
            <a:solidFill>
              <a:schemeClr val="bg2"/>
            </a:solidFill>
            <a:prstDash val="solid"/>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00"/>
        <p:cNvGrpSpPr/>
        <p:nvPr/>
      </p:nvGrpSpPr>
      <p:grpSpPr>
        <a:xfrm>
          <a:off x="0" y="0"/>
          <a:ext cx="0" cy="0"/>
          <a:chOff x="0" y="0"/>
          <a:chExt cx="0" cy="0"/>
        </a:xfrm>
      </p:grpSpPr>
      <p:grpSp>
        <p:nvGrpSpPr>
          <p:cNvPr id="2521" name="Google Shape;2521;p58"/>
          <p:cNvGrpSpPr/>
          <p:nvPr/>
        </p:nvGrpSpPr>
        <p:grpSpPr>
          <a:xfrm flipH="1">
            <a:off x="1156068" y="2350127"/>
            <a:ext cx="683874" cy="663110"/>
            <a:chOff x="4597724" y="1112574"/>
            <a:chExt cx="876312" cy="849705"/>
          </a:xfrm>
        </p:grpSpPr>
        <p:sp>
          <p:nvSpPr>
            <p:cNvPr id="2522" name="Google Shape;2522;p58"/>
            <p:cNvSpPr/>
            <p:nvPr/>
          </p:nvSpPr>
          <p:spPr>
            <a:xfrm>
              <a:off x="4669436" y="1144179"/>
              <a:ext cx="804600" cy="818100"/>
            </a:xfrm>
            <a:prstGeom prst="mathPlus">
              <a:avLst>
                <a:gd name="adj1" fmla="val 15784"/>
              </a:avLst>
            </a:prstGeom>
            <a:gradFill>
              <a:gsLst>
                <a:gs pos="0">
                  <a:schemeClr val="dk1"/>
                </a:gs>
                <a:gs pos="100000">
                  <a:schemeClr val="accent1"/>
                </a:gs>
              </a:gsLst>
              <a:lin ang="5400012" scaled="0"/>
            </a:gradFill>
            <a:ln>
              <a:noFill/>
            </a:ln>
            <a:effectLst>
              <a:outerShdw blurRad="542925" dist="19050" algn="bl" rotWithShape="0">
                <a:schemeClr val="dk2">
                  <a:alpha val="4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58"/>
            <p:cNvSpPr/>
            <p:nvPr/>
          </p:nvSpPr>
          <p:spPr>
            <a:xfrm>
              <a:off x="4597724" y="1112574"/>
              <a:ext cx="804600" cy="818100"/>
            </a:xfrm>
            <a:prstGeom prst="mathPlus">
              <a:avLst>
                <a:gd name="adj1" fmla="val 15784"/>
              </a:avLst>
            </a:prstGeom>
            <a:gradFill>
              <a:gsLst>
                <a:gs pos="0">
                  <a:schemeClr val="lt2"/>
                </a:gs>
                <a:gs pos="47000">
                  <a:schemeClr val="lt2"/>
                </a:gs>
                <a:gs pos="97000">
                  <a:schemeClr val="dk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4" name="Google Shape;2524;p58"/>
          <p:cNvGrpSpPr/>
          <p:nvPr/>
        </p:nvGrpSpPr>
        <p:grpSpPr>
          <a:xfrm flipH="1">
            <a:off x="1979583" y="3651887"/>
            <a:ext cx="683874" cy="663110"/>
            <a:chOff x="4597724" y="1112574"/>
            <a:chExt cx="876312" cy="849705"/>
          </a:xfrm>
        </p:grpSpPr>
        <p:sp>
          <p:nvSpPr>
            <p:cNvPr id="2525" name="Google Shape;2525;p58"/>
            <p:cNvSpPr/>
            <p:nvPr/>
          </p:nvSpPr>
          <p:spPr>
            <a:xfrm>
              <a:off x="4669436" y="1144179"/>
              <a:ext cx="804600" cy="818100"/>
            </a:xfrm>
            <a:prstGeom prst="mathPlus">
              <a:avLst>
                <a:gd name="adj1" fmla="val 15784"/>
              </a:avLst>
            </a:prstGeom>
            <a:gradFill>
              <a:gsLst>
                <a:gs pos="0">
                  <a:schemeClr val="dk1"/>
                </a:gs>
                <a:gs pos="100000">
                  <a:schemeClr val="accent1"/>
                </a:gs>
              </a:gsLst>
              <a:lin ang="5400012" scaled="0"/>
            </a:gradFill>
            <a:ln>
              <a:noFill/>
            </a:ln>
            <a:effectLst>
              <a:outerShdw blurRad="542925" dist="19050" algn="bl" rotWithShape="0">
                <a:schemeClr val="dk2">
                  <a:alpha val="4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58"/>
            <p:cNvSpPr/>
            <p:nvPr/>
          </p:nvSpPr>
          <p:spPr>
            <a:xfrm>
              <a:off x="4597724" y="1112574"/>
              <a:ext cx="804600" cy="818100"/>
            </a:xfrm>
            <a:prstGeom prst="mathPlus">
              <a:avLst>
                <a:gd name="adj1" fmla="val 15784"/>
              </a:avLst>
            </a:prstGeom>
            <a:gradFill>
              <a:gsLst>
                <a:gs pos="0">
                  <a:schemeClr val="accent4"/>
                </a:gs>
                <a:gs pos="47000">
                  <a:schemeClr val="accent4"/>
                </a:gs>
                <a:gs pos="97000">
                  <a:schemeClr val="dk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7" name="Google Shape;2527;p58"/>
          <p:cNvGrpSpPr/>
          <p:nvPr/>
        </p:nvGrpSpPr>
        <p:grpSpPr>
          <a:xfrm flipH="1">
            <a:off x="8670485" y="4547558"/>
            <a:ext cx="814235" cy="814235"/>
            <a:chOff x="6094950" y="1036375"/>
            <a:chExt cx="1122000" cy="1122000"/>
          </a:xfrm>
        </p:grpSpPr>
        <p:sp>
          <p:nvSpPr>
            <p:cNvPr id="2528" name="Google Shape;2528;p58"/>
            <p:cNvSpPr/>
            <p:nvPr/>
          </p:nvSpPr>
          <p:spPr>
            <a:xfrm>
              <a:off x="6171150" y="1112575"/>
              <a:ext cx="1045800" cy="1045800"/>
            </a:xfrm>
            <a:prstGeom prst="donut">
              <a:avLst>
                <a:gd name="adj" fmla="val 13018"/>
              </a:avLst>
            </a:prstGeom>
            <a:gradFill>
              <a:gsLst>
                <a:gs pos="0">
                  <a:schemeClr val="lt1"/>
                </a:gs>
                <a:gs pos="100000">
                  <a:schemeClr val="dk2"/>
                </a:gs>
              </a:gsLst>
              <a:lin ang="5400012" scaled="0"/>
            </a:gradFill>
            <a:ln>
              <a:noFill/>
            </a:ln>
            <a:effectLst>
              <a:outerShdw blurRad="442913" dist="19050" dir="5400000" algn="bl" rotWithShape="0">
                <a:srgbClr val="000000">
                  <a:alpha val="3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58"/>
            <p:cNvSpPr/>
            <p:nvPr/>
          </p:nvSpPr>
          <p:spPr>
            <a:xfrm>
              <a:off x="6094950" y="1036375"/>
              <a:ext cx="1045800" cy="1045800"/>
            </a:xfrm>
            <a:prstGeom prst="donut">
              <a:avLst>
                <a:gd name="adj" fmla="val 13018"/>
              </a:avLst>
            </a:prstGeom>
            <a:gradFill>
              <a:gsLst>
                <a:gs pos="0">
                  <a:schemeClr val="dk1"/>
                </a:gs>
                <a:gs pos="3900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0" name="Google Shape;2530;p58"/>
          <p:cNvGrpSpPr/>
          <p:nvPr/>
        </p:nvGrpSpPr>
        <p:grpSpPr>
          <a:xfrm flipH="1">
            <a:off x="-443690" y="1296758"/>
            <a:ext cx="814235" cy="814235"/>
            <a:chOff x="6094950" y="1036375"/>
            <a:chExt cx="1122000" cy="1122000"/>
          </a:xfrm>
        </p:grpSpPr>
        <p:sp>
          <p:nvSpPr>
            <p:cNvPr id="2531" name="Google Shape;2531;p58"/>
            <p:cNvSpPr/>
            <p:nvPr/>
          </p:nvSpPr>
          <p:spPr>
            <a:xfrm>
              <a:off x="6171150" y="1112575"/>
              <a:ext cx="1045800" cy="1045800"/>
            </a:xfrm>
            <a:prstGeom prst="donut">
              <a:avLst>
                <a:gd name="adj" fmla="val 13018"/>
              </a:avLst>
            </a:prstGeom>
            <a:gradFill>
              <a:gsLst>
                <a:gs pos="0">
                  <a:schemeClr val="lt1"/>
                </a:gs>
                <a:gs pos="100000">
                  <a:schemeClr val="dk2"/>
                </a:gs>
              </a:gsLst>
              <a:lin ang="5400012" scaled="0"/>
            </a:gradFill>
            <a:ln>
              <a:noFill/>
            </a:ln>
            <a:effectLst>
              <a:outerShdw blurRad="442913" dist="19050" dir="5400000" algn="bl" rotWithShape="0">
                <a:srgbClr val="000000">
                  <a:alpha val="3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58"/>
            <p:cNvSpPr/>
            <p:nvPr/>
          </p:nvSpPr>
          <p:spPr>
            <a:xfrm>
              <a:off x="6094950" y="1036375"/>
              <a:ext cx="1045800" cy="1045800"/>
            </a:xfrm>
            <a:prstGeom prst="donut">
              <a:avLst>
                <a:gd name="adj" fmla="val 13018"/>
              </a:avLst>
            </a:prstGeom>
            <a:gradFill>
              <a:gsLst>
                <a:gs pos="0">
                  <a:schemeClr val="dk1"/>
                </a:gs>
                <a:gs pos="3900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3" name="Google Shape;2533;p58"/>
          <p:cNvGrpSpPr/>
          <p:nvPr/>
        </p:nvGrpSpPr>
        <p:grpSpPr>
          <a:xfrm flipH="1">
            <a:off x="7574160" y="362633"/>
            <a:ext cx="814235" cy="814235"/>
            <a:chOff x="6094950" y="1036375"/>
            <a:chExt cx="1122000" cy="1122000"/>
          </a:xfrm>
        </p:grpSpPr>
        <p:sp>
          <p:nvSpPr>
            <p:cNvPr id="2534" name="Google Shape;2534;p58"/>
            <p:cNvSpPr/>
            <p:nvPr/>
          </p:nvSpPr>
          <p:spPr>
            <a:xfrm>
              <a:off x="6171150" y="1112575"/>
              <a:ext cx="1045800" cy="1045800"/>
            </a:xfrm>
            <a:prstGeom prst="donut">
              <a:avLst>
                <a:gd name="adj" fmla="val 13018"/>
              </a:avLst>
            </a:prstGeom>
            <a:gradFill>
              <a:gsLst>
                <a:gs pos="0">
                  <a:schemeClr val="lt1"/>
                </a:gs>
                <a:gs pos="100000">
                  <a:schemeClr val="dk2"/>
                </a:gs>
              </a:gsLst>
              <a:lin ang="5400012" scaled="0"/>
            </a:gradFill>
            <a:ln>
              <a:noFill/>
            </a:ln>
            <a:effectLst>
              <a:outerShdw blurRad="442913" dist="19050" dir="5400000" algn="bl" rotWithShape="0">
                <a:srgbClr val="000000">
                  <a:alpha val="3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58"/>
            <p:cNvSpPr/>
            <p:nvPr/>
          </p:nvSpPr>
          <p:spPr>
            <a:xfrm>
              <a:off x="6094950" y="1036375"/>
              <a:ext cx="1045800" cy="1045800"/>
            </a:xfrm>
            <a:prstGeom prst="donut">
              <a:avLst>
                <a:gd name="adj" fmla="val 13018"/>
              </a:avLst>
            </a:prstGeom>
            <a:gradFill>
              <a:gsLst>
                <a:gs pos="0">
                  <a:schemeClr val="dk1"/>
                </a:gs>
                <a:gs pos="3900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7" name="Google Shape;2097;p42"/>
          <p:cNvSpPr/>
          <p:nvPr/>
        </p:nvSpPr>
        <p:spPr>
          <a:xfrm>
            <a:off x="1869440" y="767715"/>
            <a:ext cx="5838825" cy="3230880"/>
          </a:xfrm>
          <a:prstGeom prst="roundRect">
            <a:avLst>
              <a:gd name="adj" fmla="val 25554"/>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42"/>
          <p:cNvSpPr txBox="1">
            <a:spLocks noGrp="1"/>
          </p:cNvSpPr>
          <p:nvPr>
            <p:ph type="body" idx="1"/>
          </p:nvPr>
        </p:nvSpPr>
        <p:spPr>
          <a:xfrm>
            <a:off x="2195195" y="915670"/>
            <a:ext cx="5454015" cy="277241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r>
              <a:rPr sz="1800" dirty="0" err="1">
                <a:solidFill>
                  <a:schemeClr val="accent6"/>
                </a:solidFill>
                <a:latin typeface="Yu Gothic UI Semibold" panose="020B0700000000000000" charset="-128"/>
                <a:ea typeface="Yu Gothic UI Semibold" panose="020B0700000000000000" charset="-128"/>
                <a:cs typeface="Yu Gothic UI Semibold" panose="020B0700000000000000" charset="-128"/>
              </a:rPr>
              <a:t>Contenu</a:t>
            </a:r>
            <a:r>
              <a:rPr sz="1800" dirty="0">
                <a:solidFill>
                  <a:schemeClr val="accent6"/>
                </a:solidFill>
                <a:latin typeface="Yu Gothic UI Semibold" panose="020B0700000000000000" charset="-128"/>
                <a:ea typeface="Yu Gothic UI Semibold" panose="020B0700000000000000" charset="-128"/>
                <a:cs typeface="Yu Gothic UI Semibold" panose="020B0700000000000000" charset="-128"/>
              </a:rPr>
              <a:t> : </a:t>
            </a:r>
            <a:r>
              <a:rPr sz="1800" dirty="0" err="1">
                <a:solidFill>
                  <a:schemeClr val="accent6"/>
                </a:solidFill>
                <a:latin typeface="Yu Gothic UI Semibold" panose="020B0700000000000000" charset="-128"/>
                <a:ea typeface="Yu Gothic UI Semibold" panose="020B0700000000000000" charset="-128"/>
                <a:cs typeface="Yu Gothic UI Semibold" panose="020B0700000000000000" charset="-128"/>
              </a:rPr>
              <a:t>Ce</a:t>
            </a:r>
            <a:r>
              <a:rPr lang="en-US" sz="1800" dirty="0" err="1">
                <a:solidFill>
                  <a:schemeClr val="accent6"/>
                </a:solidFill>
                <a:latin typeface="Yu Gothic UI Semibold" panose="020B0700000000000000" charset="-128"/>
                <a:ea typeface="Yu Gothic UI Semibold" panose="020B0700000000000000" charset="-128"/>
                <a:cs typeface="Yu Gothic UI Semibold" panose="020B0700000000000000" charset="-128"/>
              </a:rPr>
              <a:t>lui</a:t>
            </a:r>
            <a:r>
              <a:rPr lang="en-US" sz="1800" dirty="0">
                <a:solidFill>
                  <a:schemeClr val="accent6"/>
                </a:solidFill>
                <a:latin typeface="Yu Gothic UI Semibold" panose="020B0700000000000000" charset="-128"/>
                <a:ea typeface="Yu Gothic UI Semibold" panose="020B0700000000000000" charset="-128"/>
                <a:cs typeface="Yu Gothic UI Semibold" panose="020B0700000000000000" charset="-128"/>
              </a:rPr>
              <a:t>-ci</a:t>
            </a:r>
            <a:r>
              <a:rPr sz="1800" dirty="0">
                <a:solidFill>
                  <a:schemeClr val="accent6"/>
                </a:solidFill>
                <a:latin typeface="Yu Gothic UI Semibold" panose="020B0700000000000000" charset="-128"/>
                <a:ea typeface="Yu Gothic UI Semibold" panose="020B0700000000000000" charset="-128"/>
                <a:cs typeface="Yu Gothic UI Semibold" panose="020B0700000000000000" charset="-128"/>
              </a:rPr>
              <a:t> </a:t>
            </a:r>
            <a:r>
              <a:rPr sz="1800" dirty="0" err="1">
                <a:solidFill>
                  <a:schemeClr val="accent6"/>
                </a:solidFill>
                <a:latin typeface="Yu Gothic UI Semibold" panose="020B0700000000000000" charset="-128"/>
                <a:ea typeface="Yu Gothic UI Semibold" panose="020B0700000000000000" charset="-128"/>
                <a:cs typeface="Yu Gothic UI Semibold" panose="020B0700000000000000" charset="-128"/>
              </a:rPr>
              <a:t>contient</a:t>
            </a:r>
            <a:r>
              <a:rPr sz="1800" dirty="0">
                <a:solidFill>
                  <a:schemeClr val="accent6"/>
                </a:solidFill>
                <a:latin typeface="Yu Gothic UI Semibold" panose="020B0700000000000000" charset="-128"/>
                <a:ea typeface="Yu Gothic UI Semibold" panose="020B0700000000000000" charset="-128"/>
                <a:cs typeface="Yu Gothic UI Semibold" panose="020B0700000000000000" charset="-128"/>
              </a:rPr>
              <a:t> </a:t>
            </a:r>
            <a:r>
              <a:rPr sz="1800" dirty="0" err="1">
                <a:solidFill>
                  <a:schemeClr val="accent6"/>
                </a:solidFill>
                <a:latin typeface="Yu Gothic UI Semibold" panose="020B0700000000000000" charset="-128"/>
                <a:ea typeface="Yu Gothic UI Semibold" panose="020B0700000000000000" charset="-128"/>
                <a:cs typeface="Yu Gothic UI Semibold" panose="020B0700000000000000" charset="-128"/>
              </a:rPr>
              <a:t>l’impl</a:t>
            </a:r>
            <a:r>
              <a:rPr lang="en-US" sz="1800" dirty="0" err="1">
                <a:solidFill>
                  <a:schemeClr val="accent6"/>
                </a:solidFill>
                <a:latin typeface="Yu Gothic UI Semibold" panose="020B0700000000000000" charset="-128"/>
                <a:ea typeface="Yu Gothic UI Semibold" panose="020B0700000000000000" charset="-128"/>
                <a:cs typeface="Yu Gothic UI Semibold" panose="020B0700000000000000" charset="-128"/>
              </a:rPr>
              <a:t>é</a:t>
            </a:r>
            <a:r>
              <a:rPr sz="1800" dirty="0" err="1">
                <a:solidFill>
                  <a:schemeClr val="accent6"/>
                </a:solidFill>
                <a:latin typeface="Yu Gothic UI Semibold" panose="020B0700000000000000" charset="-128"/>
                <a:ea typeface="Yu Gothic UI Semibold" panose="020B0700000000000000" charset="-128"/>
                <a:cs typeface="Yu Gothic UI Semibold" panose="020B0700000000000000" charset="-128"/>
              </a:rPr>
              <a:t>mentation</a:t>
            </a:r>
            <a:r>
              <a:rPr sz="1800" dirty="0">
                <a:solidFill>
                  <a:schemeClr val="accent6"/>
                </a:solidFill>
                <a:latin typeface="Yu Gothic UI Semibold" panose="020B0700000000000000" charset="-128"/>
                <a:ea typeface="Yu Gothic UI Semibold" panose="020B0700000000000000" charset="-128"/>
                <a:cs typeface="Yu Gothic UI Semibold" panose="020B0700000000000000" charset="-128"/>
              </a:rPr>
              <a:t> de </a:t>
            </a:r>
            <a:r>
              <a:rPr sz="1800" dirty="0" err="1">
                <a:solidFill>
                  <a:schemeClr val="accent6"/>
                </a:solidFill>
                <a:latin typeface="Yu Gothic UI Semibold" panose="020B0700000000000000" charset="-128"/>
                <a:ea typeface="Yu Gothic UI Semibold" panose="020B0700000000000000" charset="-128"/>
                <a:cs typeface="Yu Gothic UI Semibold" panose="020B0700000000000000" charset="-128"/>
              </a:rPr>
              <a:t>l’algorithme</a:t>
            </a:r>
            <a:r>
              <a:rPr sz="1800" dirty="0">
                <a:solidFill>
                  <a:schemeClr val="accent6"/>
                </a:solidFill>
                <a:latin typeface="Yu Gothic UI Semibold" panose="020B0700000000000000" charset="-128"/>
                <a:ea typeface="Yu Gothic UI Semibold" panose="020B0700000000000000" charset="-128"/>
                <a:cs typeface="Yu Gothic UI Semibold" panose="020B0700000000000000" charset="-128"/>
              </a:rPr>
              <a:t> de clustering DBSCAN, qui </a:t>
            </a:r>
            <a:r>
              <a:rPr sz="1800" dirty="0" err="1">
                <a:solidFill>
                  <a:schemeClr val="accent6"/>
                </a:solidFill>
                <a:latin typeface="Yu Gothic UI Semibold" panose="020B0700000000000000" charset="-128"/>
                <a:ea typeface="Yu Gothic UI Semibold" panose="020B0700000000000000" charset="-128"/>
                <a:cs typeface="Yu Gothic UI Semibold" panose="020B0700000000000000" charset="-128"/>
              </a:rPr>
              <a:t>est</a:t>
            </a:r>
            <a:endParaRPr sz="1800" dirty="0">
              <a:solidFill>
                <a:schemeClr val="accent6"/>
              </a:solidFill>
              <a:latin typeface="Yu Gothic UI Semibold" panose="020B0700000000000000" charset="-128"/>
              <a:ea typeface="Yu Gothic UI Semibold" panose="020B0700000000000000" charset="-128"/>
              <a:cs typeface="Yu Gothic UI Semibold" panose="020B0700000000000000" charset="-128"/>
            </a:endParaRPr>
          </a:p>
          <a:p>
            <a:pPr marL="0" lvl="0" indent="457200" algn="l" rtl="0">
              <a:spcBef>
                <a:spcPts val="0"/>
              </a:spcBef>
              <a:spcAft>
                <a:spcPts val="0"/>
              </a:spcAft>
              <a:buNone/>
            </a:pPr>
            <a:r>
              <a:rPr sz="1800" dirty="0" err="1">
                <a:solidFill>
                  <a:schemeClr val="accent6"/>
                </a:solidFill>
                <a:latin typeface="Yu Gothic UI Semibold" panose="020B0700000000000000" charset="-128"/>
                <a:ea typeface="Yu Gothic UI Semibold" panose="020B0700000000000000" charset="-128"/>
                <a:cs typeface="Yu Gothic UI Semibold" panose="020B0700000000000000" charset="-128"/>
              </a:rPr>
              <a:t>utilis</a:t>
            </a:r>
            <a:r>
              <a:rPr lang="en-US" sz="1800" dirty="0" err="1">
                <a:solidFill>
                  <a:schemeClr val="accent6"/>
                </a:solidFill>
                <a:latin typeface="Yu Gothic UI Semibold" panose="020B0700000000000000" charset="-128"/>
                <a:ea typeface="Yu Gothic UI Semibold" panose="020B0700000000000000" charset="-128"/>
                <a:cs typeface="Yu Gothic UI Semibold" panose="020B0700000000000000" charset="-128"/>
              </a:rPr>
              <a:t>é</a:t>
            </a:r>
            <a:r>
              <a:rPr sz="1800" dirty="0">
                <a:solidFill>
                  <a:schemeClr val="accent6"/>
                </a:solidFill>
                <a:latin typeface="Yu Gothic UI Semibold" panose="020B0700000000000000" charset="-128"/>
                <a:ea typeface="Yu Gothic UI Semibold" panose="020B0700000000000000" charset="-128"/>
                <a:cs typeface="Yu Gothic UI Semibold" panose="020B0700000000000000" charset="-128"/>
              </a:rPr>
              <a:t> pour identifier des </a:t>
            </a:r>
            <a:r>
              <a:rPr sz="1800" dirty="0" err="1">
                <a:solidFill>
                  <a:schemeClr val="accent6"/>
                </a:solidFill>
                <a:latin typeface="Yu Gothic UI Semibold" panose="020B0700000000000000" charset="-128"/>
                <a:ea typeface="Yu Gothic UI Semibold" panose="020B0700000000000000" charset="-128"/>
                <a:cs typeface="Yu Gothic UI Semibold" panose="020B0700000000000000" charset="-128"/>
              </a:rPr>
              <a:t>groupes</a:t>
            </a:r>
            <a:r>
              <a:rPr sz="1800" dirty="0">
                <a:solidFill>
                  <a:schemeClr val="accent6"/>
                </a:solidFill>
                <a:latin typeface="Yu Gothic UI Semibold" panose="020B0700000000000000" charset="-128"/>
                <a:ea typeface="Yu Gothic UI Semibold" panose="020B0700000000000000" charset="-128"/>
                <a:cs typeface="Yu Gothic UI Semibold" panose="020B0700000000000000" charset="-128"/>
              </a:rPr>
              <a:t> de points (clusters) dans des ensembles de </a:t>
            </a:r>
            <a:r>
              <a:rPr sz="1800" dirty="0" err="1">
                <a:solidFill>
                  <a:schemeClr val="accent6"/>
                </a:solidFill>
                <a:latin typeface="Yu Gothic UI Semibold" panose="020B0700000000000000" charset="-128"/>
                <a:ea typeface="Yu Gothic UI Semibold" panose="020B0700000000000000" charset="-128"/>
                <a:cs typeface="Yu Gothic UI Semibold" panose="020B0700000000000000" charset="-128"/>
              </a:rPr>
              <a:t>donn</a:t>
            </a:r>
            <a:r>
              <a:rPr lang="en-US" sz="1800" dirty="0" err="1">
                <a:solidFill>
                  <a:schemeClr val="accent6"/>
                </a:solidFill>
                <a:latin typeface="Yu Gothic UI Semibold" panose="020B0700000000000000" charset="-128"/>
                <a:ea typeface="Yu Gothic UI Semibold" panose="020B0700000000000000" charset="-128"/>
                <a:cs typeface="Yu Gothic UI Semibold" panose="020B0700000000000000" charset="-128"/>
              </a:rPr>
              <a:t>é</a:t>
            </a:r>
            <a:r>
              <a:rPr sz="1800" dirty="0" err="1">
                <a:solidFill>
                  <a:schemeClr val="accent6"/>
                </a:solidFill>
                <a:latin typeface="Yu Gothic UI Semibold" panose="020B0700000000000000" charset="-128"/>
                <a:ea typeface="Yu Gothic UI Semibold" panose="020B0700000000000000" charset="-128"/>
                <a:cs typeface="Yu Gothic UI Semibold" panose="020B0700000000000000" charset="-128"/>
              </a:rPr>
              <a:t>es</a:t>
            </a:r>
            <a:r>
              <a:rPr sz="1800" dirty="0">
                <a:solidFill>
                  <a:schemeClr val="accent6"/>
                </a:solidFill>
                <a:latin typeface="Yu Gothic UI Semibold" panose="020B0700000000000000" charset="-128"/>
                <a:ea typeface="Yu Gothic UI Semibold" panose="020B0700000000000000" charset="-128"/>
                <a:cs typeface="Yu Gothic UI Semibold" panose="020B0700000000000000" charset="-128"/>
              </a:rPr>
              <a:t>.</a:t>
            </a:r>
          </a:p>
          <a:p>
            <a:pPr marL="0" lvl="0" indent="457200" algn="l" rtl="0">
              <a:spcBef>
                <a:spcPts val="0"/>
              </a:spcBef>
              <a:spcAft>
                <a:spcPts val="0"/>
              </a:spcAft>
              <a:buNone/>
            </a:pPr>
            <a:r>
              <a:rPr sz="1800" dirty="0" err="1">
                <a:solidFill>
                  <a:schemeClr val="accent6"/>
                </a:solidFill>
                <a:latin typeface="Yu Gothic UI Semibold" panose="020B0700000000000000" charset="-128"/>
                <a:ea typeface="Yu Gothic UI Semibold" panose="020B0700000000000000" charset="-128"/>
                <a:cs typeface="Yu Gothic UI Semibold" panose="020B0700000000000000" charset="-128"/>
              </a:rPr>
              <a:t>Fonctionnalit</a:t>
            </a:r>
            <a:r>
              <a:rPr lang="en-US" sz="1800" dirty="0" err="1">
                <a:solidFill>
                  <a:schemeClr val="accent6"/>
                </a:solidFill>
                <a:latin typeface="Yu Gothic UI Semibold" panose="020B0700000000000000" charset="-128"/>
                <a:ea typeface="Yu Gothic UI Semibold" panose="020B0700000000000000" charset="-128"/>
                <a:cs typeface="Yu Gothic UI Semibold" panose="020B0700000000000000" charset="-128"/>
              </a:rPr>
              <a:t>é</a:t>
            </a:r>
            <a:r>
              <a:rPr sz="1800" dirty="0" err="1">
                <a:solidFill>
                  <a:schemeClr val="accent6"/>
                </a:solidFill>
                <a:latin typeface="Yu Gothic UI Semibold" panose="020B0700000000000000" charset="-128"/>
                <a:ea typeface="Yu Gothic UI Semibold" panose="020B0700000000000000" charset="-128"/>
                <a:cs typeface="Yu Gothic UI Semibold" panose="020B0700000000000000" charset="-128"/>
              </a:rPr>
              <a:t>s</a:t>
            </a:r>
            <a:r>
              <a:rPr sz="1800" dirty="0">
                <a:solidFill>
                  <a:schemeClr val="accent6"/>
                </a:solidFill>
                <a:latin typeface="Yu Gothic UI Semibold" panose="020B0700000000000000" charset="-128"/>
                <a:ea typeface="Yu Gothic UI Semibold" panose="020B0700000000000000" charset="-128"/>
                <a:cs typeface="Yu Gothic UI Semibold" panose="020B0700000000000000" charset="-128"/>
              </a:rPr>
              <a:t> :</a:t>
            </a:r>
          </a:p>
          <a:p>
            <a:pPr marL="0" lvl="0" indent="457200" algn="l" rtl="0">
              <a:spcBef>
                <a:spcPts val="0"/>
              </a:spcBef>
              <a:spcAft>
                <a:spcPts val="0"/>
              </a:spcAft>
              <a:buNone/>
            </a:pPr>
            <a:r>
              <a:rPr sz="1800" dirty="0">
                <a:solidFill>
                  <a:schemeClr val="accent6"/>
                </a:solidFill>
                <a:latin typeface="Yu Gothic UI Semibold" panose="020B0700000000000000" charset="-128"/>
                <a:ea typeface="Yu Gothic UI Semibold" panose="020B0700000000000000" charset="-128"/>
                <a:cs typeface="Yu Gothic UI Semibold" panose="020B0700000000000000" charset="-128"/>
              </a:rPr>
              <a:t>– </a:t>
            </a:r>
            <a:r>
              <a:rPr sz="1800" dirty="0" err="1">
                <a:solidFill>
                  <a:schemeClr val="accent6"/>
                </a:solidFill>
                <a:latin typeface="Yu Gothic UI Semibold" panose="020B0700000000000000" charset="-128"/>
                <a:ea typeface="Yu Gothic UI Semibold" panose="020B0700000000000000" charset="-128"/>
                <a:cs typeface="Yu Gothic UI Semibold" panose="020B0700000000000000" charset="-128"/>
              </a:rPr>
              <a:t>Chargement</a:t>
            </a:r>
            <a:r>
              <a:rPr sz="1800" dirty="0">
                <a:solidFill>
                  <a:schemeClr val="accent6"/>
                </a:solidFill>
                <a:latin typeface="Yu Gothic UI Semibold" panose="020B0700000000000000" charset="-128"/>
                <a:ea typeface="Yu Gothic UI Semibold" panose="020B0700000000000000" charset="-128"/>
                <a:cs typeface="Yu Gothic UI Semibold" panose="020B0700000000000000" charset="-128"/>
              </a:rPr>
              <a:t> et </a:t>
            </a:r>
            <a:r>
              <a:rPr sz="1800" dirty="0" err="1">
                <a:solidFill>
                  <a:schemeClr val="accent6"/>
                </a:solidFill>
                <a:latin typeface="Yu Gothic UI Semibold" panose="020B0700000000000000" charset="-128"/>
                <a:ea typeface="Yu Gothic UI Semibold" panose="020B0700000000000000" charset="-128"/>
                <a:cs typeface="Yu Gothic UI Semibold" panose="020B0700000000000000" charset="-128"/>
              </a:rPr>
              <a:t>pr</a:t>
            </a:r>
            <a:r>
              <a:rPr lang="en-US" sz="1800" dirty="0" err="1">
                <a:solidFill>
                  <a:schemeClr val="accent6"/>
                </a:solidFill>
                <a:latin typeface="Yu Gothic UI Semibold" panose="020B0700000000000000" charset="-128"/>
                <a:ea typeface="Yu Gothic UI Semibold" panose="020B0700000000000000" charset="-128"/>
                <a:cs typeface="Yu Gothic UI Semibold" panose="020B0700000000000000" charset="-128"/>
              </a:rPr>
              <a:t>é</a:t>
            </a:r>
            <a:r>
              <a:rPr sz="1800" dirty="0" err="1">
                <a:solidFill>
                  <a:schemeClr val="accent6"/>
                </a:solidFill>
                <a:latin typeface="Yu Gothic UI Semibold" panose="020B0700000000000000" charset="-128"/>
                <a:ea typeface="Yu Gothic UI Semibold" panose="020B0700000000000000" charset="-128"/>
                <a:cs typeface="Yu Gothic UI Semibold" panose="020B0700000000000000" charset="-128"/>
              </a:rPr>
              <a:t>traitement</a:t>
            </a:r>
            <a:r>
              <a:rPr sz="1800" dirty="0">
                <a:solidFill>
                  <a:schemeClr val="accent6"/>
                </a:solidFill>
                <a:latin typeface="Yu Gothic UI Semibold" panose="020B0700000000000000" charset="-128"/>
                <a:ea typeface="Yu Gothic UI Semibold" panose="020B0700000000000000" charset="-128"/>
                <a:cs typeface="Yu Gothic UI Semibold" panose="020B0700000000000000" charset="-128"/>
              </a:rPr>
              <a:t> des </a:t>
            </a:r>
            <a:r>
              <a:rPr sz="1800" dirty="0" err="1">
                <a:solidFill>
                  <a:schemeClr val="accent6"/>
                </a:solidFill>
                <a:latin typeface="Yu Gothic UI Semibold" panose="020B0700000000000000" charset="-128"/>
                <a:ea typeface="Yu Gothic UI Semibold" panose="020B0700000000000000" charset="-128"/>
                <a:cs typeface="Yu Gothic UI Semibold" panose="020B0700000000000000" charset="-128"/>
              </a:rPr>
              <a:t>donn</a:t>
            </a:r>
            <a:r>
              <a:rPr lang="en-US" sz="1800" dirty="0" err="1">
                <a:solidFill>
                  <a:schemeClr val="accent6"/>
                </a:solidFill>
                <a:latin typeface="Yu Gothic UI Semibold" panose="020B0700000000000000" charset="-128"/>
                <a:ea typeface="Yu Gothic UI Semibold" panose="020B0700000000000000" charset="-128"/>
                <a:cs typeface="Yu Gothic UI Semibold" panose="020B0700000000000000" charset="-128"/>
              </a:rPr>
              <a:t>é</a:t>
            </a:r>
            <a:r>
              <a:rPr sz="1800" dirty="0" err="1">
                <a:solidFill>
                  <a:schemeClr val="accent6"/>
                </a:solidFill>
                <a:latin typeface="Yu Gothic UI Semibold" panose="020B0700000000000000" charset="-128"/>
                <a:ea typeface="Yu Gothic UI Semibold" panose="020B0700000000000000" charset="-128"/>
                <a:cs typeface="Yu Gothic UI Semibold" panose="020B0700000000000000" charset="-128"/>
              </a:rPr>
              <a:t>es</a:t>
            </a:r>
            <a:r>
              <a:rPr sz="1800" dirty="0">
                <a:solidFill>
                  <a:schemeClr val="accent6"/>
                </a:solidFill>
                <a:latin typeface="Yu Gothic UI Semibold" panose="020B0700000000000000" charset="-128"/>
                <a:ea typeface="Yu Gothic UI Semibold" panose="020B0700000000000000" charset="-128"/>
                <a:cs typeface="Yu Gothic UI Semibold" panose="020B0700000000000000" charset="-128"/>
              </a:rPr>
              <a:t>.</a:t>
            </a:r>
          </a:p>
          <a:p>
            <a:pPr marL="0" lvl="0" indent="457200" algn="l" rtl="0">
              <a:spcBef>
                <a:spcPts val="0"/>
              </a:spcBef>
              <a:spcAft>
                <a:spcPts val="0"/>
              </a:spcAft>
              <a:buNone/>
            </a:pPr>
            <a:r>
              <a:rPr sz="1800" dirty="0">
                <a:solidFill>
                  <a:schemeClr val="accent6"/>
                </a:solidFill>
                <a:latin typeface="Yu Gothic UI Semibold" panose="020B0700000000000000" charset="-128"/>
                <a:ea typeface="Yu Gothic UI Semibold" panose="020B0700000000000000" charset="-128"/>
                <a:cs typeface="Yu Gothic UI Semibold" panose="020B0700000000000000" charset="-128"/>
              </a:rPr>
              <a:t>– Application de </a:t>
            </a:r>
            <a:r>
              <a:rPr sz="1800" dirty="0" err="1">
                <a:solidFill>
                  <a:schemeClr val="accent6"/>
                </a:solidFill>
                <a:latin typeface="Yu Gothic UI Semibold" panose="020B0700000000000000" charset="-128"/>
                <a:ea typeface="Yu Gothic UI Semibold" panose="020B0700000000000000" charset="-128"/>
                <a:cs typeface="Yu Gothic UI Semibold" panose="020B0700000000000000" charset="-128"/>
              </a:rPr>
              <a:t>l’algorithme</a:t>
            </a:r>
            <a:r>
              <a:rPr sz="1800" dirty="0">
                <a:solidFill>
                  <a:schemeClr val="accent6"/>
                </a:solidFill>
                <a:latin typeface="Yu Gothic UI Semibold" panose="020B0700000000000000" charset="-128"/>
                <a:ea typeface="Yu Gothic UI Semibold" panose="020B0700000000000000" charset="-128"/>
                <a:cs typeface="Yu Gothic UI Semibold" panose="020B0700000000000000" charset="-128"/>
              </a:rPr>
              <a:t> DBSCAN pour le clustering.</a:t>
            </a:r>
          </a:p>
          <a:p>
            <a:pPr marL="0" lvl="0" indent="457200" algn="l" rtl="0">
              <a:spcBef>
                <a:spcPts val="0"/>
              </a:spcBef>
              <a:spcAft>
                <a:spcPts val="0"/>
              </a:spcAft>
              <a:buNone/>
            </a:pPr>
            <a:r>
              <a:rPr sz="1800" dirty="0">
                <a:solidFill>
                  <a:schemeClr val="accent6"/>
                </a:solidFill>
                <a:latin typeface="Yu Gothic UI Semibold" panose="020B0700000000000000" charset="-128"/>
                <a:ea typeface="Yu Gothic UI Semibold" panose="020B0700000000000000" charset="-128"/>
                <a:cs typeface="Yu Gothic UI Semibold" panose="020B0700000000000000" charset="-128"/>
              </a:rPr>
              <a:t>– </a:t>
            </a:r>
            <a:r>
              <a:rPr sz="1800" dirty="0" err="1">
                <a:solidFill>
                  <a:schemeClr val="accent6"/>
                </a:solidFill>
                <a:latin typeface="Yu Gothic UI Semibold" panose="020B0700000000000000" charset="-128"/>
                <a:ea typeface="Yu Gothic UI Semibold" panose="020B0700000000000000" charset="-128"/>
                <a:cs typeface="Yu Gothic UI Semibold" panose="020B0700000000000000" charset="-128"/>
              </a:rPr>
              <a:t>Visualisation</a:t>
            </a:r>
            <a:r>
              <a:rPr sz="1800" dirty="0">
                <a:solidFill>
                  <a:schemeClr val="accent6"/>
                </a:solidFill>
                <a:latin typeface="Yu Gothic UI Semibold" panose="020B0700000000000000" charset="-128"/>
                <a:ea typeface="Yu Gothic UI Semibold" panose="020B0700000000000000" charset="-128"/>
                <a:cs typeface="Yu Gothic UI Semibold" panose="020B0700000000000000" charset="-128"/>
              </a:rPr>
              <a:t> des </a:t>
            </a:r>
            <a:r>
              <a:rPr sz="1800" dirty="0" err="1">
                <a:solidFill>
                  <a:schemeClr val="accent6"/>
                </a:solidFill>
                <a:latin typeface="Yu Gothic UI Semibold" panose="020B0700000000000000" charset="-128"/>
                <a:ea typeface="Yu Gothic UI Semibold" panose="020B0700000000000000" charset="-128"/>
                <a:cs typeface="Yu Gothic UI Semibold" panose="020B0700000000000000" charset="-128"/>
              </a:rPr>
              <a:t>r</a:t>
            </a:r>
            <a:r>
              <a:rPr lang="en-US" sz="1800" dirty="0" err="1">
                <a:solidFill>
                  <a:schemeClr val="accent6"/>
                </a:solidFill>
                <a:latin typeface="Yu Gothic UI Semibold" panose="020B0700000000000000" charset="-128"/>
                <a:ea typeface="Yu Gothic UI Semibold" panose="020B0700000000000000" charset="-128"/>
                <a:cs typeface="Yu Gothic UI Semibold" panose="020B0700000000000000" charset="-128"/>
              </a:rPr>
              <a:t>é</a:t>
            </a:r>
            <a:r>
              <a:rPr sz="1800" dirty="0" err="1">
                <a:solidFill>
                  <a:schemeClr val="accent6"/>
                </a:solidFill>
                <a:latin typeface="Yu Gothic UI Semibold" panose="020B0700000000000000" charset="-128"/>
                <a:ea typeface="Yu Gothic UI Semibold" panose="020B0700000000000000" charset="-128"/>
                <a:cs typeface="Yu Gothic UI Semibold" panose="020B0700000000000000" charset="-128"/>
              </a:rPr>
              <a:t>sultats</a:t>
            </a:r>
            <a:r>
              <a:rPr sz="1800" dirty="0">
                <a:solidFill>
                  <a:schemeClr val="accent6"/>
                </a:solidFill>
                <a:latin typeface="Yu Gothic UI Semibold" panose="020B0700000000000000" charset="-128"/>
                <a:ea typeface="Yu Gothic UI Semibold" panose="020B0700000000000000" charset="-128"/>
                <a:cs typeface="Yu Gothic UI Semibold" panose="020B0700000000000000" charset="-128"/>
              </a:rPr>
              <a:t> de clustering avec des </a:t>
            </a:r>
            <a:r>
              <a:rPr sz="1800" dirty="0" err="1">
                <a:solidFill>
                  <a:schemeClr val="accent6"/>
                </a:solidFill>
                <a:latin typeface="Yu Gothic UI Semibold" panose="020B0700000000000000" charset="-128"/>
                <a:ea typeface="Yu Gothic UI Semibold" panose="020B0700000000000000" charset="-128"/>
                <a:cs typeface="Yu Gothic UI Semibold" panose="020B0700000000000000" charset="-128"/>
              </a:rPr>
              <a:t>graphiques</a:t>
            </a:r>
            <a:r>
              <a:rPr sz="1800" dirty="0">
                <a:solidFill>
                  <a:schemeClr val="accent6"/>
                </a:solidFill>
                <a:latin typeface="Yu Gothic UI Semibold" panose="020B0700000000000000" charset="-128"/>
                <a:ea typeface="Yu Gothic UI Semibold" panose="020B0700000000000000" charset="-128"/>
                <a:cs typeface="Yu Gothic UI Semibold" panose="020B0700000000000000" charset="-128"/>
              </a:rPr>
              <a:t> </a:t>
            </a:r>
            <a:r>
              <a:rPr sz="1800" dirty="0" err="1">
                <a:solidFill>
                  <a:schemeClr val="accent6"/>
                </a:solidFill>
                <a:latin typeface="Yu Gothic UI Semibold" panose="020B0700000000000000" charset="-128"/>
                <a:ea typeface="Yu Gothic UI Semibold" panose="020B0700000000000000" charset="-128"/>
                <a:cs typeface="Yu Gothic UI Semibold" panose="020B0700000000000000" charset="-128"/>
              </a:rPr>
              <a:t>interactifs</a:t>
            </a:r>
            <a:r>
              <a:rPr sz="1800" dirty="0">
                <a:solidFill>
                  <a:schemeClr val="accent6"/>
                </a:solidFill>
                <a:latin typeface="Yu Gothic UI Semibold" panose="020B0700000000000000" charset="-128"/>
                <a:ea typeface="Yu Gothic UI Semibold" panose="020B0700000000000000" charset="-128"/>
                <a:cs typeface="Yu Gothic UI Semibold" panose="020B0700000000000000" charset="-128"/>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13105" y="1329690"/>
            <a:ext cx="7336155" cy="2581910"/>
          </a:xfrm>
        </p:spPr>
        <p:txBody>
          <a:bodyPr/>
          <a:lstStyle/>
          <a:p>
            <a:r>
              <a:rPr lang="en-US" altLang="en-GB">
                <a:latin typeface="Yu Gothic UI Semibold" panose="020B0700000000000000" charset="-128"/>
                <a:ea typeface="Yu Gothic UI Semibold" panose="020B0700000000000000" charset="-128"/>
              </a:rPr>
              <a:t>K-means 				Clustering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110105" y="671830"/>
            <a:ext cx="4896485" cy="3810635"/>
          </a:xfrm>
          <a:prstGeom prst="rect">
            <a:avLst/>
          </a:prstGeom>
        </p:spPr>
      </p:pic>
      <p:cxnSp>
        <p:nvCxnSpPr>
          <p:cNvPr id="6" name="Straight Connector 5"/>
          <p:cNvCxnSpPr/>
          <p:nvPr/>
        </p:nvCxnSpPr>
        <p:spPr>
          <a:xfrm flipH="1" flipV="1">
            <a:off x="1619250" y="1856105"/>
            <a:ext cx="575945" cy="1075690"/>
          </a:xfrm>
          <a:prstGeom prst="line">
            <a:avLst/>
          </a:prstGeom>
          <a:ln w="12700" cmpd="sng">
            <a:solidFill>
              <a:schemeClr val="bg2"/>
            </a:solidFill>
            <a:prstDash val="solid"/>
          </a:ln>
        </p:spPr>
        <p:style>
          <a:lnRef idx="2">
            <a:schemeClr val="accent1"/>
          </a:lnRef>
          <a:fillRef idx="0">
            <a:srgbClr val="FFFFFF"/>
          </a:fillRef>
          <a:effectRef idx="0">
            <a:srgbClr val="FFFFFF"/>
          </a:effectRef>
          <a:fontRef idx="minor">
            <a:schemeClr val="tx1"/>
          </a:fontRef>
        </p:style>
      </p:cxnSp>
      <p:sp>
        <p:nvSpPr>
          <p:cNvPr id="7" name="Rounded Rectangle 6"/>
          <p:cNvSpPr/>
          <p:nvPr/>
        </p:nvSpPr>
        <p:spPr>
          <a:xfrm>
            <a:off x="137795" y="1589405"/>
            <a:ext cx="1497965" cy="723900"/>
          </a:xfrm>
          <a:prstGeom prst="roundRect">
            <a:avLst/>
          </a:prstGeom>
          <a:noFill/>
          <a:ln>
            <a:solidFill>
              <a:schemeClr val="bg2"/>
            </a:solidFill>
          </a:ln>
          <a:extLst>
            <a:ext uri="{909E8E84-426E-40DD-AFC4-6F175D3DCCD1}">
              <a14:hiddenFill xmlns:a14="http://schemas.microsoft.com/office/drawing/2010/main">
                <a:solidFill>
                  <a:schemeClr val="bg1">
                    <a:lumMod val="60000"/>
                    <a:lumOff val="40000"/>
                  </a:schemeClr>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GB" altLang="en-US"/>
          </a:p>
        </p:txBody>
      </p:sp>
      <p:sp>
        <p:nvSpPr>
          <p:cNvPr id="8" name="Text Box 7"/>
          <p:cNvSpPr txBox="1"/>
          <p:nvPr/>
        </p:nvSpPr>
        <p:spPr>
          <a:xfrm>
            <a:off x="138430" y="1642745"/>
            <a:ext cx="1460500" cy="923290"/>
          </a:xfrm>
          <a:prstGeom prst="rect">
            <a:avLst/>
          </a:prstGeom>
          <a:noFill/>
        </p:spPr>
        <p:txBody>
          <a:bodyPr wrap="square" rtlCol="0">
            <a:noAutofit/>
          </a:bodyPr>
          <a:lstStyle/>
          <a:p>
            <a:pPr algn="ctr"/>
            <a:r>
              <a:rPr lang="en-US" altLang="en-US">
                <a:solidFill>
                  <a:schemeClr val="accent4"/>
                </a:solidFill>
              </a:rPr>
              <a:t>number of Clusters</a:t>
            </a:r>
          </a:p>
        </p:txBody>
      </p:sp>
      <p:cxnSp>
        <p:nvCxnSpPr>
          <p:cNvPr id="9" name="Straight Connector 8"/>
          <p:cNvCxnSpPr/>
          <p:nvPr/>
        </p:nvCxnSpPr>
        <p:spPr>
          <a:xfrm flipH="1" flipV="1">
            <a:off x="1763395" y="2931795"/>
            <a:ext cx="1296035" cy="288290"/>
          </a:xfrm>
          <a:prstGeom prst="line">
            <a:avLst/>
          </a:prstGeom>
          <a:ln w="12700" cmpd="sng">
            <a:solidFill>
              <a:schemeClr val="bg2"/>
            </a:solidFill>
            <a:prstDash val="solid"/>
          </a:ln>
        </p:spPr>
        <p:style>
          <a:lnRef idx="2">
            <a:schemeClr val="accent1"/>
          </a:lnRef>
          <a:fillRef idx="0">
            <a:srgbClr val="FFFFFF"/>
          </a:fillRef>
          <a:effectRef idx="0">
            <a:srgbClr val="FFFFFF"/>
          </a:effectRef>
          <a:fontRef idx="minor">
            <a:schemeClr val="tx1"/>
          </a:fontRef>
        </p:style>
      </p:cxnSp>
      <p:sp>
        <p:nvSpPr>
          <p:cNvPr id="10" name="Rounded Rectangle 9"/>
          <p:cNvSpPr/>
          <p:nvPr/>
        </p:nvSpPr>
        <p:spPr>
          <a:xfrm>
            <a:off x="281305" y="2593975"/>
            <a:ext cx="1497965" cy="687705"/>
          </a:xfrm>
          <a:prstGeom prst="roundRect">
            <a:avLst/>
          </a:prstGeom>
          <a:noFill/>
          <a:ln>
            <a:solidFill>
              <a:schemeClr val="bg2"/>
            </a:solidFill>
          </a:ln>
          <a:extLst>
            <a:ext uri="{909E8E84-426E-40DD-AFC4-6F175D3DCCD1}">
              <a14:hiddenFill xmlns:a14="http://schemas.microsoft.com/office/drawing/2010/main">
                <a:solidFill>
                  <a:schemeClr val="bg1">
                    <a:lumMod val="60000"/>
                    <a:lumOff val="40000"/>
                  </a:schemeClr>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GB" altLang="en-US"/>
          </a:p>
        </p:txBody>
      </p:sp>
      <p:sp>
        <p:nvSpPr>
          <p:cNvPr id="11" name="Text Box 10"/>
          <p:cNvSpPr txBox="1"/>
          <p:nvPr/>
        </p:nvSpPr>
        <p:spPr>
          <a:xfrm>
            <a:off x="289560" y="2549525"/>
            <a:ext cx="1460500" cy="923290"/>
          </a:xfrm>
          <a:prstGeom prst="rect">
            <a:avLst/>
          </a:prstGeom>
          <a:noFill/>
        </p:spPr>
        <p:txBody>
          <a:bodyPr wrap="square" rtlCol="0">
            <a:noAutofit/>
          </a:bodyPr>
          <a:lstStyle/>
          <a:p>
            <a:pPr algn="ctr"/>
            <a:r>
              <a:rPr lang="en-US" altLang="en-US" dirty="0">
                <a:solidFill>
                  <a:schemeClr val="accent4"/>
                </a:solidFill>
              </a:rPr>
              <a:t>Generating different initials centers</a:t>
            </a:r>
          </a:p>
        </p:txBody>
      </p:sp>
      <p:cxnSp>
        <p:nvCxnSpPr>
          <p:cNvPr id="21" name="Straight Connector 20"/>
          <p:cNvCxnSpPr/>
          <p:nvPr/>
        </p:nvCxnSpPr>
        <p:spPr>
          <a:xfrm flipH="1" flipV="1">
            <a:off x="1691640" y="916940"/>
            <a:ext cx="863600" cy="1078865"/>
          </a:xfrm>
          <a:prstGeom prst="line">
            <a:avLst/>
          </a:prstGeom>
          <a:ln w="12700" cmpd="sng">
            <a:solidFill>
              <a:schemeClr val="bg2"/>
            </a:solidFill>
            <a:prstDash val="solid"/>
          </a:ln>
        </p:spPr>
        <p:style>
          <a:lnRef idx="2">
            <a:schemeClr val="accent1"/>
          </a:lnRef>
          <a:fillRef idx="0">
            <a:srgbClr val="FFFFFF"/>
          </a:fillRef>
          <a:effectRef idx="0">
            <a:srgbClr val="FFFFFF"/>
          </a:effectRef>
          <a:fontRef idx="minor">
            <a:schemeClr val="tx1"/>
          </a:fontRef>
        </p:style>
      </p:cxnSp>
      <p:sp>
        <p:nvSpPr>
          <p:cNvPr id="22" name="Rounded Rectangle 21"/>
          <p:cNvSpPr/>
          <p:nvPr/>
        </p:nvSpPr>
        <p:spPr>
          <a:xfrm>
            <a:off x="385445" y="644525"/>
            <a:ext cx="1305560" cy="648970"/>
          </a:xfrm>
          <a:prstGeom prst="roundRect">
            <a:avLst/>
          </a:prstGeom>
          <a:noFill/>
          <a:ln>
            <a:solidFill>
              <a:schemeClr val="bg2"/>
            </a:solidFill>
          </a:ln>
          <a:extLst>
            <a:ext uri="{909E8E84-426E-40DD-AFC4-6F175D3DCCD1}">
              <a14:hiddenFill xmlns:a14="http://schemas.microsoft.com/office/drawing/2010/main">
                <a:solidFill>
                  <a:schemeClr val="bg1">
                    <a:lumMod val="60000"/>
                    <a:lumOff val="40000"/>
                  </a:schemeClr>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GB" altLang="en-US"/>
          </a:p>
        </p:txBody>
      </p:sp>
      <p:sp>
        <p:nvSpPr>
          <p:cNvPr id="23" name="Text Box 22"/>
          <p:cNvSpPr txBox="1"/>
          <p:nvPr/>
        </p:nvSpPr>
        <p:spPr>
          <a:xfrm>
            <a:off x="386080" y="697865"/>
            <a:ext cx="1304290" cy="227330"/>
          </a:xfrm>
          <a:prstGeom prst="rect">
            <a:avLst/>
          </a:prstGeom>
          <a:noFill/>
        </p:spPr>
        <p:txBody>
          <a:bodyPr wrap="square" rtlCol="0">
            <a:noAutofit/>
          </a:bodyPr>
          <a:lstStyle/>
          <a:p>
            <a:pPr algn="ctr"/>
            <a:r>
              <a:rPr lang="en-US" altLang="en-US" dirty="0">
                <a:solidFill>
                  <a:schemeClr val="accent4"/>
                </a:solidFill>
              </a:rPr>
              <a:t>Importing Dataset</a:t>
            </a:r>
          </a:p>
        </p:txBody>
      </p:sp>
      <p:cxnSp>
        <p:nvCxnSpPr>
          <p:cNvPr id="2" name="Straight Connector 1"/>
          <p:cNvCxnSpPr/>
          <p:nvPr/>
        </p:nvCxnSpPr>
        <p:spPr>
          <a:xfrm flipH="1">
            <a:off x="1907540" y="3796030"/>
            <a:ext cx="504190" cy="144145"/>
          </a:xfrm>
          <a:prstGeom prst="line">
            <a:avLst/>
          </a:prstGeom>
          <a:ln w="12700" cmpd="sng">
            <a:solidFill>
              <a:schemeClr val="bg2"/>
            </a:solidFill>
            <a:prstDash val="solid"/>
          </a:ln>
        </p:spPr>
        <p:style>
          <a:lnRef idx="2">
            <a:schemeClr val="accent1"/>
          </a:lnRef>
          <a:fillRef idx="0">
            <a:srgbClr val="FFFFFF"/>
          </a:fillRef>
          <a:effectRef idx="0">
            <a:srgbClr val="FFFFFF"/>
          </a:effectRef>
          <a:fontRef idx="minor">
            <a:schemeClr val="tx1"/>
          </a:fontRef>
        </p:style>
      </p:cxnSp>
      <p:sp>
        <p:nvSpPr>
          <p:cNvPr id="3" name="Rounded Rectangle 2"/>
          <p:cNvSpPr/>
          <p:nvPr/>
        </p:nvSpPr>
        <p:spPr>
          <a:xfrm>
            <a:off x="280252" y="3422332"/>
            <a:ext cx="1661795" cy="776605"/>
          </a:xfrm>
          <a:prstGeom prst="roundRect">
            <a:avLst/>
          </a:prstGeom>
          <a:noFill/>
          <a:ln>
            <a:solidFill>
              <a:schemeClr val="bg2"/>
            </a:solidFill>
          </a:ln>
          <a:extLst>
            <a:ext uri="{909E8E84-426E-40DD-AFC4-6F175D3DCCD1}">
              <a14:hiddenFill xmlns:a14="http://schemas.microsoft.com/office/drawing/2010/main">
                <a:solidFill>
                  <a:schemeClr val="bg1">
                    <a:lumMod val="60000"/>
                    <a:lumOff val="40000"/>
                  </a:schemeClr>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GB" altLang="en-US"/>
          </a:p>
        </p:txBody>
      </p:sp>
      <p:sp>
        <p:nvSpPr>
          <p:cNvPr id="4" name="Text Box 3"/>
          <p:cNvSpPr txBox="1"/>
          <p:nvPr/>
        </p:nvSpPr>
        <p:spPr>
          <a:xfrm>
            <a:off x="178017" y="3403917"/>
            <a:ext cx="1850390" cy="729615"/>
          </a:xfrm>
          <a:prstGeom prst="rect">
            <a:avLst/>
          </a:prstGeom>
          <a:noFill/>
        </p:spPr>
        <p:txBody>
          <a:bodyPr wrap="square" rtlCol="0">
            <a:noAutofit/>
          </a:bodyPr>
          <a:lstStyle/>
          <a:p>
            <a:pPr algn="ctr"/>
            <a:r>
              <a:rPr lang="en-US" altLang="en-US" dirty="0">
                <a:solidFill>
                  <a:schemeClr val="accent4"/>
                </a:solidFill>
              </a:rPr>
              <a:t>to apply the K-means algorithm to the dataset</a:t>
            </a:r>
          </a:p>
        </p:txBody>
      </p:sp>
      <p:pic>
        <p:nvPicPr>
          <p:cNvPr id="19" name="Picture 12">
            <a:extLst>
              <a:ext uri="{FF2B5EF4-FFF2-40B4-BE49-F238E27FC236}">
                <a16:creationId xmlns:a16="http://schemas.microsoft.com/office/drawing/2014/main" id="{F80AE693-5126-4CE6-9958-52B0F72CEB53}"/>
              </a:ext>
            </a:extLst>
          </p:cNvPr>
          <p:cNvPicPr>
            <a:picLocks noChangeAspect="1"/>
          </p:cNvPicPr>
          <p:nvPr/>
        </p:nvPicPr>
        <p:blipFill>
          <a:blip r:embed="rId3"/>
          <a:srcRect l="35772" t="17186" b="1624"/>
          <a:stretch>
            <a:fillRect/>
          </a:stretch>
        </p:blipFill>
        <p:spPr>
          <a:xfrm>
            <a:off x="7103745" y="716180"/>
            <a:ext cx="1964675" cy="1767665"/>
          </a:xfrm>
          <a:prstGeom prst="rect">
            <a:avLst/>
          </a:prstGeom>
        </p:spPr>
      </p:pic>
      <p:pic>
        <p:nvPicPr>
          <p:cNvPr id="20" name="Image 19">
            <a:extLst>
              <a:ext uri="{FF2B5EF4-FFF2-40B4-BE49-F238E27FC236}">
                <a16:creationId xmlns:a16="http://schemas.microsoft.com/office/drawing/2014/main" id="{C0AE361A-8195-40D6-809B-FBE2B4BEE5A5}"/>
              </a:ext>
            </a:extLst>
          </p:cNvPr>
          <p:cNvPicPr>
            <a:picLocks noChangeAspect="1"/>
          </p:cNvPicPr>
          <p:nvPr/>
        </p:nvPicPr>
        <p:blipFill>
          <a:blip r:embed="rId4"/>
          <a:stretch>
            <a:fillRect/>
          </a:stretch>
        </p:blipFill>
        <p:spPr>
          <a:xfrm>
            <a:off x="7092325" y="2749990"/>
            <a:ext cx="2030085" cy="16086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00"/>
        <p:cNvGrpSpPr/>
        <p:nvPr/>
      </p:nvGrpSpPr>
      <p:grpSpPr>
        <a:xfrm>
          <a:off x="0" y="0"/>
          <a:ext cx="0" cy="0"/>
          <a:chOff x="0" y="0"/>
          <a:chExt cx="0" cy="0"/>
        </a:xfrm>
      </p:grpSpPr>
      <p:grpSp>
        <p:nvGrpSpPr>
          <p:cNvPr id="2521" name="Google Shape;2521;p58"/>
          <p:cNvGrpSpPr/>
          <p:nvPr/>
        </p:nvGrpSpPr>
        <p:grpSpPr>
          <a:xfrm flipH="1">
            <a:off x="1156068" y="2350127"/>
            <a:ext cx="683874" cy="663110"/>
            <a:chOff x="4597724" y="1112574"/>
            <a:chExt cx="876312" cy="849705"/>
          </a:xfrm>
        </p:grpSpPr>
        <p:sp>
          <p:nvSpPr>
            <p:cNvPr id="2522" name="Google Shape;2522;p58"/>
            <p:cNvSpPr/>
            <p:nvPr/>
          </p:nvSpPr>
          <p:spPr>
            <a:xfrm>
              <a:off x="4669436" y="1144179"/>
              <a:ext cx="804600" cy="818100"/>
            </a:xfrm>
            <a:prstGeom prst="mathPlus">
              <a:avLst>
                <a:gd name="adj1" fmla="val 15784"/>
              </a:avLst>
            </a:prstGeom>
            <a:gradFill>
              <a:gsLst>
                <a:gs pos="0">
                  <a:schemeClr val="dk1"/>
                </a:gs>
                <a:gs pos="100000">
                  <a:schemeClr val="accent1"/>
                </a:gs>
              </a:gsLst>
              <a:lin ang="5400012" scaled="0"/>
            </a:gradFill>
            <a:ln>
              <a:noFill/>
            </a:ln>
            <a:effectLst>
              <a:outerShdw blurRad="542925" dist="19050" algn="bl" rotWithShape="0">
                <a:schemeClr val="dk2">
                  <a:alpha val="4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58"/>
            <p:cNvSpPr/>
            <p:nvPr/>
          </p:nvSpPr>
          <p:spPr>
            <a:xfrm>
              <a:off x="4597724" y="1112574"/>
              <a:ext cx="804600" cy="818100"/>
            </a:xfrm>
            <a:prstGeom prst="mathPlus">
              <a:avLst>
                <a:gd name="adj1" fmla="val 15784"/>
              </a:avLst>
            </a:prstGeom>
            <a:gradFill>
              <a:gsLst>
                <a:gs pos="0">
                  <a:schemeClr val="lt2"/>
                </a:gs>
                <a:gs pos="47000">
                  <a:schemeClr val="lt2"/>
                </a:gs>
                <a:gs pos="97000">
                  <a:schemeClr val="dk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4" name="Google Shape;2524;p58"/>
          <p:cNvGrpSpPr/>
          <p:nvPr/>
        </p:nvGrpSpPr>
        <p:grpSpPr>
          <a:xfrm flipH="1">
            <a:off x="1979583" y="3651887"/>
            <a:ext cx="683874" cy="663110"/>
            <a:chOff x="4597724" y="1112574"/>
            <a:chExt cx="876312" cy="849705"/>
          </a:xfrm>
        </p:grpSpPr>
        <p:sp>
          <p:nvSpPr>
            <p:cNvPr id="2525" name="Google Shape;2525;p58"/>
            <p:cNvSpPr/>
            <p:nvPr/>
          </p:nvSpPr>
          <p:spPr>
            <a:xfrm>
              <a:off x="4669436" y="1144179"/>
              <a:ext cx="804600" cy="818100"/>
            </a:xfrm>
            <a:prstGeom prst="mathPlus">
              <a:avLst>
                <a:gd name="adj1" fmla="val 15784"/>
              </a:avLst>
            </a:prstGeom>
            <a:gradFill>
              <a:gsLst>
                <a:gs pos="0">
                  <a:schemeClr val="dk1"/>
                </a:gs>
                <a:gs pos="100000">
                  <a:schemeClr val="accent1"/>
                </a:gs>
              </a:gsLst>
              <a:lin ang="5400012" scaled="0"/>
            </a:gradFill>
            <a:ln>
              <a:noFill/>
            </a:ln>
            <a:effectLst>
              <a:outerShdw blurRad="542925" dist="19050" algn="bl" rotWithShape="0">
                <a:schemeClr val="dk2">
                  <a:alpha val="4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58"/>
            <p:cNvSpPr/>
            <p:nvPr/>
          </p:nvSpPr>
          <p:spPr>
            <a:xfrm>
              <a:off x="4597724" y="1112574"/>
              <a:ext cx="804600" cy="818100"/>
            </a:xfrm>
            <a:prstGeom prst="mathPlus">
              <a:avLst>
                <a:gd name="adj1" fmla="val 15784"/>
              </a:avLst>
            </a:prstGeom>
            <a:gradFill>
              <a:gsLst>
                <a:gs pos="0">
                  <a:schemeClr val="accent4"/>
                </a:gs>
                <a:gs pos="47000">
                  <a:schemeClr val="accent4"/>
                </a:gs>
                <a:gs pos="97000">
                  <a:schemeClr val="dk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7" name="Google Shape;2527;p58"/>
          <p:cNvGrpSpPr/>
          <p:nvPr/>
        </p:nvGrpSpPr>
        <p:grpSpPr>
          <a:xfrm flipH="1">
            <a:off x="8670485" y="4547558"/>
            <a:ext cx="814235" cy="814235"/>
            <a:chOff x="6094950" y="1036375"/>
            <a:chExt cx="1122000" cy="1122000"/>
          </a:xfrm>
        </p:grpSpPr>
        <p:sp>
          <p:nvSpPr>
            <p:cNvPr id="2528" name="Google Shape;2528;p58"/>
            <p:cNvSpPr/>
            <p:nvPr/>
          </p:nvSpPr>
          <p:spPr>
            <a:xfrm>
              <a:off x="6171150" y="1112575"/>
              <a:ext cx="1045800" cy="1045800"/>
            </a:xfrm>
            <a:prstGeom prst="donut">
              <a:avLst>
                <a:gd name="adj" fmla="val 13018"/>
              </a:avLst>
            </a:prstGeom>
            <a:gradFill>
              <a:gsLst>
                <a:gs pos="0">
                  <a:schemeClr val="lt1"/>
                </a:gs>
                <a:gs pos="100000">
                  <a:schemeClr val="dk2"/>
                </a:gs>
              </a:gsLst>
              <a:lin ang="5400012" scaled="0"/>
            </a:gradFill>
            <a:ln>
              <a:noFill/>
            </a:ln>
            <a:effectLst>
              <a:outerShdw blurRad="442913" dist="19050" dir="5400000" algn="bl" rotWithShape="0">
                <a:srgbClr val="000000">
                  <a:alpha val="3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58"/>
            <p:cNvSpPr/>
            <p:nvPr/>
          </p:nvSpPr>
          <p:spPr>
            <a:xfrm>
              <a:off x="6094950" y="1036375"/>
              <a:ext cx="1045800" cy="1045800"/>
            </a:xfrm>
            <a:prstGeom prst="donut">
              <a:avLst>
                <a:gd name="adj" fmla="val 13018"/>
              </a:avLst>
            </a:prstGeom>
            <a:gradFill>
              <a:gsLst>
                <a:gs pos="0">
                  <a:schemeClr val="dk1"/>
                </a:gs>
                <a:gs pos="3900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0" name="Google Shape;2530;p58"/>
          <p:cNvGrpSpPr/>
          <p:nvPr/>
        </p:nvGrpSpPr>
        <p:grpSpPr>
          <a:xfrm flipH="1">
            <a:off x="-443690" y="1296758"/>
            <a:ext cx="814235" cy="814235"/>
            <a:chOff x="6094950" y="1036375"/>
            <a:chExt cx="1122000" cy="1122000"/>
          </a:xfrm>
        </p:grpSpPr>
        <p:sp>
          <p:nvSpPr>
            <p:cNvPr id="2531" name="Google Shape;2531;p58"/>
            <p:cNvSpPr/>
            <p:nvPr/>
          </p:nvSpPr>
          <p:spPr>
            <a:xfrm>
              <a:off x="6171150" y="1112575"/>
              <a:ext cx="1045800" cy="1045800"/>
            </a:xfrm>
            <a:prstGeom prst="donut">
              <a:avLst>
                <a:gd name="adj" fmla="val 13018"/>
              </a:avLst>
            </a:prstGeom>
            <a:gradFill>
              <a:gsLst>
                <a:gs pos="0">
                  <a:schemeClr val="lt1"/>
                </a:gs>
                <a:gs pos="100000">
                  <a:schemeClr val="dk2"/>
                </a:gs>
              </a:gsLst>
              <a:lin ang="5400012" scaled="0"/>
            </a:gradFill>
            <a:ln>
              <a:noFill/>
            </a:ln>
            <a:effectLst>
              <a:outerShdw blurRad="442913" dist="19050" dir="5400000" algn="bl" rotWithShape="0">
                <a:srgbClr val="000000">
                  <a:alpha val="3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58"/>
            <p:cNvSpPr/>
            <p:nvPr/>
          </p:nvSpPr>
          <p:spPr>
            <a:xfrm>
              <a:off x="6094950" y="1036375"/>
              <a:ext cx="1045800" cy="1045800"/>
            </a:xfrm>
            <a:prstGeom prst="donut">
              <a:avLst>
                <a:gd name="adj" fmla="val 13018"/>
              </a:avLst>
            </a:prstGeom>
            <a:gradFill>
              <a:gsLst>
                <a:gs pos="0">
                  <a:schemeClr val="dk1"/>
                </a:gs>
                <a:gs pos="3900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3" name="Google Shape;2533;p58"/>
          <p:cNvGrpSpPr/>
          <p:nvPr/>
        </p:nvGrpSpPr>
        <p:grpSpPr>
          <a:xfrm flipH="1">
            <a:off x="7574160" y="362633"/>
            <a:ext cx="814235" cy="814235"/>
            <a:chOff x="6094950" y="1036375"/>
            <a:chExt cx="1122000" cy="1122000"/>
          </a:xfrm>
        </p:grpSpPr>
        <p:sp>
          <p:nvSpPr>
            <p:cNvPr id="2534" name="Google Shape;2534;p58"/>
            <p:cNvSpPr/>
            <p:nvPr/>
          </p:nvSpPr>
          <p:spPr>
            <a:xfrm>
              <a:off x="6171150" y="1112575"/>
              <a:ext cx="1045800" cy="1045800"/>
            </a:xfrm>
            <a:prstGeom prst="donut">
              <a:avLst>
                <a:gd name="adj" fmla="val 13018"/>
              </a:avLst>
            </a:prstGeom>
            <a:gradFill>
              <a:gsLst>
                <a:gs pos="0">
                  <a:schemeClr val="lt1"/>
                </a:gs>
                <a:gs pos="100000">
                  <a:schemeClr val="dk2"/>
                </a:gs>
              </a:gsLst>
              <a:lin ang="5400012" scaled="0"/>
            </a:gradFill>
            <a:ln>
              <a:noFill/>
            </a:ln>
            <a:effectLst>
              <a:outerShdw blurRad="442913" dist="19050" dir="5400000" algn="bl" rotWithShape="0">
                <a:srgbClr val="000000">
                  <a:alpha val="3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58"/>
            <p:cNvSpPr/>
            <p:nvPr/>
          </p:nvSpPr>
          <p:spPr>
            <a:xfrm>
              <a:off x="6094950" y="1036375"/>
              <a:ext cx="1045800" cy="1045800"/>
            </a:xfrm>
            <a:prstGeom prst="donut">
              <a:avLst>
                <a:gd name="adj" fmla="val 13018"/>
              </a:avLst>
            </a:prstGeom>
            <a:gradFill>
              <a:gsLst>
                <a:gs pos="0">
                  <a:schemeClr val="dk1"/>
                </a:gs>
                <a:gs pos="3900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7" name="Google Shape;2097;p42"/>
          <p:cNvSpPr/>
          <p:nvPr/>
        </p:nvSpPr>
        <p:spPr>
          <a:xfrm>
            <a:off x="1869440" y="767715"/>
            <a:ext cx="5838825" cy="3230880"/>
          </a:xfrm>
          <a:prstGeom prst="roundRect">
            <a:avLst>
              <a:gd name="adj" fmla="val 25554"/>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42"/>
          <p:cNvSpPr txBox="1">
            <a:spLocks noGrp="1"/>
          </p:cNvSpPr>
          <p:nvPr>
            <p:ph type="body" idx="1"/>
          </p:nvPr>
        </p:nvSpPr>
        <p:spPr>
          <a:xfrm>
            <a:off x="2046605" y="915670"/>
            <a:ext cx="5602605" cy="277241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r>
              <a:rPr sz="1800" dirty="0" err="1">
                <a:solidFill>
                  <a:schemeClr val="accent6"/>
                </a:solidFill>
                <a:latin typeface="Yu Gothic UI Semibold" panose="020B0700000000000000" charset="-128"/>
                <a:ea typeface="Yu Gothic UI Semibold" panose="020B0700000000000000" charset="-128"/>
                <a:cs typeface="Yu Gothic UI Semibold" panose="020B0700000000000000" charset="-128"/>
              </a:rPr>
              <a:t>Contenu</a:t>
            </a:r>
            <a:r>
              <a:rPr sz="1800" dirty="0">
                <a:solidFill>
                  <a:schemeClr val="accent6"/>
                </a:solidFill>
                <a:latin typeface="Yu Gothic UI Semibold" panose="020B0700000000000000" charset="-128"/>
                <a:ea typeface="Yu Gothic UI Semibold" panose="020B0700000000000000" charset="-128"/>
                <a:cs typeface="Yu Gothic UI Semibold" panose="020B0700000000000000" charset="-128"/>
              </a:rPr>
              <a:t>: Ce </a:t>
            </a:r>
            <a:r>
              <a:rPr sz="1800" dirty="0" err="1">
                <a:solidFill>
                  <a:schemeClr val="accent6"/>
                </a:solidFill>
                <a:latin typeface="Yu Gothic UI Semibold" panose="020B0700000000000000" charset="-128"/>
                <a:ea typeface="Yu Gothic UI Semibold" panose="020B0700000000000000" charset="-128"/>
                <a:cs typeface="Yu Gothic UI Semibold" panose="020B0700000000000000" charset="-128"/>
              </a:rPr>
              <a:t>fichier</a:t>
            </a:r>
            <a:r>
              <a:rPr sz="1800" dirty="0">
                <a:solidFill>
                  <a:schemeClr val="accent6"/>
                </a:solidFill>
                <a:latin typeface="Yu Gothic UI Semibold" panose="020B0700000000000000" charset="-128"/>
                <a:ea typeface="Yu Gothic UI Semibold" panose="020B0700000000000000" charset="-128"/>
                <a:cs typeface="Yu Gothic UI Semibold" panose="020B0700000000000000" charset="-128"/>
              </a:rPr>
              <a:t> </a:t>
            </a:r>
            <a:r>
              <a:rPr sz="1800" dirty="0" err="1">
                <a:solidFill>
                  <a:schemeClr val="accent6"/>
                </a:solidFill>
                <a:latin typeface="Yu Gothic UI Semibold" panose="020B0700000000000000" charset="-128"/>
                <a:ea typeface="Yu Gothic UI Semibold" panose="020B0700000000000000" charset="-128"/>
                <a:cs typeface="Yu Gothic UI Semibold" panose="020B0700000000000000" charset="-128"/>
              </a:rPr>
              <a:t>contient</a:t>
            </a:r>
            <a:r>
              <a:rPr sz="1800" dirty="0">
                <a:solidFill>
                  <a:schemeClr val="accent6"/>
                </a:solidFill>
                <a:latin typeface="Yu Gothic UI Semibold" panose="020B0700000000000000" charset="-128"/>
                <a:ea typeface="Yu Gothic UI Semibold" panose="020B0700000000000000" charset="-128"/>
                <a:cs typeface="Yu Gothic UI Semibold" panose="020B0700000000000000" charset="-128"/>
              </a:rPr>
              <a:t> </a:t>
            </a:r>
            <a:r>
              <a:rPr sz="1800" dirty="0" err="1">
                <a:solidFill>
                  <a:schemeClr val="accent6"/>
                </a:solidFill>
                <a:latin typeface="Yu Gothic UI Semibold" panose="020B0700000000000000" charset="-128"/>
                <a:ea typeface="Yu Gothic UI Semibold" panose="020B0700000000000000" charset="-128"/>
                <a:cs typeface="Yu Gothic UI Semibold" panose="020B0700000000000000" charset="-128"/>
              </a:rPr>
              <a:t>l’impl</a:t>
            </a:r>
            <a:r>
              <a:rPr lang="" sz="1800" dirty="0">
                <a:solidFill>
                  <a:schemeClr val="accent6"/>
                </a:solidFill>
                <a:latin typeface="Yu Gothic UI Semibold" panose="020B0700000000000000" charset="-128"/>
                <a:ea typeface="Yu Gothic UI Semibold" panose="020B0700000000000000" charset="-128"/>
                <a:cs typeface="Yu Gothic UI Semibold" panose="020B0700000000000000" charset="-128"/>
              </a:rPr>
              <a:t>é</a:t>
            </a:r>
            <a:r>
              <a:rPr sz="1800" dirty="0">
                <a:solidFill>
                  <a:schemeClr val="accent6"/>
                </a:solidFill>
                <a:latin typeface="Yu Gothic UI Semibold" panose="020B0700000000000000" charset="-128"/>
                <a:ea typeface="Yu Gothic UI Semibold" panose="020B0700000000000000" charset="-128"/>
                <a:cs typeface="Yu Gothic UI Semibold" panose="020B0700000000000000" charset="-128"/>
              </a:rPr>
              <a:t>mentation de </a:t>
            </a:r>
            <a:r>
              <a:rPr sz="1800" dirty="0" err="1">
                <a:solidFill>
                  <a:schemeClr val="accent6"/>
                </a:solidFill>
                <a:latin typeface="Yu Gothic UI Semibold" panose="020B0700000000000000" charset="-128"/>
                <a:ea typeface="Yu Gothic UI Semibold" panose="020B0700000000000000" charset="-128"/>
                <a:cs typeface="Yu Gothic UI Semibold" panose="020B0700000000000000" charset="-128"/>
              </a:rPr>
              <a:t>l’algorithme</a:t>
            </a:r>
            <a:r>
              <a:rPr sz="1800" dirty="0">
                <a:solidFill>
                  <a:schemeClr val="accent6"/>
                </a:solidFill>
                <a:latin typeface="Yu Gothic UI Semibold" panose="020B0700000000000000" charset="-128"/>
                <a:ea typeface="Yu Gothic UI Semibold" panose="020B0700000000000000" charset="-128"/>
                <a:cs typeface="Yu Gothic UI Semibold" panose="020B0700000000000000" charset="-128"/>
              </a:rPr>
              <a:t> de clustering K-means, qui </a:t>
            </a:r>
            <a:r>
              <a:rPr sz="1800" dirty="0" err="1">
                <a:solidFill>
                  <a:schemeClr val="accent6"/>
                </a:solidFill>
                <a:latin typeface="Yu Gothic UI Semibold" panose="020B0700000000000000" charset="-128"/>
                <a:ea typeface="Yu Gothic UI Semibold" panose="020B0700000000000000" charset="-128"/>
                <a:cs typeface="Yu Gothic UI Semibold" panose="020B0700000000000000" charset="-128"/>
              </a:rPr>
              <a:t>est</a:t>
            </a:r>
            <a:r>
              <a:rPr lang="" sz="1800" dirty="0">
                <a:solidFill>
                  <a:schemeClr val="accent6"/>
                </a:solidFill>
                <a:latin typeface="Yu Gothic UI Semibold" panose="020B0700000000000000" charset="-128"/>
                <a:ea typeface="Yu Gothic UI Semibold" panose="020B0700000000000000" charset="-128"/>
                <a:cs typeface="Yu Gothic UI Semibold" panose="020B0700000000000000" charset="-128"/>
              </a:rPr>
              <a:t> </a:t>
            </a:r>
            <a:r>
              <a:rPr sz="1800" dirty="0">
                <a:solidFill>
                  <a:schemeClr val="accent6"/>
                </a:solidFill>
                <a:latin typeface="Yu Gothic UI Semibold" panose="020B0700000000000000" charset="-128"/>
                <a:ea typeface="Yu Gothic UI Semibold" panose="020B0700000000000000" charset="-128"/>
                <a:cs typeface="Yu Gothic UI Semibold" panose="020B0700000000000000" charset="-128"/>
              </a:rPr>
              <a:t>utilis</a:t>
            </a:r>
            <a:r>
              <a:rPr lang="" sz="1800" dirty="0">
                <a:solidFill>
                  <a:schemeClr val="accent6"/>
                </a:solidFill>
                <a:latin typeface="Yu Gothic UI Semibold" panose="020B0700000000000000" charset="-128"/>
                <a:ea typeface="Yu Gothic UI Semibold" panose="020B0700000000000000" charset="-128"/>
                <a:cs typeface="Yu Gothic UI Semibold" panose="020B0700000000000000" charset="-128"/>
              </a:rPr>
              <a:t>é</a:t>
            </a:r>
            <a:r>
              <a:rPr sz="1800" dirty="0">
                <a:solidFill>
                  <a:schemeClr val="accent6"/>
                </a:solidFill>
                <a:latin typeface="Yu Gothic UI Semibold" panose="020B0700000000000000" charset="-128"/>
                <a:ea typeface="Yu Gothic UI Semibold" panose="020B0700000000000000" charset="-128"/>
                <a:cs typeface="Yu Gothic UI Semibold" panose="020B0700000000000000" charset="-128"/>
              </a:rPr>
              <a:t> pour </a:t>
            </a:r>
            <a:r>
              <a:rPr sz="1800" dirty="0" err="1">
                <a:solidFill>
                  <a:schemeClr val="accent6"/>
                </a:solidFill>
                <a:latin typeface="Yu Gothic UI Semibold" panose="020B0700000000000000" charset="-128"/>
                <a:ea typeface="Yu Gothic UI Semibold" panose="020B0700000000000000" charset="-128"/>
                <a:cs typeface="Yu Gothic UI Semibold" panose="020B0700000000000000" charset="-128"/>
              </a:rPr>
              <a:t>partitionner</a:t>
            </a:r>
            <a:r>
              <a:rPr sz="1800" dirty="0">
                <a:solidFill>
                  <a:schemeClr val="accent6"/>
                </a:solidFill>
                <a:latin typeface="Yu Gothic UI Semibold" panose="020B0700000000000000" charset="-128"/>
                <a:ea typeface="Yu Gothic UI Semibold" panose="020B0700000000000000" charset="-128"/>
                <a:cs typeface="Yu Gothic UI Semibold" panose="020B0700000000000000" charset="-128"/>
              </a:rPr>
              <a:t> un ensemble de </a:t>
            </a:r>
            <a:r>
              <a:rPr sz="1800" dirty="0" err="1">
                <a:solidFill>
                  <a:schemeClr val="accent6"/>
                </a:solidFill>
                <a:latin typeface="Yu Gothic UI Semibold" panose="020B0700000000000000" charset="-128"/>
                <a:ea typeface="Yu Gothic UI Semibold" panose="020B0700000000000000" charset="-128"/>
                <a:cs typeface="Yu Gothic UI Semibold" panose="020B0700000000000000" charset="-128"/>
              </a:rPr>
              <a:t>donn</a:t>
            </a:r>
            <a:r>
              <a:rPr lang="" sz="1800" dirty="0">
                <a:solidFill>
                  <a:schemeClr val="accent6"/>
                </a:solidFill>
                <a:latin typeface="Yu Gothic UI Semibold" panose="020B0700000000000000" charset="-128"/>
                <a:ea typeface="Yu Gothic UI Semibold" panose="020B0700000000000000" charset="-128"/>
                <a:cs typeface="Yu Gothic UI Semibold" panose="020B0700000000000000" charset="-128"/>
              </a:rPr>
              <a:t>é</a:t>
            </a:r>
            <a:r>
              <a:rPr sz="1800" dirty="0">
                <a:solidFill>
                  <a:schemeClr val="accent6"/>
                </a:solidFill>
                <a:latin typeface="Yu Gothic UI Semibold" panose="020B0700000000000000" charset="-128"/>
                <a:ea typeface="Yu Gothic UI Semibold" panose="020B0700000000000000" charset="-128"/>
                <a:cs typeface="Yu Gothic UI Semibold" panose="020B0700000000000000" charset="-128"/>
              </a:rPr>
              <a:t>es </a:t>
            </a:r>
            <a:r>
              <a:rPr sz="1800" dirty="0" err="1">
                <a:solidFill>
                  <a:schemeClr val="accent6"/>
                </a:solidFill>
                <a:latin typeface="Yu Gothic UI Semibold" panose="020B0700000000000000" charset="-128"/>
                <a:ea typeface="Yu Gothic UI Semibold" panose="020B0700000000000000" charset="-128"/>
                <a:cs typeface="Yu Gothic UI Semibold" panose="020B0700000000000000" charset="-128"/>
              </a:rPr>
              <a:t>en</a:t>
            </a:r>
            <a:r>
              <a:rPr sz="1800" dirty="0">
                <a:solidFill>
                  <a:schemeClr val="accent6"/>
                </a:solidFill>
                <a:latin typeface="Yu Gothic UI Semibold" panose="020B0700000000000000" charset="-128"/>
                <a:ea typeface="Yu Gothic UI Semibold" panose="020B0700000000000000" charset="-128"/>
                <a:cs typeface="Yu Gothic UI Semibold" panose="020B0700000000000000" charset="-128"/>
              </a:rPr>
              <a:t> un </a:t>
            </a:r>
            <a:r>
              <a:rPr sz="1800" dirty="0" err="1">
                <a:solidFill>
                  <a:schemeClr val="accent6"/>
                </a:solidFill>
                <a:latin typeface="Yu Gothic UI Semibold" panose="020B0700000000000000" charset="-128"/>
                <a:ea typeface="Yu Gothic UI Semibold" panose="020B0700000000000000" charset="-128"/>
                <a:cs typeface="Yu Gothic UI Semibold" panose="020B0700000000000000" charset="-128"/>
              </a:rPr>
              <a:t>nombre</a:t>
            </a:r>
            <a:r>
              <a:rPr sz="1800" dirty="0">
                <a:solidFill>
                  <a:schemeClr val="accent6"/>
                </a:solidFill>
                <a:latin typeface="Yu Gothic UI Semibold" panose="020B0700000000000000" charset="-128"/>
                <a:ea typeface="Yu Gothic UI Semibold" panose="020B0700000000000000" charset="-128"/>
                <a:cs typeface="Yu Gothic UI Semibold" panose="020B0700000000000000" charset="-128"/>
              </a:rPr>
              <a:t> fixe de </a:t>
            </a:r>
            <a:r>
              <a:rPr sz="1800" dirty="0" err="1">
                <a:solidFill>
                  <a:schemeClr val="accent6"/>
                </a:solidFill>
                <a:latin typeface="Yu Gothic UI Semibold" panose="020B0700000000000000" charset="-128"/>
                <a:ea typeface="Yu Gothic UI Semibold" panose="020B0700000000000000" charset="-128"/>
                <a:cs typeface="Yu Gothic UI Semibold" panose="020B0700000000000000" charset="-128"/>
              </a:rPr>
              <a:t>groupes</a:t>
            </a:r>
            <a:r>
              <a:rPr sz="1800" dirty="0">
                <a:solidFill>
                  <a:schemeClr val="accent6"/>
                </a:solidFill>
                <a:latin typeface="Yu Gothic UI Semibold" panose="020B0700000000000000" charset="-128"/>
                <a:ea typeface="Yu Gothic UI Semibold" panose="020B0700000000000000" charset="-128"/>
                <a:cs typeface="Yu Gothic UI Semibold" panose="020B0700000000000000" charset="-128"/>
              </a:rPr>
              <a:t> (clusters).</a:t>
            </a:r>
          </a:p>
          <a:p>
            <a:pPr marL="0" lvl="0" indent="457200" algn="l" rtl="0">
              <a:spcBef>
                <a:spcPts val="0"/>
              </a:spcBef>
              <a:spcAft>
                <a:spcPts val="0"/>
              </a:spcAft>
              <a:buNone/>
            </a:pPr>
            <a:r>
              <a:rPr sz="1800" dirty="0" err="1">
                <a:solidFill>
                  <a:schemeClr val="accent6"/>
                </a:solidFill>
                <a:latin typeface="Yu Gothic UI Semibold" panose="020B0700000000000000" charset="-128"/>
                <a:ea typeface="Yu Gothic UI Semibold" panose="020B0700000000000000" charset="-128"/>
                <a:cs typeface="Yu Gothic UI Semibold" panose="020B0700000000000000" charset="-128"/>
              </a:rPr>
              <a:t>Fonctionnalit</a:t>
            </a:r>
            <a:r>
              <a:rPr lang="" sz="1800" dirty="0">
                <a:solidFill>
                  <a:schemeClr val="accent6"/>
                </a:solidFill>
                <a:latin typeface="Yu Gothic UI Semibold" panose="020B0700000000000000" charset="-128"/>
                <a:ea typeface="Yu Gothic UI Semibold" panose="020B0700000000000000" charset="-128"/>
                <a:cs typeface="Yu Gothic UI Semibold" panose="020B0700000000000000" charset="-128"/>
              </a:rPr>
              <a:t>é</a:t>
            </a:r>
            <a:r>
              <a:rPr sz="1800" dirty="0">
                <a:solidFill>
                  <a:schemeClr val="accent6"/>
                </a:solidFill>
                <a:latin typeface="Yu Gothic UI Semibold" panose="020B0700000000000000" charset="-128"/>
                <a:ea typeface="Yu Gothic UI Semibold" panose="020B0700000000000000" charset="-128"/>
                <a:cs typeface="Yu Gothic UI Semibold" panose="020B0700000000000000" charset="-128"/>
              </a:rPr>
              <a:t>s:</a:t>
            </a:r>
          </a:p>
          <a:p>
            <a:pPr marL="0" lvl="0" indent="457200" algn="l" rtl="0">
              <a:spcBef>
                <a:spcPts val="0"/>
              </a:spcBef>
              <a:spcAft>
                <a:spcPts val="0"/>
              </a:spcAft>
              <a:buNone/>
            </a:pPr>
            <a:r>
              <a:rPr sz="1800" dirty="0">
                <a:solidFill>
                  <a:schemeClr val="accent6"/>
                </a:solidFill>
                <a:latin typeface="Yu Gothic UI Semibold" panose="020B0700000000000000" charset="-128"/>
                <a:ea typeface="Yu Gothic UI Semibold" panose="020B0700000000000000" charset="-128"/>
                <a:cs typeface="Yu Gothic UI Semibold" panose="020B0700000000000000" charset="-128"/>
              </a:rPr>
              <a:t>– </a:t>
            </a:r>
            <a:r>
              <a:rPr sz="1800" dirty="0" err="1">
                <a:solidFill>
                  <a:schemeClr val="accent6"/>
                </a:solidFill>
                <a:latin typeface="Yu Gothic UI Semibold" panose="020B0700000000000000" charset="-128"/>
                <a:ea typeface="Yu Gothic UI Semibold" panose="020B0700000000000000" charset="-128"/>
                <a:cs typeface="Yu Gothic UI Semibold" panose="020B0700000000000000" charset="-128"/>
              </a:rPr>
              <a:t>Chargement</a:t>
            </a:r>
            <a:r>
              <a:rPr sz="1800" dirty="0">
                <a:solidFill>
                  <a:schemeClr val="accent6"/>
                </a:solidFill>
                <a:latin typeface="Yu Gothic UI Semibold" panose="020B0700000000000000" charset="-128"/>
                <a:ea typeface="Yu Gothic UI Semibold" panose="020B0700000000000000" charset="-128"/>
                <a:cs typeface="Yu Gothic UI Semibold" panose="020B0700000000000000" charset="-128"/>
              </a:rPr>
              <a:t> et pr</a:t>
            </a:r>
            <a:r>
              <a:rPr lang="" sz="1800" dirty="0">
                <a:solidFill>
                  <a:schemeClr val="accent6"/>
                </a:solidFill>
                <a:latin typeface="Yu Gothic UI Semibold" panose="020B0700000000000000" charset="-128"/>
                <a:ea typeface="Yu Gothic UI Semibold" panose="020B0700000000000000" charset="-128"/>
                <a:cs typeface="Yu Gothic UI Semibold" panose="020B0700000000000000" charset="-128"/>
              </a:rPr>
              <a:t>é</a:t>
            </a:r>
            <a:r>
              <a:rPr sz="1800" dirty="0" err="1">
                <a:solidFill>
                  <a:schemeClr val="accent6"/>
                </a:solidFill>
                <a:latin typeface="Yu Gothic UI Semibold" panose="020B0700000000000000" charset="-128"/>
                <a:ea typeface="Yu Gothic UI Semibold" panose="020B0700000000000000" charset="-128"/>
                <a:cs typeface="Yu Gothic UI Semibold" panose="020B0700000000000000" charset="-128"/>
              </a:rPr>
              <a:t>traitement</a:t>
            </a:r>
            <a:r>
              <a:rPr sz="1800" dirty="0">
                <a:solidFill>
                  <a:schemeClr val="accent6"/>
                </a:solidFill>
                <a:latin typeface="Yu Gothic UI Semibold" panose="020B0700000000000000" charset="-128"/>
                <a:ea typeface="Yu Gothic UI Semibold" panose="020B0700000000000000" charset="-128"/>
                <a:cs typeface="Yu Gothic UI Semibold" panose="020B0700000000000000" charset="-128"/>
              </a:rPr>
              <a:t> des don</a:t>
            </a:r>
            <a:r>
              <a:rPr lang="" sz="1800" dirty="0">
                <a:solidFill>
                  <a:schemeClr val="accent6"/>
                </a:solidFill>
                <a:latin typeface="Yu Gothic UI Semibold" panose="020B0700000000000000" charset="-128"/>
                <a:ea typeface="Yu Gothic UI Semibold" panose="020B0700000000000000" charset="-128"/>
                <a:cs typeface="Yu Gothic UI Semibold" panose="020B0700000000000000" charset="-128"/>
              </a:rPr>
              <a:t>é</a:t>
            </a:r>
            <a:r>
              <a:rPr sz="1800" dirty="0">
                <a:solidFill>
                  <a:schemeClr val="accent6"/>
                </a:solidFill>
                <a:latin typeface="Yu Gothic UI Semibold" panose="020B0700000000000000" charset="-128"/>
                <a:ea typeface="Yu Gothic UI Semibold" panose="020B0700000000000000" charset="-128"/>
                <a:cs typeface="Yu Gothic UI Semibold" panose="020B0700000000000000" charset="-128"/>
              </a:rPr>
              <a:t>es.</a:t>
            </a:r>
          </a:p>
          <a:p>
            <a:pPr marL="0" lvl="0" indent="457200" algn="l" rtl="0">
              <a:spcBef>
                <a:spcPts val="0"/>
              </a:spcBef>
              <a:spcAft>
                <a:spcPts val="0"/>
              </a:spcAft>
              <a:buNone/>
            </a:pPr>
            <a:r>
              <a:rPr sz="1800" dirty="0">
                <a:solidFill>
                  <a:schemeClr val="accent6"/>
                </a:solidFill>
                <a:latin typeface="Yu Gothic UI Semibold" panose="020B0700000000000000" charset="-128"/>
                <a:ea typeface="Yu Gothic UI Semibold" panose="020B0700000000000000" charset="-128"/>
                <a:cs typeface="Yu Gothic UI Semibold" panose="020B0700000000000000" charset="-128"/>
              </a:rPr>
              <a:t>– Application de l ’</a:t>
            </a:r>
            <a:r>
              <a:rPr sz="1800" dirty="0" err="1">
                <a:solidFill>
                  <a:schemeClr val="accent6"/>
                </a:solidFill>
                <a:latin typeface="Yu Gothic UI Semibold" panose="020B0700000000000000" charset="-128"/>
                <a:ea typeface="Yu Gothic UI Semibold" panose="020B0700000000000000" charset="-128"/>
                <a:cs typeface="Yu Gothic UI Semibold" panose="020B0700000000000000" charset="-128"/>
              </a:rPr>
              <a:t>algorithme</a:t>
            </a:r>
            <a:r>
              <a:rPr sz="1800" dirty="0">
                <a:solidFill>
                  <a:schemeClr val="accent6"/>
                </a:solidFill>
                <a:latin typeface="Yu Gothic UI Semibold" panose="020B0700000000000000" charset="-128"/>
                <a:ea typeface="Yu Gothic UI Semibold" panose="020B0700000000000000" charset="-128"/>
                <a:cs typeface="Yu Gothic UI Semibold" panose="020B0700000000000000" charset="-128"/>
              </a:rPr>
              <a:t> K-means pour le clustering.</a:t>
            </a:r>
          </a:p>
          <a:p>
            <a:pPr marL="0" lvl="0" indent="457200" algn="l" rtl="0">
              <a:spcBef>
                <a:spcPts val="0"/>
              </a:spcBef>
              <a:spcAft>
                <a:spcPts val="0"/>
              </a:spcAft>
              <a:buNone/>
            </a:pPr>
            <a:r>
              <a:rPr sz="1800" dirty="0">
                <a:solidFill>
                  <a:schemeClr val="accent6"/>
                </a:solidFill>
                <a:latin typeface="Yu Gothic UI Semibold" panose="020B0700000000000000" charset="-128"/>
                <a:ea typeface="Yu Gothic UI Semibold" panose="020B0700000000000000" charset="-128"/>
                <a:cs typeface="Yu Gothic UI Semibold" panose="020B0700000000000000" charset="-128"/>
              </a:rPr>
              <a:t>– </a:t>
            </a:r>
            <a:r>
              <a:rPr sz="1800" dirty="0" err="1">
                <a:solidFill>
                  <a:schemeClr val="accent6"/>
                </a:solidFill>
                <a:latin typeface="Yu Gothic UI Semibold" panose="020B0700000000000000" charset="-128"/>
                <a:ea typeface="Yu Gothic UI Semibold" panose="020B0700000000000000" charset="-128"/>
                <a:cs typeface="Yu Gothic UI Semibold" panose="020B0700000000000000" charset="-128"/>
              </a:rPr>
              <a:t>Visualisation</a:t>
            </a:r>
            <a:r>
              <a:rPr sz="1800" dirty="0">
                <a:solidFill>
                  <a:schemeClr val="accent6"/>
                </a:solidFill>
                <a:latin typeface="Yu Gothic UI Semibold" panose="020B0700000000000000" charset="-128"/>
                <a:ea typeface="Yu Gothic UI Semibold" panose="020B0700000000000000" charset="-128"/>
                <a:cs typeface="Yu Gothic UI Semibold" panose="020B0700000000000000" charset="-128"/>
              </a:rPr>
              <a:t> des r</a:t>
            </a:r>
            <a:r>
              <a:rPr lang="" sz="1800" dirty="0">
                <a:solidFill>
                  <a:schemeClr val="accent6"/>
                </a:solidFill>
                <a:latin typeface="Yu Gothic UI Semibold" panose="020B0700000000000000" charset="-128"/>
                <a:ea typeface="Yu Gothic UI Semibold" panose="020B0700000000000000" charset="-128"/>
                <a:cs typeface="Yu Gothic UI Semibold" panose="020B0700000000000000" charset="-128"/>
              </a:rPr>
              <a:t>é</a:t>
            </a:r>
            <a:r>
              <a:rPr sz="1800" dirty="0" err="1">
                <a:solidFill>
                  <a:schemeClr val="accent6"/>
                </a:solidFill>
                <a:latin typeface="Yu Gothic UI Semibold" panose="020B0700000000000000" charset="-128"/>
                <a:ea typeface="Yu Gothic UI Semibold" panose="020B0700000000000000" charset="-128"/>
                <a:cs typeface="Yu Gothic UI Semibold" panose="020B0700000000000000" charset="-128"/>
              </a:rPr>
              <a:t>sultats</a:t>
            </a:r>
            <a:r>
              <a:rPr sz="1800" dirty="0">
                <a:solidFill>
                  <a:schemeClr val="accent6"/>
                </a:solidFill>
                <a:latin typeface="Yu Gothic UI Semibold" panose="020B0700000000000000" charset="-128"/>
                <a:ea typeface="Yu Gothic UI Semibold" panose="020B0700000000000000" charset="-128"/>
                <a:cs typeface="Yu Gothic UI Semibold" panose="020B0700000000000000" charset="-128"/>
              </a:rPr>
              <a:t> de clustering avec des </a:t>
            </a:r>
            <a:r>
              <a:rPr sz="1800" dirty="0" err="1">
                <a:solidFill>
                  <a:schemeClr val="accent6"/>
                </a:solidFill>
                <a:latin typeface="Yu Gothic UI Semibold" panose="020B0700000000000000" charset="-128"/>
                <a:ea typeface="Yu Gothic UI Semibold" panose="020B0700000000000000" charset="-128"/>
                <a:cs typeface="Yu Gothic UI Semibold" panose="020B0700000000000000" charset="-128"/>
              </a:rPr>
              <a:t>graphiques</a:t>
            </a:r>
            <a:r>
              <a:rPr sz="1800" dirty="0">
                <a:solidFill>
                  <a:schemeClr val="accent6"/>
                </a:solidFill>
                <a:latin typeface="Yu Gothic UI Semibold" panose="020B0700000000000000" charset="-128"/>
                <a:ea typeface="Yu Gothic UI Semibold" panose="020B0700000000000000" charset="-128"/>
                <a:cs typeface="Yu Gothic UI Semibold" panose="020B0700000000000000" charset="-128"/>
              </a:rPr>
              <a:t> </a:t>
            </a:r>
            <a:r>
              <a:rPr sz="1800" dirty="0" err="1">
                <a:solidFill>
                  <a:schemeClr val="accent6"/>
                </a:solidFill>
                <a:latin typeface="Yu Gothic UI Semibold" panose="020B0700000000000000" charset="-128"/>
                <a:ea typeface="Yu Gothic UI Semibold" panose="020B0700000000000000" charset="-128"/>
                <a:cs typeface="Yu Gothic UI Semibold" panose="020B0700000000000000" charset="-128"/>
              </a:rPr>
              <a:t>interactifs</a:t>
            </a:r>
            <a:r>
              <a:rPr sz="1800" dirty="0">
                <a:solidFill>
                  <a:schemeClr val="accent6"/>
                </a:solidFill>
                <a:latin typeface="Yu Gothic UI Semibold" panose="020B0700000000000000" charset="-128"/>
                <a:ea typeface="Yu Gothic UI Semibold" panose="020B0700000000000000" charset="-128"/>
                <a:cs typeface="Yu Gothic UI Semibold" panose="020B0700000000000000" charset="-128"/>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53"/>
        <p:cNvGrpSpPr/>
        <p:nvPr/>
      </p:nvGrpSpPr>
      <p:grpSpPr>
        <a:xfrm>
          <a:off x="0" y="0"/>
          <a:ext cx="0" cy="0"/>
          <a:chOff x="0" y="0"/>
          <a:chExt cx="0" cy="0"/>
        </a:xfrm>
      </p:grpSpPr>
      <p:sp>
        <p:nvSpPr>
          <p:cNvPr id="2555" name="Google Shape;2555;p59"/>
          <p:cNvSpPr txBox="1">
            <a:spLocks noGrp="1"/>
          </p:cNvSpPr>
          <p:nvPr>
            <p:ph type="subTitle" idx="1"/>
          </p:nvPr>
        </p:nvSpPr>
        <p:spPr>
          <a:xfrm>
            <a:off x="1681480" y="2283460"/>
            <a:ext cx="5718175" cy="203327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Yu Gothic UI Semibold" panose="020B0700000000000000" charset="-128"/>
                <a:ea typeface="Yu Gothic UI Semibold" panose="020B0700000000000000" charset="-128"/>
                <a:cs typeface="Yu Gothic UI Semibold" panose="020B0700000000000000" charset="-128"/>
              </a:rPr>
              <a:t>Ce projet offre une plateforme efficace pour l’analyse de</a:t>
            </a:r>
            <a:r>
              <a:rPr lang="en-US" altLang="en-GB">
                <a:latin typeface="Yu Gothic UI Semibold" panose="020B0700000000000000" charset="-128"/>
                <a:ea typeface="Yu Gothic UI Semibold" panose="020B0700000000000000" charset="-128"/>
                <a:cs typeface="Yu Gothic UI Semibold" panose="020B0700000000000000" charset="-128"/>
              </a:rPr>
              <a:t> </a:t>
            </a:r>
            <a:r>
              <a:rPr lang="en-GB">
                <a:latin typeface="Yu Gothic UI Semibold" panose="020B0700000000000000" charset="-128"/>
                <a:ea typeface="Yu Gothic UI Semibold" panose="020B0700000000000000" charset="-128"/>
                <a:cs typeface="Yu Gothic UI Semibold" panose="020B0700000000000000" charset="-128"/>
              </a:rPr>
              <a:t>donn</a:t>
            </a:r>
            <a:r>
              <a:rPr lang="en-US" altLang="en-GB">
                <a:latin typeface="Yu Gothic UI Semibold" panose="020B0700000000000000" charset="-128"/>
                <a:ea typeface="Yu Gothic UI Semibold" panose="020B0700000000000000" charset="-128"/>
                <a:cs typeface="Yu Gothic UI Semibold" panose="020B0700000000000000" charset="-128"/>
              </a:rPr>
              <a:t>é</a:t>
            </a:r>
            <a:r>
              <a:rPr lang="en-GB">
                <a:latin typeface="Yu Gothic UI Semibold" panose="020B0700000000000000" charset="-128"/>
                <a:ea typeface="Yu Gothic UI Semibold" panose="020B0700000000000000" charset="-128"/>
                <a:cs typeface="Yu Gothic UI Semibold" panose="020B0700000000000000" charset="-128"/>
              </a:rPr>
              <a:t>es, avec un accent sur l’interaction utilisateur et la visualisation des r</a:t>
            </a:r>
            <a:r>
              <a:rPr lang="en-US" altLang="en-GB">
                <a:latin typeface="Yu Gothic UI Semibold" panose="020B0700000000000000" charset="-128"/>
                <a:ea typeface="Yu Gothic UI Semibold" panose="020B0700000000000000" charset="-128"/>
                <a:cs typeface="Yu Gothic UI Semibold" panose="020B0700000000000000" charset="-128"/>
              </a:rPr>
              <a:t>é</a:t>
            </a:r>
            <a:r>
              <a:rPr lang="en-GB">
                <a:latin typeface="Yu Gothic UI Semibold" panose="020B0700000000000000" charset="-128"/>
                <a:ea typeface="Yu Gothic UI Semibold" panose="020B0700000000000000" charset="-128"/>
                <a:cs typeface="Yu Gothic UI Semibold" panose="020B0700000000000000" charset="-128"/>
              </a:rPr>
              <a:t>sultats,</a:t>
            </a:r>
            <a:r>
              <a:rPr lang="en-US" altLang="en-GB">
                <a:latin typeface="Yu Gothic UI Semibold" panose="020B0700000000000000" charset="-128"/>
                <a:ea typeface="Yu Gothic UI Semibold" panose="020B0700000000000000" charset="-128"/>
                <a:cs typeface="Yu Gothic UI Semibold" panose="020B0700000000000000" charset="-128"/>
              </a:rPr>
              <a:t> ainsi que l’analyse de données à</a:t>
            </a:r>
          </a:p>
          <a:p>
            <a:pPr marL="0" lvl="0" indent="0" algn="ctr" rtl="0">
              <a:spcBef>
                <a:spcPts val="0"/>
              </a:spcBef>
              <a:spcAft>
                <a:spcPts val="0"/>
              </a:spcAft>
              <a:buNone/>
            </a:pPr>
            <a:r>
              <a:rPr lang="en-US" altLang="en-GB">
                <a:latin typeface="Yu Gothic UI Semibold" panose="020B0700000000000000" charset="-128"/>
                <a:ea typeface="Yu Gothic UI Semibold" panose="020B0700000000000000" charset="-128"/>
                <a:cs typeface="Yu Gothic UI Semibold" panose="020B0700000000000000" charset="-128"/>
              </a:rPr>
              <a:t>l’aide de l’algorithme de clustering DBSCAN</a:t>
            </a:r>
            <a:r>
              <a:rPr lang="en-US" altLang="en-US">
                <a:latin typeface="Yu Gothic UI Semibold" panose="020B0700000000000000" charset="-128"/>
                <a:ea typeface="Yu Gothic UI Semibold" panose="020B0700000000000000" charset="-128"/>
                <a:cs typeface="Yu Gothic UI Semibold" panose="020B0700000000000000" charset="-128"/>
              </a:rPr>
              <a:t> et K-means</a:t>
            </a:r>
            <a:r>
              <a:rPr lang="en-US" altLang="en-GB">
                <a:latin typeface="Yu Gothic UI Semibold" panose="020B0700000000000000" charset="-128"/>
                <a:ea typeface="Yu Gothic UI Semibold" panose="020B0700000000000000" charset="-128"/>
                <a:cs typeface="Yu Gothic UI Semibold" panose="020B0700000000000000" charset="-128"/>
              </a:rPr>
              <a:t>.</a:t>
            </a:r>
          </a:p>
        </p:txBody>
      </p:sp>
      <p:sp>
        <p:nvSpPr>
          <p:cNvPr id="2556" name="Google Shape;2556;p59"/>
          <p:cNvSpPr txBox="1">
            <a:spLocks noGrp="1"/>
          </p:cNvSpPr>
          <p:nvPr>
            <p:ph type="ctrTitle"/>
          </p:nvPr>
        </p:nvSpPr>
        <p:spPr>
          <a:xfrm>
            <a:off x="2083400" y="914833"/>
            <a:ext cx="4913700" cy="1266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sz="5400" b="0">
                <a:latin typeface="Yu Gothic UI Semibold" panose="020B0700000000000000" charset="-128"/>
                <a:ea typeface="Yu Gothic UI Semibold" panose="020B0700000000000000" charset="-128"/>
              </a:rPr>
              <a:t>CONCLUSION</a:t>
            </a:r>
          </a:p>
        </p:txBody>
      </p:sp>
      <p:grpSp>
        <p:nvGrpSpPr>
          <p:cNvPr id="2557" name="Google Shape;2557;p59"/>
          <p:cNvGrpSpPr/>
          <p:nvPr/>
        </p:nvGrpSpPr>
        <p:grpSpPr>
          <a:xfrm>
            <a:off x="-359557" y="621231"/>
            <a:ext cx="1860831" cy="2064414"/>
            <a:chOff x="4468825" y="-91400"/>
            <a:chExt cx="1134100" cy="1258175"/>
          </a:xfrm>
        </p:grpSpPr>
        <p:sp>
          <p:nvSpPr>
            <p:cNvPr id="2558" name="Google Shape;2558;p59"/>
            <p:cNvSpPr/>
            <p:nvPr/>
          </p:nvSpPr>
          <p:spPr>
            <a:xfrm>
              <a:off x="4468825" y="-91400"/>
              <a:ext cx="1134100" cy="1258175"/>
            </a:xfrm>
            <a:custGeom>
              <a:avLst/>
              <a:gdLst/>
              <a:ahLst/>
              <a:cxnLst/>
              <a:rect l="l" t="t" r="r" b="b"/>
              <a:pathLst>
                <a:path w="45364" h="50327" extrusionOk="0">
                  <a:moveTo>
                    <a:pt x="45364" y="1"/>
                  </a:moveTo>
                  <a:lnTo>
                    <a:pt x="0" y="22106"/>
                  </a:lnTo>
                  <a:lnTo>
                    <a:pt x="41830" y="50327"/>
                  </a:lnTo>
                  <a:close/>
                </a:path>
              </a:pathLst>
            </a:custGeom>
            <a:solidFill>
              <a:schemeClr val="lt2"/>
            </a:solidFill>
            <a:ln>
              <a:noFill/>
            </a:ln>
            <a:effectLst>
              <a:outerShdw blurRad="585788" dist="19050" dir="5400000" algn="bl" rotWithShape="0">
                <a:schemeClr val="dk2">
                  <a:alpha val="6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59"/>
            <p:cNvSpPr/>
            <p:nvPr/>
          </p:nvSpPr>
          <p:spPr>
            <a:xfrm>
              <a:off x="4468825" y="461250"/>
              <a:ext cx="1045775" cy="705525"/>
            </a:xfrm>
            <a:custGeom>
              <a:avLst/>
              <a:gdLst/>
              <a:ahLst/>
              <a:cxnLst/>
              <a:rect l="l" t="t" r="r" b="b"/>
              <a:pathLst>
                <a:path w="41831" h="28221" extrusionOk="0">
                  <a:moveTo>
                    <a:pt x="0" y="0"/>
                  </a:moveTo>
                  <a:lnTo>
                    <a:pt x="29048" y="2557"/>
                  </a:lnTo>
                  <a:lnTo>
                    <a:pt x="41830" y="28221"/>
                  </a:lnTo>
                  <a:close/>
                </a:path>
              </a:pathLst>
            </a:custGeom>
            <a:gradFill>
              <a:gsLst>
                <a:gs pos="0">
                  <a:schemeClr val="dk1"/>
                </a:gs>
                <a:gs pos="39000">
                  <a:schemeClr val="dk1"/>
                </a:gs>
                <a:gs pos="100000">
                  <a:schemeClr val="accent3"/>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59"/>
            <p:cNvSpPr/>
            <p:nvPr/>
          </p:nvSpPr>
          <p:spPr>
            <a:xfrm>
              <a:off x="5195025" y="-91400"/>
              <a:ext cx="407900" cy="1258175"/>
            </a:xfrm>
            <a:custGeom>
              <a:avLst/>
              <a:gdLst/>
              <a:ahLst/>
              <a:cxnLst/>
              <a:rect l="l" t="t" r="r" b="b"/>
              <a:pathLst>
                <a:path w="16316" h="50327" extrusionOk="0">
                  <a:moveTo>
                    <a:pt x="0" y="24663"/>
                  </a:moveTo>
                  <a:lnTo>
                    <a:pt x="16316" y="1"/>
                  </a:lnTo>
                  <a:lnTo>
                    <a:pt x="12782" y="50327"/>
                  </a:lnTo>
                  <a:close/>
                </a:path>
              </a:pathLst>
            </a:custGeom>
            <a:gradFill>
              <a:gsLst>
                <a:gs pos="0">
                  <a:schemeClr val="dk1"/>
                </a:gs>
                <a:gs pos="39000">
                  <a:schemeClr val="dk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1" name="Google Shape;2561;p59"/>
          <p:cNvGrpSpPr/>
          <p:nvPr/>
        </p:nvGrpSpPr>
        <p:grpSpPr>
          <a:xfrm rot="-6006560">
            <a:off x="7829169" y="2047291"/>
            <a:ext cx="1860801" cy="2064380"/>
            <a:chOff x="4468825" y="-91400"/>
            <a:chExt cx="1134100" cy="1258175"/>
          </a:xfrm>
        </p:grpSpPr>
        <p:sp>
          <p:nvSpPr>
            <p:cNvPr id="2562" name="Google Shape;2562;p59"/>
            <p:cNvSpPr/>
            <p:nvPr/>
          </p:nvSpPr>
          <p:spPr>
            <a:xfrm>
              <a:off x="4468825" y="-91400"/>
              <a:ext cx="1134100" cy="1258175"/>
            </a:xfrm>
            <a:custGeom>
              <a:avLst/>
              <a:gdLst/>
              <a:ahLst/>
              <a:cxnLst/>
              <a:rect l="l" t="t" r="r" b="b"/>
              <a:pathLst>
                <a:path w="45364" h="50327" extrusionOk="0">
                  <a:moveTo>
                    <a:pt x="45364" y="1"/>
                  </a:moveTo>
                  <a:lnTo>
                    <a:pt x="0" y="22106"/>
                  </a:lnTo>
                  <a:lnTo>
                    <a:pt x="41830" y="50327"/>
                  </a:lnTo>
                  <a:close/>
                </a:path>
              </a:pathLst>
            </a:custGeom>
            <a:solidFill>
              <a:schemeClr val="lt2"/>
            </a:solidFill>
            <a:ln>
              <a:noFill/>
            </a:ln>
            <a:effectLst>
              <a:outerShdw blurRad="585788" dist="19050" dir="5400000" algn="bl" rotWithShape="0">
                <a:schemeClr val="dk2">
                  <a:alpha val="6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59"/>
            <p:cNvSpPr/>
            <p:nvPr/>
          </p:nvSpPr>
          <p:spPr>
            <a:xfrm>
              <a:off x="4468825" y="461250"/>
              <a:ext cx="1045775" cy="705525"/>
            </a:xfrm>
            <a:custGeom>
              <a:avLst/>
              <a:gdLst/>
              <a:ahLst/>
              <a:cxnLst/>
              <a:rect l="l" t="t" r="r" b="b"/>
              <a:pathLst>
                <a:path w="41831" h="28221" extrusionOk="0">
                  <a:moveTo>
                    <a:pt x="0" y="0"/>
                  </a:moveTo>
                  <a:lnTo>
                    <a:pt x="29048" y="2557"/>
                  </a:lnTo>
                  <a:lnTo>
                    <a:pt x="41830" y="28221"/>
                  </a:lnTo>
                  <a:close/>
                </a:path>
              </a:pathLst>
            </a:custGeom>
            <a:gradFill>
              <a:gsLst>
                <a:gs pos="0">
                  <a:schemeClr val="dk1"/>
                </a:gs>
                <a:gs pos="39000">
                  <a:schemeClr val="dk1"/>
                </a:gs>
                <a:gs pos="100000">
                  <a:schemeClr val="accent3"/>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59"/>
            <p:cNvSpPr/>
            <p:nvPr/>
          </p:nvSpPr>
          <p:spPr>
            <a:xfrm>
              <a:off x="5195025" y="-91400"/>
              <a:ext cx="407900" cy="1258175"/>
            </a:xfrm>
            <a:custGeom>
              <a:avLst/>
              <a:gdLst/>
              <a:ahLst/>
              <a:cxnLst/>
              <a:rect l="l" t="t" r="r" b="b"/>
              <a:pathLst>
                <a:path w="16316" h="50327" extrusionOk="0">
                  <a:moveTo>
                    <a:pt x="0" y="24663"/>
                  </a:moveTo>
                  <a:lnTo>
                    <a:pt x="16316" y="1"/>
                  </a:lnTo>
                  <a:lnTo>
                    <a:pt x="12782" y="50327"/>
                  </a:lnTo>
                  <a:close/>
                </a:path>
              </a:pathLst>
            </a:custGeom>
            <a:gradFill>
              <a:gsLst>
                <a:gs pos="0">
                  <a:schemeClr val="dk1"/>
                </a:gs>
                <a:gs pos="39000">
                  <a:schemeClr val="dk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5" name="Google Shape;2565;p59"/>
          <p:cNvGrpSpPr/>
          <p:nvPr/>
        </p:nvGrpSpPr>
        <p:grpSpPr>
          <a:xfrm flipH="1">
            <a:off x="7145444" y="441339"/>
            <a:ext cx="683874" cy="663110"/>
            <a:chOff x="4597724" y="1112574"/>
            <a:chExt cx="876312" cy="849705"/>
          </a:xfrm>
        </p:grpSpPr>
        <p:sp>
          <p:nvSpPr>
            <p:cNvPr id="2566" name="Google Shape;2566;p59"/>
            <p:cNvSpPr/>
            <p:nvPr/>
          </p:nvSpPr>
          <p:spPr>
            <a:xfrm>
              <a:off x="4669436" y="1144179"/>
              <a:ext cx="804600" cy="818100"/>
            </a:xfrm>
            <a:prstGeom prst="mathPlus">
              <a:avLst>
                <a:gd name="adj1" fmla="val 15784"/>
              </a:avLst>
            </a:prstGeom>
            <a:gradFill>
              <a:gsLst>
                <a:gs pos="0">
                  <a:schemeClr val="dk1"/>
                </a:gs>
                <a:gs pos="100000">
                  <a:schemeClr val="accent1"/>
                </a:gs>
              </a:gsLst>
              <a:lin ang="5400012" scaled="0"/>
            </a:gradFill>
            <a:ln>
              <a:noFill/>
            </a:ln>
            <a:effectLst>
              <a:outerShdw blurRad="542925" dist="19050" algn="bl" rotWithShape="0">
                <a:schemeClr val="dk2">
                  <a:alpha val="4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59"/>
            <p:cNvSpPr/>
            <p:nvPr/>
          </p:nvSpPr>
          <p:spPr>
            <a:xfrm>
              <a:off x="4597724" y="1112574"/>
              <a:ext cx="804600" cy="818100"/>
            </a:xfrm>
            <a:prstGeom prst="mathPlus">
              <a:avLst>
                <a:gd name="adj1" fmla="val 15784"/>
              </a:avLst>
            </a:prstGeom>
            <a:gradFill>
              <a:gsLst>
                <a:gs pos="0">
                  <a:schemeClr val="lt2"/>
                </a:gs>
                <a:gs pos="47000">
                  <a:schemeClr val="lt2"/>
                </a:gs>
                <a:gs pos="97000">
                  <a:schemeClr val="dk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96"/>
        <p:cNvGrpSpPr/>
        <p:nvPr/>
      </p:nvGrpSpPr>
      <p:grpSpPr>
        <a:xfrm>
          <a:off x="0" y="0"/>
          <a:ext cx="0" cy="0"/>
          <a:chOff x="0" y="0"/>
          <a:chExt cx="0" cy="0"/>
        </a:xfrm>
      </p:grpSpPr>
      <p:sp>
        <p:nvSpPr>
          <p:cNvPr id="1997" name="Google Shape;1997;p37"/>
          <p:cNvSpPr txBox="1">
            <a:spLocks noGrp="1"/>
          </p:cNvSpPr>
          <p:nvPr>
            <p:ph type="ctrTitle" idx="3"/>
          </p:nvPr>
        </p:nvSpPr>
        <p:spPr>
          <a:xfrm>
            <a:off x="822960" y="226060"/>
            <a:ext cx="5970270" cy="10858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4800">
                <a:latin typeface="Yu Gothic UI Semibold" panose="020B0700000000000000" charset="-128"/>
                <a:ea typeface="Yu Gothic UI Semibold" panose="020B0700000000000000" charset="-128"/>
              </a:rPr>
              <a:t>TABLE OF </a:t>
            </a:r>
            <a:r>
              <a:rPr lang="en-US" altLang="en-GB" sz="4800">
                <a:latin typeface="Yu Gothic UI Semibold" panose="020B0700000000000000" charset="-128"/>
                <a:ea typeface="Yu Gothic UI Semibold" panose="020B0700000000000000" charset="-128"/>
              </a:rPr>
              <a:t>					</a:t>
            </a:r>
            <a:r>
              <a:rPr lang="en-GB" sz="4800" b="0">
                <a:latin typeface="Yu Gothic UI Semibold" panose="020B0700000000000000" charset="-128"/>
                <a:ea typeface="Yu Gothic UI Semibold" panose="020B0700000000000000" charset="-128"/>
              </a:rPr>
              <a:t>CONTENTS</a:t>
            </a:r>
          </a:p>
        </p:txBody>
      </p:sp>
      <p:sp>
        <p:nvSpPr>
          <p:cNvPr id="1998" name="Google Shape;1998;p37"/>
          <p:cNvSpPr txBox="1">
            <a:spLocks noGrp="1"/>
          </p:cNvSpPr>
          <p:nvPr>
            <p:ph type="subTitle" idx="1"/>
          </p:nvPr>
        </p:nvSpPr>
        <p:spPr>
          <a:xfrm>
            <a:off x="1532255" y="2282190"/>
            <a:ext cx="2534920" cy="36576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400">
                <a:latin typeface="Yu Gothic UI Semibold" panose="020B0700000000000000" charset="-128"/>
                <a:ea typeface="Yu Gothic UI Semibold" panose="020B0700000000000000" charset="-128"/>
              </a:rPr>
              <a:t>I</a:t>
            </a:r>
            <a:r>
              <a:rPr lang="en-US" altLang="en-GB" sz="2400">
                <a:latin typeface="Yu Gothic UI Semibold" panose="020B0700000000000000" charset="-128"/>
                <a:ea typeface="Yu Gothic UI Semibold" panose="020B0700000000000000" charset="-128"/>
              </a:rPr>
              <a:t>ntroduction</a:t>
            </a:r>
          </a:p>
        </p:txBody>
      </p:sp>
      <p:sp>
        <p:nvSpPr>
          <p:cNvPr id="2000" name="Google Shape;2000;p37"/>
          <p:cNvSpPr txBox="1">
            <a:spLocks noGrp="1"/>
          </p:cNvSpPr>
          <p:nvPr>
            <p:ph type="title"/>
          </p:nvPr>
        </p:nvSpPr>
        <p:spPr>
          <a:xfrm>
            <a:off x="712796" y="2041922"/>
            <a:ext cx="1150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latin typeface="Yu Gothic UI Semibold" panose="020B0700000000000000" charset="-128"/>
                <a:ea typeface="Yu Gothic UI Semibold" panose="020B0700000000000000" charset="-128"/>
              </a:rPr>
              <a:t>1</a:t>
            </a:r>
          </a:p>
        </p:txBody>
      </p:sp>
      <p:sp>
        <p:nvSpPr>
          <p:cNvPr id="2001" name="Google Shape;2001;p37"/>
          <p:cNvSpPr txBox="1">
            <a:spLocks noGrp="1"/>
          </p:cNvSpPr>
          <p:nvPr>
            <p:ph type="subTitle" idx="4"/>
          </p:nvPr>
        </p:nvSpPr>
        <p:spPr>
          <a:xfrm>
            <a:off x="5972263" y="2282203"/>
            <a:ext cx="2373600" cy="36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sz="2400">
                <a:latin typeface="Yu Gothic UI Semibold" panose="020B0700000000000000" charset="-128"/>
                <a:ea typeface="Yu Gothic UI Semibold" panose="020B0700000000000000" charset="-128"/>
              </a:rPr>
              <a:t>Homepage</a:t>
            </a:r>
          </a:p>
        </p:txBody>
      </p:sp>
      <p:sp>
        <p:nvSpPr>
          <p:cNvPr id="2003" name="Google Shape;2003;p37"/>
          <p:cNvSpPr txBox="1">
            <a:spLocks noGrp="1"/>
          </p:cNvSpPr>
          <p:nvPr>
            <p:ph type="title" idx="6"/>
          </p:nvPr>
        </p:nvSpPr>
        <p:spPr>
          <a:xfrm>
            <a:off x="4794046" y="2041922"/>
            <a:ext cx="1150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latin typeface="Yu Gothic UI Semibold" panose="020B0700000000000000" charset="-128"/>
                <a:ea typeface="Yu Gothic UI Semibold" panose="020B0700000000000000" charset="-128"/>
              </a:rPr>
              <a:t>2</a:t>
            </a:r>
          </a:p>
        </p:txBody>
      </p:sp>
      <p:sp>
        <p:nvSpPr>
          <p:cNvPr id="2004" name="Google Shape;2004;p37"/>
          <p:cNvSpPr txBox="1">
            <a:spLocks noGrp="1"/>
          </p:cNvSpPr>
          <p:nvPr>
            <p:ph type="subTitle" idx="7"/>
          </p:nvPr>
        </p:nvSpPr>
        <p:spPr>
          <a:xfrm>
            <a:off x="1603375" y="3877945"/>
            <a:ext cx="3359785" cy="365760"/>
          </a:xfrm>
          <a:prstGeom prst="rect">
            <a:avLst/>
          </a:prstGeom>
        </p:spPr>
        <p:txBody>
          <a:bodyPr spcFirstLastPara="1" wrap="square" lIns="91425" tIns="91425" rIns="91425" bIns="91425" anchor="b" anchorCtr="0">
            <a:noAutofit/>
          </a:bodyPr>
          <a:lstStyle/>
          <a:p>
            <a:pPr marL="0" lvl="0" algn="l" rtl="0">
              <a:spcBef>
                <a:spcPts val="0"/>
              </a:spcBef>
              <a:spcAft>
                <a:spcPts val="0"/>
              </a:spcAft>
              <a:buNone/>
            </a:pPr>
            <a:r>
              <a:rPr lang="en-US" altLang="en-GB" sz="2400">
                <a:latin typeface="Yu Gothic UI Semibold" panose="020B0700000000000000" charset="-128"/>
                <a:ea typeface="Yu Gothic UI Semibold" panose="020B0700000000000000" charset="-128"/>
              </a:rPr>
              <a:t>Generation</a:t>
            </a:r>
            <a:r>
              <a:rPr lang="en-US" altLang="en-US" sz="2400">
                <a:latin typeface="Yu Gothic UI Semibold" panose="020B0700000000000000" charset="-128"/>
                <a:ea typeface="Yu Gothic UI Semibold" panose="020B0700000000000000" charset="-128"/>
              </a:rPr>
              <a:t> </a:t>
            </a:r>
            <a:r>
              <a:rPr lang="en-US" altLang="en-GB" sz="2400">
                <a:latin typeface="Yu Gothic UI Semibold" panose="020B0700000000000000" charset="-128"/>
                <a:ea typeface="Yu Gothic UI Semibold" panose="020B0700000000000000" charset="-128"/>
              </a:rPr>
              <a:t>/</a:t>
            </a:r>
          </a:p>
          <a:p>
            <a:pPr marL="0" lvl="0" algn="l" rtl="0">
              <a:spcBef>
                <a:spcPts val="0"/>
              </a:spcBef>
              <a:spcAft>
                <a:spcPts val="0"/>
              </a:spcAft>
              <a:buNone/>
            </a:pPr>
            <a:r>
              <a:rPr lang="en-US" altLang="en-GB" sz="2400">
                <a:latin typeface="Yu Gothic UI Semibold" panose="020B0700000000000000" charset="-128"/>
                <a:ea typeface="Yu Gothic UI Semibold" panose="020B0700000000000000" charset="-128"/>
              </a:rPr>
              <a:t>Visualization page</a:t>
            </a:r>
          </a:p>
        </p:txBody>
      </p:sp>
      <p:sp>
        <p:nvSpPr>
          <p:cNvPr id="2006" name="Google Shape;2006;p37"/>
          <p:cNvSpPr txBox="1">
            <a:spLocks noGrp="1"/>
          </p:cNvSpPr>
          <p:nvPr>
            <p:ph type="title" idx="9"/>
          </p:nvPr>
        </p:nvSpPr>
        <p:spPr>
          <a:xfrm>
            <a:off x="712796" y="3422672"/>
            <a:ext cx="1150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latin typeface="Yu Gothic UI Semibold" panose="020B0700000000000000" charset="-128"/>
                <a:ea typeface="Yu Gothic UI Semibold" panose="020B0700000000000000" charset="-128"/>
              </a:rPr>
              <a:t>3</a:t>
            </a:r>
          </a:p>
        </p:txBody>
      </p:sp>
      <p:sp>
        <p:nvSpPr>
          <p:cNvPr id="2007" name="Google Shape;2007;p37"/>
          <p:cNvSpPr txBox="1">
            <a:spLocks noGrp="1"/>
          </p:cNvSpPr>
          <p:nvPr>
            <p:ph type="subTitle" idx="13"/>
          </p:nvPr>
        </p:nvSpPr>
        <p:spPr>
          <a:xfrm>
            <a:off x="5732780" y="3949700"/>
            <a:ext cx="3152775" cy="365760"/>
          </a:xfrm>
          <a:prstGeom prst="rect">
            <a:avLst/>
          </a:prstGeom>
        </p:spPr>
        <p:txBody>
          <a:bodyPr spcFirstLastPara="1" wrap="square" lIns="91425" tIns="91425" rIns="91425" bIns="91425" anchor="b" anchorCtr="0">
            <a:noAutofit/>
          </a:bodyPr>
          <a:lstStyle/>
          <a:p>
            <a:pPr marL="0" lvl="0" algn="l" rtl="0">
              <a:spcBef>
                <a:spcPts val="0"/>
              </a:spcBef>
              <a:spcAft>
                <a:spcPts val="0"/>
              </a:spcAft>
              <a:buNone/>
            </a:pPr>
            <a:r>
              <a:rPr lang="en-US" altLang="en-GB" sz="2400">
                <a:latin typeface="Yu Gothic UI Semibold" panose="020B0700000000000000" charset="-128"/>
                <a:ea typeface="Yu Gothic UI Semibold" panose="020B0700000000000000" charset="-128"/>
              </a:rPr>
              <a:t>DBSCAN </a:t>
            </a:r>
            <a:r>
              <a:rPr lang="en-US" altLang="en-US" sz="2400">
                <a:latin typeface="Yu Gothic UI Semibold" panose="020B0700000000000000" charset="-128"/>
                <a:ea typeface="Yu Gothic UI Semibold" panose="020B0700000000000000" charset="-128"/>
              </a:rPr>
              <a:t>&amp; K-means </a:t>
            </a:r>
            <a:r>
              <a:rPr lang="en-US" altLang="en-GB" sz="2400">
                <a:latin typeface="Yu Gothic UI Semibold" panose="020B0700000000000000" charset="-128"/>
                <a:ea typeface="Yu Gothic UI Semibold" panose="020B0700000000000000" charset="-128"/>
              </a:rPr>
              <a:t>clustering page</a:t>
            </a:r>
          </a:p>
        </p:txBody>
      </p:sp>
      <p:sp>
        <p:nvSpPr>
          <p:cNvPr id="2009" name="Google Shape;2009;p37"/>
          <p:cNvSpPr txBox="1">
            <a:spLocks noGrp="1"/>
          </p:cNvSpPr>
          <p:nvPr>
            <p:ph type="title" idx="15"/>
          </p:nvPr>
        </p:nvSpPr>
        <p:spPr>
          <a:xfrm>
            <a:off x="4794046" y="3422672"/>
            <a:ext cx="1150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latin typeface="Yu Gothic UI Semibold" panose="020B0700000000000000" charset="-128"/>
                <a:ea typeface="Yu Gothic UI Semibold" panose="020B0700000000000000" charset="-128"/>
              </a:rPr>
              <a:t>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13"/>
        <p:cNvGrpSpPr/>
        <p:nvPr/>
      </p:nvGrpSpPr>
      <p:grpSpPr>
        <a:xfrm>
          <a:off x="0" y="0"/>
          <a:ext cx="0" cy="0"/>
          <a:chOff x="0" y="0"/>
          <a:chExt cx="0" cy="0"/>
        </a:xfrm>
      </p:grpSpPr>
      <p:sp>
        <p:nvSpPr>
          <p:cNvPr id="2016" name="Google Shape;2016;p38"/>
          <p:cNvSpPr/>
          <p:nvPr/>
        </p:nvSpPr>
        <p:spPr>
          <a:xfrm rot="8100000" flipH="1">
            <a:off x="6762186" y="-878759"/>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8"/>
          <p:cNvSpPr/>
          <p:nvPr/>
        </p:nvSpPr>
        <p:spPr>
          <a:xfrm rot="8100000" flipH="1">
            <a:off x="8853361" y="3101016"/>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8"/>
          <p:cNvSpPr/>
          <p:nvPr/>
        </p:nvSpPr>
        <p:spPr>
          <a:xfrm rot="8100000" flipH="1">
            <a:off x="155649" y="2905028"/>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8"/>
          <p:cNvSpPr txBox="1">
            <a:spLocks noGrp="1"/>
          </p:cNvSpPr>
          <p:nvPr>
            <p:ph type="ctrTitle"/>
          </p:nvPr>
        </p:nvSpPr>
        <p:spPr>
          <a:xfrm>
            <a:off x="1137900" y="2205126"/>
            <a:ext cx="6868200" cy="956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latin typeface="Yu Gothic UI Semibold" panose="020B0700000000000000" charset="-128"/>
                <a:ea typeface="Yu Gothic UI Semibold" panose="020B0700000000000000" charset="-128"/>
              </a:rPr>
              <a:t>INTRO</a:t>
            </a:r>
            <a:r>
              <a:rPr lang="en-GB" b="0">
                <a:latin typeface="Yu Gothic UI Semibold" panose="020B0700000000000000" charset="-128"/>
                <a:ea typeface="Yu Gothic UI Semibold" panose="020B0700000000000000" charset="-128"/>
              </a:rPr>
              <a:t>DUCTION</a:t>
            </a:r>
            <a:endParaRPr b="0">
              <a:latin typeface="Yu Gothic UI Semibold" panose="020B0700000000000000" charset="-128"/>
              <a:ea typeface="Yu Gothic UI Semibold" panose="020B0700000000000000" charset="-128"/>
            </a:endParaRPr>
          </a:p>
        </p:txBody>
      </p:sp>
      <p:sp>
        <p:nvSpPr>
          <p:cNvPr id="2021" name="Google Shape;2021;p38"/>
          <p:cNvSpPr/>
          <p:nvPr/>
        </p:nvSpPr>
        <p:spPr>
          <a:xfrm rot="8100000" flipH="1">
            <a:off x="2157511" y="-347734"/>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22" name="Google Shape;2022;p38"/>
          <p:cNvGrpSpPr/>
          <p:nvPr/>
        </p:nvGrpSpPr>
        <p:grpSpPr>
          <a:xfrm rot="6598610">
            <a:off x="7901980" y="-53899"/>
            <a:ext cx="1860621" cy="2064180"/>
            <a:chOff x="4468825" y="-91400"/>
            <a:chExt cx="1134100" cy="1258175"/>
          </a:xfrm>
        </p:grpSpPr>
        <p:sp>
          <p:nvSpPr>
            <p:cNvPr id="2023" name="Google Shape;2023;p38"/>
            <p:cNvSpPr/>
            <p:nvPr/>
          </p:nvSpPr>
          <p:spPr>
            <a:xfrm>
              <a:off x="4468825" y="-91400"/>
              <a:ext cx="1134100" cy="1258175"/>
            </a:xfrm>
            <a:custGeom>
              <a:avLst/>
              <a:gdLst/>
              <a:ahLst/>
              <a:cxnLst/>
              <a:rect l="l" t="t" r="r" b="b"/>
              <a:pathLst>
                <a:path w="45364" h="50327" extrusionOk="0">
                  <a:moveTo>
                    <a:pt x="45364" y="1"/>
                  </a:moveTo>
                  <a:lnTo>
                    <a:pt x="0" y="22106"/>
                  </a:lnTo>
                  <a:lnTo>
                    <a:pt x="41830" y="50327"/>
                  </a:lnTo>
                  <a:close/>
                </a:path>
              </a:pathLst>
            </a:custGeom>
            <a:solidFill>
              <a:schemeClr val="lt2"/>
            </a:solidFill>
            <a:ln>
              <a:noFill/>
            </a:ln>
            <a:effectLst>
              <a:outerShdw blurRad="585788" dist="19050" dir="5400000" algn="bl" rotWithShape="0">
                <a:schemeClr val="dk2">
                  <a:alpha val="6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8"/>
            <p:cNvSpPr/>
            <p:nvPr/>
          </p:nvSpPr>
          <p:spPr>
            <a:xfrm>
              <a:off x="4468825" y="461250"/>
              <a:ext cx="1045775" cy="705525"/>
            </a:xfrm>
            <a:custGeom>
              <a:avLst/>
              <a:gdLst/>
              <a:ahLst/>
              <a:cxnLst/>
              <a:rect l="l" t="t" r="r" b="b"/>
              <a:pathLst>
                <a:path w="41831" h="28221" extrusionOk="0">
                  <a:moveTo>
                    <a:pt x="0" y="0"/>
                  </a:moveTo>
                  <a:lnTo>
                    <a:pt x="29048" y="2557"/>
                  </a:lnTo>
                  <a:lnTo>
                    <a:pt x="41830" y="28221"/>
                  </a:lnTo>
                  <a:close/>
                </a:path>
              </a:pathLst>
            </a:custGeom>
            <a:gradFill>
              <a:gsLst>
                <a:gs pos="0">
                  <a:schemeClr val="dk1"/>
                </a:gs>
                <a:gs pos="39000">
                  <a:schemeClr val="dk1"/>
                </a:gs>
                <a:gs pos="100000">
                  <a:schemeClr val="accent3"/>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8"/>
            <p:cNvSpPr/>
            <p:nvPr/>
          </p:nvSpPr>
          <p:spPr>
            <a:xfrm>
              <a:off x="5195025" y="-91400"/>
              <a:ext cx="407900" cy="1258175"/>
            </a:xfrm>
            <a:custGeom>
              <a:avLst/>
              <a:gdLst/>
              <a:ahLst/>
              <a:cxnLst/>
              <a:rect l="l" t="t" r="r" b="b"/>
              <a:pathLst>
                <a:path w="16316" h="50327" extrusionOk="0">
                  <a:moveTo>
                    <a:pt x="0" y="24663"/>
                  </a:moveTo>
                  <a:lnTo>
                    <a:pt x="16316" y="1"/>
                  </a:lnTo>
                  <a:lnTo>
                    <a:pt x="12782" y="50327"/>
                  </a:lnTo>
                  <a:close/>
                </a:path>
              </a:pathLst>
            </a:custGeom>
            <a:gradFill>
              <a:gsLst>
                <a:gs pos="0">
                  <a:schemeClr val="dk1"/>
                </a:gs>
                <a:gs pos="39000">
                  <a:schemeClr val="dk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6" name="Google Shape;2026;p38"/>
          <p:cNvGrpSpPr/>
          <p:nvPr/>
        </p:nvGrpSpPr>
        <p:grpSpPr>
          <a:xfrm rot="3175192">
            <a:off x="6430790" y="3573352"/>
            <a:ext cx="1860662" cy="2064226"/>
            <a:chOff x="4468825" y="-91400"/>
            <a:chExt cx="1134100" cy="1258175"/>
          </a:xfrm>
        </p:grpSpPr>
        <p:sp>
          <p:nvSpPr>
            <p:cNvPr id="2027" name="Google Shape;2027;p38"/>
            <p:cNvSpPr/>
            <p:nvPr/>
          </p:nvSpPr>
          <p:spPr>
            <a:xfrm>
              <a:off x="4468825" y="-91400"/>
              <a:ext cx="1134100" cy="1258175"/>
            </a:xfrm>
            <a:custGeom>
              <a:avLst/>
              <a:gdLst/>
              <a:ahLst/>
              <a:cxnLst/>
              <a:rect l="l" t="t" r="r" b="b"/>
              <a:pathLst>
                <a:path w="45364" h="50327" extrusionOk="0">
                  <a:moveTo>
                    <a:pt x="45364" y="1"/>
                  </a:moveTo>
                  <a:lnTo>
                    <a:pt x="0" y="22106"/>
                  </a:lnTo>
                  <a:lnTo>
                    <a:pt x="41830" y="50327"/>
                  </a:lnTo>
                  <a:close/>
                </a:path>
              </a:pathLst>
            </a:custGeom>
            <a:solidFill>
              <a:schemeClr val="lt2"/>
            </a:solidFill>
            <a:ln>
              <a:noFill/>
            </a:ln>
            <a:effectLst>
              <a:outerShdw blurRad="585788" dist="19050" dir="5400000" algn="bl" rotWithShape="0">
                <a:schemeClr val="dk2">
                  <a:alpha val="6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8"/>
            <p:cNvSpPr/>
            <p:nvPr/>
          </p:nvSpPr>
          <p:spPr>
            <a:xfrm>
              <a:off x="4468825" y="461250"/>
              <a:ext cx="1045775" cy="705525"/>
            </a:xfrm>
            <a:custGeom>
              <a:avLst/>
              <a:gdLst/>
              <a:ahLst/>
              <a:cxnLst/>
              <a:rect l="l" t="t" r="r" b="b"/>
              <a:pathLst>
                <a:path w="41831" h="28221" extrusionOk="0">
                  <a:moveTo>
                    <a:pt x="0" y="0"/>
                  </a:moveTo>
                  <a:lnTo>
                    <a:pt x="29048" y="2557"/>
                  </a:lnTo>
                  <a:lnTo>
                    <a:pt x="41830" y="28221"/>
                  </a:lnTo>
                  <a:close/>
                </a:path>
              </a:pathLst>
            </a:custGeom>
            <a:gradFill>
              <a:gsLst>
                <a:gs pos="0">
                  <a:schemeClr val="dk1"/>
                </a:gs>
                <a:gs pos="39000">
                  <a:schemeClr val="dk1"/>
                </a:gs>
                <a:gs pos="100000">
                  <a:schemeClr val="accent3"/>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8"/>
            <p:cNvSpPr/>
            <p:nvPr/>
          </p:nvSpPr>
          <p:spPr>
            <a:xfrm>
              <a:off x="5195025" y="-91400"/>
              <a:ext cx="407900" cy="1258175"/>
            </a:xfrm>
            <a:custGeom>
              <a:avLst/>
              <a:gdLst/>
              <a:ahLst/>
              <a:cxnLst/>
              <a:rect l="l" t="t" r="r" b="b"/>
              <a:pathLst>
                <a:path w="16316" h="50327" extrusionOk="0">
                  <a:moveTo>
                    <a:pt x="0" y="24663"/>
                  </a:moveTo>
                  <a:lnTo>
                    <a:pt x="16316" y="1"/>
                  </a:lnTo>
                  <a:lnTo>
                    <a:pt x="12782" y="50327"/>
                  </a:lnTo>
                  <a:close/>
                </a:path>
              </a:pathLst>
            </a:custGeom>
            <a:gradFill>
              <a:gsLst>
                <a:gs pos="0">
                  <a:schemeClr val="dk1"/>
                </a:gs>
                <a:gs pos="39000">
                  <a:schemeClr val="dk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0" name="Google Shape;2030;p38"/>
          <p:cNvGrpSpPr/>
          <p:nvPr/>
        </p:nvGrpSpPr>
        <p:grpSpPr>
          <a:xfrm rot="2700000">
            <a:off x="-1313371" y="2500345"/>
            <a:ext cx="1860638" cy="2064199"/>
            <a:chOff x="4468825" y="-91400"/>
            <a:chExt cx="1134100" cy="1258175"/>
          </a:xfrm>
        </p:grpSpPr>
        <p:sp>
          <p:nvSpPr>
            <p:cNvPr id="2031" name="Google Shape;2031;p38"/>
            <p:cNvSpPr/>
            <p:nvPr/>
          </p:nvSpPr>
          <p:spPr>
            <a:xfrm>
              <a:off x="4468825" y="-91400"/>
              <a:ext cx="1134100" cy="1258175"/>
            </a:xfrm>
            <a:custGeom>
              <a:avLst/>
              <a:gdLst/>
              <a:ahLst/>
              <a:cxnLst/>
              <a:rect l="l" t="t" r="r" b="b"/>
              <a:pathLst>
                <a:path w="45364" h="50327" extrusionOk="0">
                  <a:moveTo>
                    <a:pt x="45364" y="1"/>
                  </a:moveTo>
                  <a:lnTo>
                    <a:pt x="0" y="22106"/>
                  </a:lnTo>
                  <a:lnTo>
                    <a:pt x="41830" y="50327"/>
                  </a:lnTo>
                  <a:close/>
                </a:path>
              </a:pathLst>
            </a:custGeom>
            <a:solidFill>
              <a:schemeClr val="lt2"/>
            </a:solidFill>
            <a:ln>
              <a:noFill/>
            </a:ln>
            <a:effectLst>
              <a:outerShdw blurRad="585788" dist="19050" dir="5400000" algn="bl" rotWithShape="0">
                <a:schemeClr val="dk2">
                  <a:alpha val="6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8"/>
            <p:cNvSpPr/>
            <p:nvPr/>
          </p:nvSpPr>
          <p:spPr>
            <a:xfrm>
              <a:off x="4468825" y="461250"/>
              <a:ext cx="1045775" cy="705525"/>
            </a:xfrm>
            <a:custGeom>
              <a:avLst/>
              <a:gdLst/>
              <a:ahLst/>
              <a:cxnLst/>
              <a:rect l="l" t="t" r="r" b="b"/>
              <a:pathLst>
                <a:path w="41831" h="28221" extrusionOk="0">
                  <a:moveTo>
                    <a:pt x="0" y="0"/>
                  </a:moveTo>
                  <a:lnTo>
                    <a:pt x="29048" y="2557"/>
                  </a:lnTo>
                  <a:lnTo>
                    <a:pt x="41830" y="28221"/>
                  </a:lnTo>
                  <a:close/>
                </a:path>
              </a:pathLst>
            </a:custGeom>
            <a:gradFill>
              <a:gsLst>
                <a:gs pos="0">
                  <a:schemeClr val="dk1"/>
                </a:gs>
                <a:gs pos="39000">
                  <a:schemeClr val="dk1"/>
                </a:gs>
                <a:gs pos="100000">
                  <a:schemeClr val="accent3"/>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8"/>
            <p:cNvSpPr/>
            <p:nvPr/>
          </p:nvSpPr>
          <p:spPr>
            <a:xfrm>
              <a:off x="5195025" y="-91400"/>
              <a:ext cx="407900" cy="1258175"/>
            </a:xfrm>
            <a:custGeom>
              <a:avLst/>
              <a:gdLst/>
              <a:ahLst/>
              <a:cxnLst/>
              <a:rect l="l" t="t" r="r" b="b"/>
              <a:pathLst>
                <a:path w="16316" h="50327" extrusionOk="0">
                  <a:moveTo>
                    <a:pt x="0" y="24663"/>
                  </a:moveTo>
                  <a:lnTo>
                    <a:pt x="16316" y="1"/>
                  </a:lnTo>
                  <a:lnTo>
                    <a:pt x="12782" y="50327"/>
                  </a:lnTo>
                  <a:close/>
                </a:path>
              </a:pathLst>
            </a:custGeom>
            <a:gradFill>
              <a:gsLst>
                <a:gs pos="0">
                  <a:schemeClr val="dk1"/>
                </a:gs>
                <a:gs pos="39000">
                  <a:schemeClr val="dk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4" name="Google Shape;2034;p38"/>
          <p:cNvGrpSpPr/>
          <p:nvPr/>
        </p:nvGrpSpPr>
        <p:grpSpPr>
          <a:xfrm rot="3269323">
            <a:off x="605063" y="-754109"/>
            <a:ext cx="1860674" cy="2064239"/>
            <a:chOff x="4468825" y="-91400"/>
            <a:chExt cx="1134100" cy="1258175"/>
          </a:xfrm>
        </p:grpSpPr>
        <p:sp>
          <p:nvSpPr>
            <p:cNvPr id="2035" name="Google Shape;2035;p38"/>
            <p:cNvSpPr/>
            <p:nvPr/>
          </p:nvSpPr>
          <p:spPr>
            <a:xfrm>
              <a:off x="4468825" y="-91400"/>
              <a:ext cx="1134100" cy="1258175"/>
            </a:xfrm>
            <a:custGeom>
              <a:avLst/>
              <a:gdLst/>
              <a:ahLst/>
              <a:cxnLst/>
              <a:rect l="l" t="t" r="r" b="b"/>
              <a:pathLst>
                <a:path w="45364" h="50327" extrusionOk="0">
                  <a:moveTo>
                    <a:pt x="45364" y="1"/>
                  </a:moveTo>
                  <a:lnTo>
                    <a:pt x="0" y="22106"/>
                  </a:lnTo>
                  <a:lnTo>
                    <a:pt x="41830" y="50327"/>
                  </a:lnTo>
                  <a:close/>
                </a:path>
              </a:pathLst>
            </a:custGeom>
            <a:solidFill>
              <a:schemeClr val="lt2"/>
            </a:solidFill>
            <a:ln>
              <a:noFill/>
            </a:ln>
            <a:effectLst>
              <a:outerShdw blurRad="585788" dist="19050" dir="5400000" algn="bl" rotWithShape="0">
                <a:schemeClr val="dk2">
                  <a:alpha val="6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8"/>
            <p:cNvSpPr/>
            <p:nvPr/>
          </p:nvSpPr>
          <p:spPr>
            <a:xfrm>
              <a:off x="4468825" y="461250"/>
              <a:ext cx="1045775" cy="705525"/>
            </a:xfrm>
            <a:custGeom>
              <a:avLst/>
              <a:gdLst/>
              <a:ahLst/>
              <a:cxnLst/>
              <a:rect l="l" t="t" r="r" b="b"/>
              <a:pathLst>
                <a:path w="41831" h="28221" extrusionOk="0">
                  <a:moveTo>
                    <a:pt x="0" y="0"/>
                  </a:moveTo>
                  <a:lnTo>
                    <a:pt x="29048" y="2557"/>
                  </a:lnTo>
                  <a:lnTo>
                    <a:pt x="41830" y="28221"/>
                  </a:lnTo>
                  <a:close/>
                </a:path>
              </a:pathLst>
            </a:custGeom>
            <a:gradFill>
              <a:gsLst>
                <a:gs pos="0">
                  <a:schemeClr val="dk1"/>
                </a:gs>
                <a:gs pos="39000">
                  <a:schemeClr val="dk1"/>
                </a:gs>
                <a:gs pos="100000">
                  <a:schemeClr val="accent3"/>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8"/>
            <p:cNvSpPr/>
            <p:nvPr/>
          </p:nvSpPr>
          <p:spPr>
            <a:xfrm>
              <a:off x="5195025" y="-91400"/>
              <a:ext cx="407900" cy="1258175"/>
            </a:xfrm>
            <a:custGeom>
              <a:avLst/>
              <a:gdLst/>
              <a:ahLst/>
              <a:cxnLst/>
              <a:rect l="l" t="t" r="r" b="b"/>
              <a:pathLst>
                <a:path w="16316" h="50327" extrusionOk="0">
                  <a:moveTo>
                    <a:pt x="0" y="24663"/>
                  </a:moveTo>
                  <a:lnTo>
                    <a:pt x="16316" y="1"/>
                  </a:lnTo>
                  <a:lnTo>
                    <a:pt x="12782" y="50327"/>
                  </a:lnTo>
                  <a:close/>
                </a:path>
              </a:pathLst>
            </a:custGeom>
            <a:gradFill>
              <a:gsLst>
                <a:gs pos="0">
                  <a:schemeClr val="dk1"/>
                </a:gs>
                <a:gs pos="39000">
                  <a:schemeClr val="dk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8" name="Google Shape;2038;p38"/>
          <p:cNvGrpSpPr/>
          <p:nvPr/>
        </p:nvGrpSpPr>
        <p:grpSpPr>
          <a:xfrm>
            <a:off x="8826192" y="2726858"/>
            <a:ext cx="814235" cy="814235"/>
            <a:chOff x="6094950" y="1036375"/>
            <a:chExt cx="1122000" cy="1122000"/>
          </a:xfrm>
        </p:grpSpPr>
        <p:sp>
          <p:nvSpPr>
            <p:cNvPr id="2039" name="Google Shape;2039;p38"/>
            <p:cNvSpPr/>
            <p:nvPr/>
          </p:nvSpPr>
          <p:spPr>
            <a:xfrm>
              <a:off x="6171150" y="1112575"/>
              <a:ext cx="1045800" cy="1045800"/>
            </a:xfrm>
            <a:prstGeom prst="donut">
              <a:avLst>
                <a:gd name="adj" fmla="val 13018"/>
              </a:avLst>
            </a:prstGeom>
            <a:gradFill>
              <a:gsLst>
                <a:gs pos="0">
                  <a:schemeClr val="lt1"/>
                </a:gs>
                <a:gs pos="100000">
                  <a:schemeClr val="dk2"/>
                </a:gs>
              </a:gsLst>
              <a:lin ang="5400012" scaled="0"/>
            </a:gradFill>
            <a:ln>
              <a:noFill/>
            </a:ln>
            <a:effectLst>
              <a:outerShdw blurRad="442913" dist="19050" dir="5400000" algn="bl" rotWithShape="0">
                <a:srgbClr val="000000">
                  <a:alpha val="3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8"/>
            <p:cNvSpPr/>
            <p:nvPr/>
          </p:nvSpPr>
          <p:spPr>
            <a:xfrm>
              <a:off x="6094950" y="1036375"/>
              <a:ext cx="1045800" cy="1045800"/>
            </a:xfrm>
            <a:prstGeom prst="donut">
              <a:avLst>
                <a:gd name="adj" fmla="val 13018"/>
              </a:avLst>
            </a:prstGeom>
            <a:gradFill>
              <a:gsLst>
                <a:gs pos="0">
                  <a:schemeClr val="dk1"/>
                </a:gs>
                <a:gs pos="3900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1" name="Google Shape;2041;p38"/>
          <p:cNvGrpSpPr/>
          <p:nvPr/>
        </p:nvGrpSpPr>
        <p:grpSpPr>
          <a:xfrm>
            <a:off x="1701280" y="3731520"/>
            <a:ext cx="814235" cy="814235"/>
            <a:chOff x="6094950" y="1036375"/>
            <a:chExt cx="1122000" cy="1122000"/>
          </a:xfrm>
        </p:grpSpPr>
        <p:sp>
          <p:nvSpPr>
            <p:cNvPr id="2042" name="Google Shape;2042;p38"/>
            <p:cNvSpPr/>
            <p:nvPr/>
          </p:nvSpPr>
          <p:spPr>
            <a:xfrm>
              <a:off x="6171150" y="1112575"/>
              <a:ext cx="1045800" cy="1045800"/>
            </a:xfrm>
            <a:prstGeom prst="donut">
              <a:avLst>
                <a:gd name="adj" fmla="val 13018"/>
              </a:avLst>
            </a:prstGeom>
            <a:gradFill>
              <a:gsLst>
                <a:gs pos="0">
                  <a:schemeClr val="lt1"/>
                </a:gs>
                <a:gs pos="100000">
                  <a:schemeClr val="dk2"/>
                </a:gs>
              </a:gsLst>
              <a:lin ang="5400012" scaled="0"/>
            </a:gradFill>
            <a:ln>
              <a:noFill/>
            </a:ln>
            <a:effectLst>
              <a:outerShdw blurRad="442913" dist="19050" dir="5400000" algn="bl" rotWithShape="0">
                <a:srgbClr val="000000">
                  <a:alpha val="3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8"/>
            <p:cNvSpPr/>
            <p:nvPr/>
          </p:nvSpPr>
          <p:spPr>
            <a:xfrm>
              <a:off x="6094950" y="1036375"/>
              <a:ext cx="1045800" cy="1045800"/>
            </a:xfrm>
            <a:prstGeom prst="donut">
              <a:avLst>
                <a:gd name="adj" fmla="val 13018"/>
              </a:avLst>
            </a:prstGeom>
            <a:gradFill>
              <a:gsLst>
                <a:gs pos="0">
                  <a:schemeClr val="dk1"/>
                </a:gs>
                <a:gs pos="39000">
                  <a:schemeClr val="dk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4" name="Google Shape;2044;p38"/>
          <p:cNvGrpSpPr/>
          <p:nvPr/>
        </p:nvGrpSpPr>
        <p:grpSpPr>
          <a:xfrm>
            <a:off x="5951844" y="741952"/>
            <a:ext cx="683874" cy="663110"/>
            <a:chOff x="4597724" y="1112574"/>
            <a:chExt cx="876312" cy="849705"/>
          </a:xfrm>
        </p:grpSpPr>
        <p:sp>
          <p:nvSpPr>
            <p:cNvPr id="2045" name="Google Shape;2045;p38"/>
            <p:cNvSpPr/>
            <p:nvPr/>
          </p:nvSpPr>
          <p:spPr>
            <a:xfrm>
              <a:off x="4669436" y="1144179"/>
              <a:ext cx="804600" cy="818100"/>
            </a:xfrm>
            <a:prstGeom prst="mathPlus">
              <a:avLst>
                <a:gd name="adj1" fmla="val 15784"/>
              </a:avLst>
            </a:prstGeom>
            <a:gradFill>
              <a:gsLst>
                <a:gs pos="0">
                  <a:schemeClr val="dk1"/>
                </a:gs>
                <a:gs pos="100000">
                  <a:schemeClr val="accent1"/>
                </a:gs>
              </a:gsLst>
              <a:lin ang="5400012" scaled="0"/>
            </a:gradFill>
            <a:ln>
              <a:noFill/>
            </a:ln>
            <a:effectLst>
              <a:outerShdw blurRad="542925" dist="19050" algn="bl" rotWithShape="0">
                <a:schemeClr val="dk2">
                  <a:alpha val="4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8"/>
            <p:cNvSpPr/>
            <p:nvPr/>
          </p:nvSpPr>
          <p:spPr>
            <a:xfrm>
              <a:off x="4597724" y="1112574"/>
              <a:ext cx="804600" cy="818100"/>
            </a:xfrm>
            <a:prstGeom prst="mathPlus">
              <a:avLst>
                <a:gd name="adj1" fmla="val 15784"/>
              </a:avLst>
            </a:prstGeom>
            <a:gradFill>
              <a:gsLst>
                <a:gs pos="0">
                  <a:schemeClr val="lt2"/>
                </a:gs>
                <a:gs pos="47000">
                  <a:schemeClr val="lt2"/>
                </a:gs>
                <a:gs pos="97000">
                  <a:schemeClr val="dk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50"/>
        <p:cNvGrpSpPr/>
        <p:nvPr/>
      </p:nvGrpSpPr>
      <p:grpSpPr>
        <a:xfrm>
          <a:off x="0" y="0"/>
          <a:ext cx="0" cy="0"/>
          <a:chOff x="0" y="0"/>
          <a:chExt cx="0" cy="0"/>
        </a:xfrm>
      </p:grpSpPr>
      <p:sp>
        <p:nvSpPr>
          <p:cNvPr id="2051" name="Google Shape;2051;p39"/>
          <p:cNvSpPr/>
          <p:nvPr/>
        </p:nvSpPr>
        <p:spPr>
          <a:xfrm>
            <a:off x="509905" y="842645"/>
            <a:ext cx="5112385" cy="3267075"/>
          </a:xfrm>
          <a:prstGeom prst="roundRect">
            <a:avLst>
              <a:gd name="adj" fmla="val 5000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9"/>
          <p:cNvSpPr txBox="1">
            <a:spLocks noGrp="1"/>
          </p:cNvSpPr>
          <p:nvPr>
            <p:ph type="subTitle" idx="1"/>
          </p:nvPr>
        </p:nvSpPr>
        <p:spPr>
          <a:xfrm>
            <a:off x="973455" y="1203325"/>
            <a:ext cx="4217670" cy="256222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1400">
                <a:latin typeface="Yu Gothic UI Semibold" panose="020B0700000000000000" charset="-128"/>
                <a:ea typeface="Yu Gothic UI Semibold" panose="020B0700000000000000" charset="-128"/>
              </a:rPr>
              <a:t>C</a:t>
            </a:r>
            <a:r>
              <a:rPr lang="en-GB" sz="1400">
                <a:latin typeface="Yu Gothic UI Semibold" panose="020B0700000000000000" charset="-128"/>
                <a:ea typeface="Yu Gothic UI Semibold" panose="020B0700000000000000" charset="-128"/>
              </a:rPr>
              <a:t>e projet se compose de plusieurs fichiers d'application, chacun ayant un rôle spécifique dans le cadre de notre objectif principal : fournir une interface utilisateur interactive pour l'analyse de données.</a:t>
            </a:r>
          </a:p>
          <a:p>
            <a:pPr marL="0" lvl="0" indent="0" algn="ctr" rtl="0">
              <a:spcBef>
                <a:spcPts val="0"/>
              </a:spcBef>
              <a:spcAft>
                <a:spcPts val="0"/>
              </a:spcAft>
              <a:buNone/>
            </a:pPr>
            <a:r>
              <a:rPr lang="en-GB" sz="1400">
                <a:latin typeface="Yu Gothic UI Semibold" panose="020B0700000000000000" charset="-128"/>
                <a:ea typeface="Yu Gothic UI Semibold" panose="020B0700000000000000" charset="-128"/>
              </a:rPr>
              <a:t>Nous mettons particulièrement l'accent sur l'algorithme de clustering DBSCAN,</a:t>
            </a:r>
            <a:r>
              <a:rPr lang="en-US" altLang="en-GB" sz="1400">
                <a:latin typeface="Yu Gothic UI Semibold" panose="020B0700000000000000" charset="-128"/>
                <a:ea typeface="Yu Gothic UI Semibold" panose="020B0700000000000000" charset="-128"/>
              </a:rPr>
              <a:t> et le K-means</a:t>
            </a:r>
            <a:r>
              <a:rPr lang="en-GB" sz="1400">
                <a:latin typeface="Yu Gothic UI Semibold" panose="020B0700000000000000" charset="-128"/>
                <a:ea typeface="Yu Gothic UI Semibold" panose="020B0700000000000000" charset="-128"/>
              </a:rPr>
              <a:t> qui </a:t>
            </a:r>
            <a:r>
              <a:rPr lang="en-US" altLang="en-GB" sz="1400">
                <a:latin typeface="Yu Gothic UI Semibold" panose="020B0700000000000000" charset="-128"/>
                <a:ea typeface="Yu Gothic UI Semibold" panose="020B0700000000000000" charset="-128"/>
              </a:rPr>
              <a:t>sont </a:t>
            </a:r>
            <a:r>
              <a:rPr lang="en-GB" sz="1400">
                <a:latin typeface="Yu Gothic UI Semibold" panose="020B0700000000000000" charset="-128"/>
                <a:ea typeface="Yu Gothic UI Semibold" panose="020B0700000000000000" charset="-128"/>
              </a:rPr>
              <a:t>au cœur de notre application. Au cours de cette présentation, nous allons explorer la structure du projet, examiner les fonctionnalités de chaque fichier, et discuter des implications ainsi que des applications potentielles de l'outil que nous avons développé.</a:t>
            </a:r>
          </a:p>
        </p:txBody>
      </p:sp>
      <p:grpSp>
        <p:nvGrpSpPr>
          <p:cNvPr id="2054" name="Google Shape;2054;p39"/>
          <p:cNvGrpSpPr/>
          <p:nvPr/>
        </p:nvGrpSpPr>
        <p:grpSpPr>
          <a:xfrm rot="1718751">
            <a:off x="6511225" y="1189328"/>
            <a:ext cx="1860618" cy="2064176"/>
            <a:chOff x="4468825" y="-91400"/>
            <a:chExt cx="1134100" cy="1258175"/>
          </a:xfrm>
        </p:grpSpPr>
        <p:sp>
          <p:nvSpPr>
            <p:cNvPr id="2055" name="Google Shape;2055;p39"/>
            <p:cNvSpPr/>
            <p:nvPr/>
          </p:nvSpPr>
          <p:spPr>
            <a:xfrm>
              <a:off x="4468825" y="-91400"/>
              <a:ext cx="1134100" cy="1258175"/>
            </a:xfrm>
            <a:custGeom>
              <a:avLst/>
              <a:gdLst/>
              <a:ahLst/>
              <a:cxnLst/>
              <a:rect l="l" t="t" r="r" b="b"/>
              <a:pathLst>
                <a:path w="45364" h="50327" extrusionOk="0">
                  <a:moveTo>
                    <a:pt x="45364" y="1"/>
                  </a:moveTo>
                  <a:lnTo>
                    <a:pt x="0" y="22106"/>
                  </a:lnTo>
                  <a:lnTo>
                    <a:pt x="41830" y="50327"/>
                  </a:lnTo>
                  <a:close/>
                </a:path>
              </a:pathLst>
            </a:custGeom>
            <a:solidFill>
              <a:schemeClr val="lt2"/>
            </a:solidFill>
            <a:ln>
              <a:noFill/>
            </a:ln>
            <a:effectLst>
              <a:outerShdw blurRad="585788" dist="19050" dir="5400000" algn="bl" rotWithShape="0">
                <a:schemeClr val="dk2">
                  <a:alpha val="6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9"/>
            <p:cNvSpPr/>
            <p:nvPr/>
          </p:nvSpPr>
          <p:spPr>
            <a:xfrm>
              <a:off x="4468825" y="461250"/>
              <a:ext cx="1045775" cy="705525"/>
            </a:xfrm>
            <a:custGeom>
              <a:avLst/>
              <a:gdLst/>
              <a:ahLst/>
              <a:cxnLst/>
              <a:rect l="l" t="t" r="r" b="b"/>
              <a:pathLst>
                <a:path w="41831" h="28221" extrusionOk="0">
                  <a:moveTo>
                    <a:pt x="0" y="0"/>
                  </a:moveTo>
                  <a:lnTo>
                    <a:pt x="29048" y="2557"/>
                  </a:lnTo>
                  <a:lnTo>
                    <a:pt x="41830" y="28221"/>
                  </a:lnTo>
                  <a:close/>
                </a:path>
              </a:pathLst>
            </a:custGeom>
            <a:gradFill>
              <a:gsLst>
                <a:gs pos="0">
                  <a:schemeClr val="dk1"/>
                </a:gs>
                <a:gs pos="39000">
                  <a:schemeClr val="dk1"/>
                </a:gs>
                <a:gs pos="100000">
                  <a:schemeClr val="accent3"/>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9"/>
            <p:cNvSpPr/>
            <p:nvPr/>
          </p:nvSpPr>
          <p:spPr>
            <a:xfrm>
              <a:off x="5195025" y="-91400"/>
              <a:ext cx="407900" cy="1258175"/>
            </a:xfrm>
            <a:custGeom>
              <a:avLst/>
              <a:gdLst/>
              <a:ahLst/>
              <a:cxnLst/>
              <a:rect l="l" t="t" r="r" b="b"/>
              <a:pathLst>
                <a:path w="16316" h="50327" extrusionOk="0">
                  <a:moveTo>
                    <a:pt x="0" y="24663"/>
                  </a:moveTo>
                  <a:lnTo>
                    <a:pt x="16316" y="1"/>
                  </a:lnTo>
                  <a:lnTo>
                    <a:pt x="12782" y="50327"/>
                  </a:lnTo>
                  <a:close/>
                </a:path>
              </a:pathLst>
            </a:custGeom>
            <a:gradFill>
              <a:gsLst>
                <a:gs pos="0">
                  <a:schemeClr val="dk1"/>
                </a:gs>
                <a:gs pos="39000">
                  <a:schemeClr val="dk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8" name="Google Shape;2058;p39"/>
          <p:cNvGrpSpPr/>
          <p:nvPr/>
        </p:nvGrpSpPr>
        <p:grpSpPr>
          <a:xfrm>
            <a:off x="5733294" y="2425527"/>
            <a:ext cx="683874" cy="663110"/>
            <a:chOff x="4597724" y="1112574"/>
            <a:chExt cx="876312" cy="849705"/>
          </a:xfrm>
        </p:grpSpPr>
        <p:sp>
          <p:nvSpPr>
            <p:cNvPr id="2059" name="Google Shape;2059;p39"/>
            <p:cNvSpPr/>
            <p:nvPr/>
          </p:nvSpPr>
          <p:spPr>
            <a:xfrm>
              <a:off x="4669436" y="1144179"/>
              <a:ext cx="804600" cy="818100"/>
            </a:xfrm>
            <a:prstGeom prst="mathPlus">
              <a:avLst>
                <a:gd name="adj1" fmla="val 15784"/>
              </a:avLst>
            </a:prstGeom>
            <a:gradFill>
              <a:gsLst>
                <a:gs pos="0">
                  <a:schemeClr val="dk1"/>
                </a:gs>
                <a:gs pos="100000">
                  <a:schemeClr val="accent1"/>
                </a:gs>
              </a:gsLst>
              <a:lin ang="5400012" scaled="0"/>
            </a:gradFill>
            <a:ln>
              <a:noFill/>
            </a:ln>
            <a:effectLst>
              <a:outerShdw blurRad="542925" dist="19050" algn="bl" rotWithShape="0">
                <a:schemeClr val="dk2">
                  <a:alpha val="4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9"/>
            <p:cNvSpPr/>
            <p:nvPr/>
          </p:nvSpPr>
          <p:spPr>
            <a:xfrm>
              <a:off x="4597724" y="1112574"/>
              <a:ext cx="804600" cy="818100"/>
            </a:xfrm>
            <a:prstGeom prst="mathPlus">
              <a:avLst>
                <a:gd name="adj1" fmla="val 15784"/>
              </a:avLst>
            </a:prstGeom>
            <a:gradFill>
              <a:gsLst>
                <a:gs pos="0">
                  <a:schemeClr val="lt2"/>
                </a:gs>
                <a:gs pos="47000">
                  <a:schemeClr val="lt2"/>
                </a:gs>
                <a:gs pos="97000">
                  <a:schemeClr val="dk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64"/>
        <p:cNvGrpSpPr/>
        <p:nvPr/>
      </p:nvGrpSpPr>
      <p:grpSpPr>
        <a:xfrm>
          <a:off x="0" y="0"/>
          <a:ext cx="0" cy="0"/>
          <a:chOff x="0" y="0"/>
          <a:chExt cx="0" cy="0"/>
        </a:xfrm>
      </p:grpSpPr>
      <p:sp>
        <p:nvSpPr>
          <p:cNvPr id="2067" name="Google Shape;2067;p40"/>
          <p:cNvSpPr txBox="1">
            <a:spLocks noGrp="1"/>
          </p:cNvSpPr>
          <p:nvPr>
            <p:ph type="ctrTitle"/>
          </p:nvPr>
        </p:nvSpPr>
        <p:spPr>
          <a:xfrm>
            <a:off x="3647440" y="2191385"/>
            <a:ext cx="4913630" cy="98171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sz="6600">
                <a:latin typeface="Yu Gothic UI Semibold" panose="020B0700000000000000" charset="-128"/>
                <a:ea typeface="Yu Gothic UI Semibold" panose="020B0700000000000000" charset="-128"/>
                <a:sym typeface="+mn-ea"/>
              </a:rPr>
              <a:t>H</a:t>
            </a:r>
            <a:r>
              <a:rPr lang="en-US" altLang="en-US" sz="6600">
                <a:latin typeface="Yu Gothic UI Semibold" panose="020B0700000000000000" charset="-128"/>
                <a:ea typeface="Yu Gothic UI Semibold" panose="020B0700000000000000" charset="-128"/>
                <a:sym typeface="+mn-ea"/>
              </a:rPr>
              <a:t>OMEPAGE</a:t>
            </a:r>
            <a:endParaRPr lang="en-US" altLang="en-US" sz="6600" b="0">
              <a:latin typeface="Yu Gothic UI Semibold" panose="020B0700000000000000" charset="-128"/>
              <a:ea typeface="Yu Gothic UI Semibold" panose="020B0700000000000000" charset="-128"/>
              <a:sym typeface="+mn-ea"/>
            </a:endParaRPr>
          </a:p>
        </p:txBody>
      </p:sp>
      <p:grpSp>
        <p:nvGrpSpPr>
          <p:cNvPr id="2068" name="Google Shape;2068;p40"/>
          <p:cNvGrpSpPr/>
          <p:nvPr/>
        </p:nvGrpSpPr>
        <p:grpSpPr>
          <a:xfrm rot="5400000">
            <a:off x="1541249" y="1935005"/>
            <a:ext cx="1860604" cy="2064162"/>
            <a:chOff x="4468825" y="-91400"/>
            <a:chExt cx="1134100" cy="1258175"/>
          </a:xfrm>
        </p:grpSpPr>
        <p:sp>
          <p:nvSpPr>
            <p:cNvPr id="2069" name="Google Shape;2069;p40"/>
            <p:cNvSpPr/>
            <p:nvPr/>
          </p:nvSpPr>
          <p:spPr>
            <a:xfrm>
              <a:off x="4468825" y="-91400"/>
              <a:ext cx="1134100" cy="1258175"/>
            </a:xfrm>
            <a:custGeom>
              <a:avLst/>
              <a:gdLst/>
              <a:ahLst/>
              <a:cxnLst/>
              <a:rect l="l" t="t" r="r" b="b"/>
              <a:pathLst>
                <a:path w="45364" h="50327" extrusionOk="0">
                  <a:moveTo>
                    <a:pt x="45364" y="1"/>
                  </a:moveTo>
                  <a:lnTo>
                    <a:pt x="0" y="22106"/>
                  </a:lnTo>
                  <a:lnTo>
                    <a:pt x="41830" y="50327"/>
                  </a:lnTo>
                  <a:close/>
                </a:path>
              </a:pathLst>
            </a:custGeom>
            <a:solidFill>
              <a:schemeClr val="lt2"/>
            </a:solidFill>
            <a:ln>
              <a:noFill/>
            </a:ln>
            <a:effectLst>
              <a:outerShdw blurRad="585788" dist="19050" dir="5400000" algn="bl" rotWithShape="0">
                <a:schemeClr val="dk2">
                  <a:alpha val="6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40"/>
            <p:cNvSpPr/>
            <p:nvPr/>
          </p:nvSpPr>
          <p:spPr>
            <a:xfrm>
              <a:off x="4468825" y="461250"/>
              <a:ext cx="1045775" cy="705525"/>
            </a:xfrm>
            <a:custGeom>
              <a:avLst/>
              <a:gdLst/>
              <a:ahLst/>
              <a:cxnLst/>
              <a:rect l="l" t="t" r="r" b="b"/>
              <a:pathLst>
                <a:path w="41831" h="28221" extrusionOk="0">
                  <a:moveTo>
                    <a:pt x="0" y="0"/>
                  </a:moveTo>
                  <a:lnTo>
                    <a:pt x="29048" y="2557"/>
                  </a:lnTo>
                  <a:lnTo>
                    <a:pt x="41830" y="28221"/>
                  </a:lnTo>
                  <a:close/>
                </a:path>
              </a:pathLst>
            </a:custGeom>
            <a:gradFill>
              <a:gsLst>
                <a:gs pos="0">
                  <a:schemeClr val="dk1"/>
                </a:gs>
                <a:gs pos="39000">
                  <a:schemeClr val="dk1"/>
                </a:gs>
                <a:gs pos="100000">
                  <a:schemeClr val="accent3"/>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40"/>
            <p:cNvSpPr/>
            <p:nvPr/>
          </p:nvSpPr>
          <p:spPr>
            <a:xfrm>
              <a:off x="5195025" y="-91400"/>
              <a:ext cx="407900" cy="1258175"/>
            </a:xfrm>
            <a:custGeom>
              <a:avLst/>
              <a:gdLst/>
              <a:ahLst/>
              <a:cxnLst/>
              <a:rect l="l" t="t" r="r" b="b"/>
              <a:pathLst>
                <a:path w="16316" h="50327" extrusionOk="0">
                  <a:moveTo>
                    <a:pt x="0" y="24663"/>
                  </a:moveTo>
                  <a:lnTo>
                    <a:pt x="16316" y="1"/>
                  </a:lnTo>
                  <a:lnTo>
                    <a:pt x="12782" y="50327"/>
                  </a:lnTo>
                  <a:close/>
                </a:path>
              </a:pathLst>
            </a:custGeom>
            <a:gradFill>
              <a:gsLst>
                <a:gs pos="0">
                  <a:schemeClr val="dk1"/>
                </a:gs>
                <a:gs pos="39000">
                  <a:schemeClr val="dk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75"/>
        <p:cNvGrpSpPr/>
        <p:nvPr/>
      </p:nvGrpSpPr>
      <p:grpSpPr>
        <a:xfrm>
          <a:off x="0" y="0"/>
          <a:ext cx="0" cy="0"/>
          <a:chOff x="0" y="0"/>
          <a:chExt cx="0" cy="0"/>
        </a:xfrm>
      </p:grpSpPr>
      <p:sp>
        <p:nvSpPr>
          <p:cNvPr id="10" name="Rounded Rectangle 9"/>
          <p:cNvSpPr/>
          <p:nvPr/>
        </p:nvSpPr>
        <p:spPr>
          <a:xfrm>
            <a:off x="962025" y="2715895"/>
            <a:ext cx="1305560" cy="648970"/>
          </a:xfrm>
          <a:prstGeom prst="roundRect">
            <a:avLst/>
          </a:prstGeom>
          <a:noFill/>
          <a:ln>
            <a:solidFill>
              <a:schemeClr val="bg2"/>
            </a:solidFill>
          </a:ln>
          <a:extLst>
            <a:ext uri="{909E8E84-426E-40DD-AFC4-6F175D3DCCD1}">
              <a14:hiddenFill xmlns:a14="http://schemas.microsoft.com/office/drawing/2010/main">
                <a:solidFill>
                  <a:schemeClr val="bg1">
                    <a:lumMod val="60000"/>
                    <a:lumOff val="40000"/>
                  </a:schemeClr>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GB" altLang="en-US"/>
          </a:p>
        </p:txBody>
      </p:sp>
      <p:sp>
        <p:nvSpPr>
          <p:cNvPr id="11" name="Rounded Rectangle 10"/>
          <p:cNvSpPr/>
          <p:nvPr/>
        </p:nvSpPr>
        <p:spPr>
          <a:xfrm>
            <a:off x="6660515" y="1995805"/>
            <a:ext cx="1223645" cy="631190"/>
          </a:xfrm>
          <a:prstGeom prst="roundRect">
            <a:avLst/>
          </a:prstGeom>
          <a:noFill/>
          <a:ln>
            <a:solidFill>
              <a:schemeClr val="bg2"/>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GB" altLang="en-US"/>
          </a:p>
        </p:txBody>
      </p:sp>
      <p:sp>
        <p:nvSpPr>
          <p:cNvPr id="12" name="Text Box 11"/>
          <p:cNvSpPr txBox="1"/>
          <p:nvPr/>
        </p:nvSpPr>
        <p:spPr>
          <a:xfrm>
            <a:off x="962660" y="2697480"/>
            <a:ext cx="1304290" cy="227330"/>
          </a:xfrm>
          <a:prstGeom prst="rect">
            <a:avLst/>
          </a:prstGeom>
          <a:noFill/>
        </p:spPr>
        <p:txBody>
          <a:bodyPr wrap="square" rtlCol="0">
            <a:noAutofit/>
          </a:bodyPr>
          <a:lstStyle/>
          <a:p>
            <a:pPr algn="ctr"/>
            <a:r>
              <a:rPr lang="en-US" altLang="en-GB" sz="1200">
                <a:solidFill>
                  <a:schemeClr val="accent4"/>
                </a:solidFill>
              </a:rPr>
              <a:t>Data generation / visualisation button</a:t>
            </a:r>
          </a:p>
        </p:txBody>
      </p:sp>
      <p:sp>
        <p:nvSpPr>
          <p:cNvPr id="13" name="Text Box 12"/>
          <p:cNvSpPr txBox="1"/>
          <p:nvPr/>
        </p:nvSpPr>
        <p:spPr>
          <a:xfrm>
            <a:off x="6619875" y="1995805"/>
            <a:ext cx="1264920" cy="227330"/>
          </a:xfrm>
          <a:prstGeom prst="rect">
            <a:avLst/>
          </a:prstGeom>
          <a:noFill/>
        </p:spPr>
        <p:txBody>
          <a:bodyPr wrap="square" rtlCol="0">
            <a:noAutofit/>
          </a:bodyPr>
          <a:lstStyle/>
          <a:p>
            <a:pPr algn="ctr"/>
            <a:r>
              <a:rPr lang="en-US" altLang="en-GB" sz="1200">
                <a:solidFill>
                  <a:schemeClr val="accent4"/>
                </a:solidFill>
              </a:rPr>
              <a:t>D</a:t>
            </a:r>
            <a:r>
              <a:rPr lang="en-US" altLang="en-US" sz="1200">
                <a:solidFill>
                  <a:schemeClr val="accent4"/>
                </a:solidFill>
              </a:rPr>
              <a:t>BSCAN clustering button</a:t>
            </a:r>
            <a:endParaRPr lang="en-US" altLang="en-GB" sz="1200">
              <a:solidFill>
                <a:schemeClr val="accent4"/>
              </a:solidFill>
            </a:endParaRPr>
          </a:p>
        </p:txBody>
      </p:sp>
      <p:pic>
        <p:nvPicPr>
          <p:cNvPr id="2" name="Picture 1"/>
          <p:cNvPicPr>
            <a:picLocks noChangeAspect="1"/>
          </p:cNvPicPr>
          <p:nvPr/>
        </p:nvPicPr>
        <p:blipFill>
          <a:blip r:embed="rId3"/>
          <a:stretch>
            <a:fillRect/>
          </a:stretch>
        </p:blipFill>
        <p:spPr>
          <a:xfrm>
            <a:off x="2542540" y="1110615"/>
            <a:ext cx="3617595" cy="2828290"/>
          </a:xfrm>
          <a:prstGeom prst="rect">
            <a:avLst/>
          </a:prstGeom>
        </p:spPr>
      </p:pic>
      <p:cxnSp>
        <p:nvCxnSpPr>
          <p:cNvPr id="8" name="Straight Connector 7"/>
          <p:cNvCxnSpPr/>
          <p:nvPr/>
        </p:nvCxnSpPr>
        <p:spPr>
          <a:xfrm flipH="1">
            <a:off x="2268220" y="2427605"/>
            <a:ext cx="1511935" cy="432435"/>
          </a:xfrm>
          <a:prstGeom prst="line">
            <a:avLst/>
          </a:prstGeom>
          <a:ln w="12700" cmpd="sng">
            <a:solidFill>
              <a:schemeClr val="bg2"/>
            </a:solidFill>
            <a:prstDash val="solid"/>
          </a:ln>
        </p:spPr>
        <p:style>
          <a:lnRef idx="2">
            <a:schemeClr val="accent1"/>
          </a:lnRef>
          <a:fillRef idx="0">
            <a:srgbClr val="FFFFFF"/>
          </a:fillRef>
          <a:effectRef idx="0">
            <a:srgbClr val="FFFFFF"/>
          </a:effectRef>
          <a:fontRef idx="minor">
            <a:schemeClr val="tx1"/>
          </a:fontRef>
        </p:style>
      </p:cxnSp>
      <p:cxnSp>
        <p:nvCxnSpPr>
          <p:cNvPr id="9" name="Straight Connector 8"/>
          <p:cNvCxnSpPr/>
          <p:nvPr/>
        </p:nvCxnSpPr>
        <p:spPr>
          <a:xfrm flipH="1">
            <a:off x="4932045" y="2211705"/>
            <a:ext cx="1728470" cy="648335"/>
          </a:xfrm>
          <a:prstGeom prst="line">
            <a:avLst/>
          </a:prstGeom>
          <a:ln w="12700" cmpd="sng">
            <a:solidFill>
              <a:schemeClr val="bg2"/>
            </a:solidFill>
            <a:prstDash val="solid"/>
          </a:ln>
        </p:spPr>
        <p:style>
          <a:lnRef idx="2">
            <a:schemeClr val="accent1"/>
          </a:lnRef>
          <a:fillRef idx="0">
            <a:srgbClr val="FFFFFF"/>
          </a:fillRef>
          <a:effectRef idx="0">
            <a:srgbClr val="FFFFFF"/>
          </a:effectRef>
          <a:fontRef idx="minor">
            <a:schemeClr val="tx1"/>
          </a:fontRef>
        </p:style>
      </p:cxnSp>
      <p:sp>
        <p:nvSpPr>
          <p:cNvPr id="4" name="Rounded Rectangle 3"/>
          <p:cNvSpPr/>
          <p:nvPr/>
        </p:nvSpPr>
        <p:spPr>
          <a:xfrm>
            <a:off x="6644005" y="3055620"/>
            <a:ext cx="1223645" cy="631190"/>
          </a:xfrm>
          <a:prstGeom prst="roundRect">
            <a:avLst/>
          </a:prstGeom>
          <a:noFill/>
          <a:ln>
            <a:solidFill>
              <a:schemeClr val="bg2"/>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GB" altLang="en-US"/>
          </a:p>
        </p:txBody>
      </p:sp>
      <p:sp>
        <p:nvSpPr>
          <p:cNvPr id="5" name="Text Box 4"/>
          <p:cNvSpPr txBox="1"/>
          <p:nvPr/>
        </p:nvSpPr>
        <p:spPr>
          <a:xfrm>
            <a:off x="6603365" y="3055620"/>
            <a:ext cx="1264920" cy="227330"/>
          </a:xfrm>
          <a:prstGeom prst="rect">
            <a:avLst/>
          </a:prstGeom>
          <a:noFill/>
        </p:spPr>
        <p:txBody>
          <a:bodyPr wrap="square" rtlCol="0">
            <a:noAutofit/>
          </a:bodyPr>
          <a:lstStyle/>
          <a:p>
            <a:pPr algn="ctr"/>
            <a:r>
              <a:rPr lang="en-US" altLang="en-US" sz="1200">
                <a:solidFill>
                  <a:schemeClr val="accent4"/>
                </a:solidFill>
              </a:rPr>
              <a:t>K-means clustering button</a:t>
            </a:r>
            <a:endParaRPr lang="en-US" altLang="en-GB" sz="1200">
              <a:solidFill>
                <a:schemeClr val="accent4"/>
              </a:solidFill>
            </a:endParaRPr>
          </a:p>
        </p:txBody>
      </p:sp>
      <p:cxnSp>
        <p:nvCxnSpPr>
          <p:cNvPr id="6" name="Straight Connector 5"/>
          <p:cNvCxnSpPr/>
          <p:nvPr/>
        </p:nvCxnSpPr>
        <p:spPr>
          <a:xfrm flipH="1" flipV="1">
            <a:off x="4932045" y="3219450"/>
            <a:ext cx="1711960" cy="52070"/>
          </a:xfrm>
          <a:prstGeom prst="line">
            <a:avLst/>
          </a:prstGeom>
          <a:ln w="12700" cmpd="sng">
            <a:solidFill>
              <a:schemeClr val="bg2"/>
            </a:solidFill>
            <a:prstDash val="solid"/>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96"/>
        <p:cNvGrpSpPr/>
        <p:nvPr/>
      </p:nvGrpSpPr>
      <p:grpSpPr>
        <a:xfrm>
          <a:off x="0" y="0"/>
          <a:ext cx="0" cy="0"/>
          <a:chOff x="0" y="0"/>
          <a:chExt cx="0" cy="0"/>
        </a:xfrm>
      </p:grpSpPr>
      <p:sp>
        <p:nvSpPr>
          <p:cNvPr id="2097" name="Google Shape;2097;p42"/>
          <p:cNvSpPr/>
          <p:nvPr/>
        </p:nvSpPr>
        <p:spPr>
          <a:xfrm>
            <a:off x="96520" y="1127125"/>
            <a:ext cx="5838825" cy="3230880"/>
          </a:xfrm>
          <a:prstGeom prst="roundRect">
            <a:avLst>
              <a:gd name="adj" fmla="val 25554"/>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42"/>
          <p:cNvSpPr txBox="1">
            <a:spLocks noGrp="1"/>
          </p:cNvSpPr>
          <p:nvPr>
            <p:ph type="body" idx="1"/>
          </p:nvPr>
        </p:nvSpPr>
        <p:spPr>
          <a:xfrm>
            <a:off x="422275" y="1275080"/>
            <a:ext cx="5454015" cy="277241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r>
              <a:rPr lang="en-GB" sz="1800" b="1">
                <a:latin typeface="Yu Gothic UI Semibold" panose="020B0700000000000000" charset="-128"/>
                <a:ea typeface="Yu Gothic UI Semibold" panose="020B0700000000000000" charset="-128"/>
                <a:cs typeface="Yu Gothic UI Semibold" panose="020B0700000000000000" charset="-128"/>
              </a:rPr>
              <a:t>Contenu :</a:t>
            </a:r>
            <a:r>
              <a:rPr lang="en-GB" sz="1800">
                <a:latin typeface="Yu Gothic UI Semibold" panose="020B0700000000000000" charset="-128"/>
                <a:ea typeface="Yu Gothic UI Semibold" panose="020B0700000000000000" charset="-128"/>
                <a:cs typeface="Yu Gothic UI Semibold" panose="020B0700000000000000" charset="-128"/>
              </a:rPr>
              <a:t> </a:t>
            </a:r>
            <a:r>
              <a:rPr lang="en-GB" sz="1800">
                <a:latin typeface="Yu Gothic UI Semibold" panose="020B0700000000000000" charset="-128"/>
                <a:ea typeface="Yu Gothic UI Semibold" panose="020B0700000000000000" charset="-128"/>
                <a:cs typeface="Yu Gothic UI Semibold" panose="020B0700000000000000" charset="-128"/>
                <a:sym typeface="+mn-ea"/>
              </a:rPr>
              <a:t>Ce</a:t>
            </a:r>
            <a:r>
              <a:rPr lang="en-US" altLang="en-GB" sz="1800">
                <a:latin typeface="Yu Gothic UI Semibold" panose="020B0700000000000000" charset="-128"/>
                <a:ea typeface="Yu Gothic UI Semibold" panose="020B0700000000000000" charset="-128"/>
                <a:cs typeface="Yu Gothic UI Semibold" panose="020B0700000000000000" charset="-128"/>
                <a:sym typeface="+mn-ea"/>
              </a:rPr>
              <a:t>ci</a:t>
            </a:r>
            <a:r>
              <a:rPr lang="en-GB" sz="1800">
                <a:latin typeface="Yu Gothic UI Semibold" panose="020B0700000000000000" charset="-128"/>
                <a:ea typeface="Yu Gothic UI Semibold" panose="020B0700000000000000" charset="-128"/>
                <a:cs typeface="Yu Gothic UI Semibold" panose="020B0700000000000000" charset="-128"/>
                <a:sym typeface="+mn-ea"/>
              </a:rPr>
              <a:t> d</a:t>
            </a:r>
            <a:r>
              <a:rPr lang="en-US" altLang="en-GB" sz="1800">
                <a:latin typeface="Yu Gothic UI Semibold" panose="020B0700000000000000" charset="-128"/>
                <a:ea typeface="Yu Gothic UI Semibold" panose="020B0700000000000000" charset="-128"/>
                <a:cs typeface="Yu Gothic UI Semibold" panose="020B0700000000000000" charset="-128"/>
                <a:sym typeface="+mn-ea"/>
              </a:rPr>
              <a:t>é</a:t>
            </a:r>
            <a:r>
              <a:rPr lang="en-GB" sz="1800">
                <a:latin typeface="Yu Gothic UI Semibold" panose="020B0700000000000000" charset="-128"/>
                <a:ea typeface="Yu Gothic UI Semibold" panose="020B0700000000000000" charset="-128"/>
                <a:cs typeface="Yu Gothic UI Semibold" panose="020B0700000000000000" charset="-128"/>
                <a:sym typeface="+mn-ea"/>
              </a:rPr>
              <a:t>finit l’interface utilisateur</a:t>
            </a:r>
            <a:r>
              <a:rPr lang="en-US" altLang="en-GB" sz="1800">
                <a:latin typeface="Yu Gothic UI Semibold" panose="020B0700000000000000" charset="-128"/>
                <a:ea typeface="Yu Gothic UI Semibold" panose="020B0700000000000000" charset="-128"/>
                <a:cs typeface="Yu Gothic UI Semibold" panose="020B0700000000000000" charset="-128"/>
                <a:sym typeface="+mn-ea"/>
              </a:rPr>
              <a:t> </a:t>
            </a:r>
            <a:r>
              <a:rPr lang="en-GB" sz="1800">
                <a:latin typeface="Yu Gothic UI Semibold" panose="020B0700000000000000" charset="-128"/>
                <a:ea typeface="Yu Gothic UI Semibold" panose="020B0700000000000000" charset="-128"/>
                <a:cs typeface="Yu Gothic UI Semibold" panose="020B0700000000000000" charset="-128"/>
              </a:rPr>
              <a:t>de la page d’accueil, qui sert de point</a:t>
            </a:r>
          </a:p>
          <a:p>
            <a:pPr marL="0" lvl="0" indent="0" algn="l" rtl="0">
              <a:spcBef>
                <a:spcPts val="0"/>
              </a:spcBef>
              <a:spcAft>
                <a:spcPts val="0"/>
              </a:spcAft>
              <a:buNone/>
            </a:pPr>
            <a:r>
              <a:rPr lang="en-GB" sz="1800">
                <a:latin typeface="Yu Gothic UI Semibold" panose="020B0700000000000000" charset="-128"/>
                <a:ea typeface="Yu Gothic UI Semibold" panose="020B0700000000000000" charset="-128"/>
                <a:cs typeface="Yu Gothic UI Semibold" panose="020B0700000000000000" charset="-128"/>
              </a:rPr>
              <a:t>d’entr</a:t>
            </a:r>
            <a:r>
              <a:rPr lang="en-US" altLang="en-GB" sz="1800">
                <a:latin typeface="Yu Gothic UI Semibold" panose="020B0700000000000000" charset="-128"/>
                <a:ea typeface="Yu Gothic UI Semibold" panose="020B0700000000000000" charset="-128"/>
                <a:cs typeface="Yu Gothic UI Semibold" panose="020B0700000000000000" charset="-128"/>
              </a:rPr>
              <a:t>é</a:t>
            </a:r>
            <a:r>
              <a:rPr lang="en-GB" sz="1800">
                <a:latin typeface="Yu Gothic UI Semibold" panose="020B0700000000000000" charset="-128"/>
                <a:ea typeface="Yu Gothic UI Semibold" panose="020B0700000000000000" charset="-128"/>
                <a:cs typeface="Yu Gothic UI Semibold" panose="020B0700000000000000" charset="-128"/>
              </a:rPr>
              <a:t>e pour l’application.</a:t>
            </a:r>
          </a:p>
          <a:p>
            <a:pPr marL="0" lvl="0" indent="457200" algn="l" rtl="0">
              <a:spcBef>
                <a:spcPts val="0"/>
              </a:spcBef>
              <a:spcAft>
                <a:spcPts val="0"/>
              </a:spcAft>
              <a:buNone/>
            </a:pPr>
            <a:r>
              <a:rPr lang="en-GB" sz="1800" b="1">
                <a:latin typeface="Yu Gothic UI Semibold" panose="020B0700000000000000" charset="-128"/>
                <a:ea typeface="Yu Gothic UI Semibold" panose="020B0700000000000000" charset="-128"/>
                <a:cs typeface="Yu Gothic UI Semibold" panose="020B0700000000000000" charset="-128"/>
              </a:rPr>
              <a:t>Fonctionnalit</a:t>
            </a:r>
            <a:r>
              <a:rPr lang="en-US" altLang="en-GB" sz="1800" b="1">
                <a:latin typeface="Yu Gothic UI Semibold" panose="020B0700000000000000" charset="-128"/>
                <a:ea typeface="Yu Gothic UI Semibold" panose="020B0700000000000000" charset="-128"/>
                <a:cs typeface="Yu Gothic UI Semibold" panose="020B0700000000000000" charset="-128"/>
              </a:rPr>
              <a:t>é</a:t>
            </a:r>
            <a:r>
              <a:rPr lang="en-GB" sz="1800" b="1">
                <a:latin typeface="Yu Gothic UI Semibold" panose="020B0700000000000000" charset="-128"/>
                <a:ea typeface="Yu Gothic UI Semibold" panose="020B0700000000000000" charset="-128"/>
                <a:cs typeface="Yu Gothic UI Semibold" panose="020B0700000000000000" charset="-128"/>
              </a:rPr>
              <a:t>s :</a:t>
            </a:r>
          </a:p>
          <a:p>
            <a:pPr marL="0" lvl="0" indent="0" algn="l" rtl="0">
              <a:spcBef>
                <a:spcPts val="0"/>
              </a:spcBef>
              <a:spcAft>
                <a:spcPts val="0"/>
              </a:spcAft>
              <a:buNone/>
            </a:pPr>
            <a:r>
              <a:rPr lang="en-GB" sz="1800">
                <a:latin typeface="Yu Gothic UI Semibold" panose="020B0700000000000000" charset="-128"/>
                <a:ea typeface="Yu Gothic UI Semibold" panose="020B0700000000000000" charset="-128"/>
                <a:cs typeface="Yu Gothic UI Semibold" panose="020B0700000000000000" charset="-128"/>
              </a:rPr>
              <a:t>– Pr</a:t>
            </a:r>
            <a:r>
              <a:rPr lang="en-US" altLang="en-GB" sz="1800">
                <a:latin typeface="Yu Gothic UI Semibold" panose="020B0700000000000000" charset="-128"/>
                <a:ea typeface="Yu Gothic UI Semibold" panose="020B0700000000000000" charset="-128"/>
                <a:cs typeface="Yu Gothic UI Semibold" panose="020B0700000000000000" charset="-128"/>
              </a:rPr>
              <a:t>é</a:t>
            </a:r>
            <a:r>
              <a:rPr lang="en-GB" sz="1800">
                <a:latin typeface="Yu Gothic UI Semibold" panose="020B0700000000000000" charset="-128"/>
                <a:ea typeface="Yu Gothic UI Semibold" panose="020B0700000000000000" charset="-128"/>
                <a:cs typeface="Yu Gothic UI Semibold" panose="020B0700000000000000" charset="-128"/>
              </a:rPr>
              <a:t>sentation des options disponibles pour l’utilisateur.</a:t>
            </a:r>
          </a:p>
          <a:p>
            <a:pPr marL="0" lvl="0" indent="0" algn="l" rtl="0">
              <a:spcBef>
                <a:spcPts val="0"/>
              </a:spcBef>
              <a:spcAft>
                <a:spcPts val="0"/>
              </a:spcAft>
              <a:buNone/>
            </a:pPr>
            <a:r>
              <a:rPr lang="en-GB" sz="1800">
                <a:latin typeface="Yu Gothic UI Semibold" panose="020B0700000000000000" charset="-128"/>
                <a:ea typeface="Yu Gothic UI Semibold" panose="020B0700000000000000" charset="-128"/>
                <a:cs typeface="Yu Gothic UI Semibold" panose="020B0700000000000000" charset="-128"/>
              </a:rPr>
              <a:t>– Navigation vers les diff</a:t>
            </a:r>
            <a:r>
              <a:rPr lang="en-US" altLang="en-GB" sz="1800">
                <a:latin typeface="Yu Gothic UI Semibold" panose="020B0700000000000000" charset="-128"/>
                <a:ea typeface="Yu Gothic UI Semibold" panose="020B0700000000000000" charset="-128"/>
                <a:cs typeface="Yu Gothic UI Semibold" panose="020B0700000000000000" charset="-128"/>
              </a:rPr>
              <a:t>é</a:t>
            </a:r>
            <a:r>
              <a:rPr lang="en-GB" sz="1800">
                <a:latin typeface="Yu Gothic UI Semibold" panose="020B0700000000000000" charset="-128"/>
                <a:ea typeface="Yu Gothic UI Semibold" panose="020B0700000000000000" charset="-128"/>
                <a:cs typeface="Yu Gothic UI Semibold" panose="020B0700000000000000" charset="-128"/>
              </a:rPr>
              <a:t>rentes applications (DBSCAN</a:t>
            </a:r>
            <a:r>
              <a:rPr lang="en-US" altLang="en-GB" sz="1800">
                <a:latin typeface="Yu Gothic UI Semibold" panose="020B0700000000000000" charset="-128"/>
                <a:ea typeface="Yu Gothic UI Semibold" panose="020B0700000000000000" charset="-128"/>
                <a:cs typeface="Yu Gothic UI Semibold" panose="020B0700000000000000" charset="-128"/>
              </a:rPr>
              <a:t> et K-means</a:t>
            </a:r>
            <a:r>
              <a:rPr lang="en-GB" sz="1800">
                <a:latin typeface="Yu Gothic UI Semibold" panose="020B0700000000000000" charset="-128"/>
                <a:ea typeface="Yu Gothic UI Semibold" panose="020B0700000000000000" charset="-128"/>
                <a:cs typeface="Yu Gothic UI Semibold" panose="020B0700000000000000" charset="-128"/>
              </a:rPr>
              <a:t> pour ce projet).</a:t>
            </a:r>
          </a:p>
          <a:p>
            <a:pPr marL="0" lvl="0" indent="0" algn="l" rtl="0">
              <a:spcBef>
                <a:spcPts val="0"/>
              </a:spcBef>
              <a:spcAft>
                <a:spcPts val="0"/>
              </a:spcAft>
              <a:buNone/>
            </a:pPr>
            <a:r>
              <a:rPr lang="en-GB" sz="1800">
                <a:latin typeface="Yu Gothic UI Semibold" panose="020B0700000000000000" charset="-128"/>
                <a:ea typeface="Yu Gothic UI Semibold" panose="020B0700000000000000" charset="-128"/>
                <a:cs typeface="Yu Gothic UI Semibold" panose="020B0700000000000000" charset="-128"/>
              </a:rPr>
              <a:t>– Affichage d’instructions et d’informations sur l’utilisation de l’application.</a:t>
            </a:r>
          </a:p>
        </p:txBody>
      </p:sp>
      <p:sp>
        <p:nvSpPr>
          <p:cNvPr id="2100" name="Google Shape;2100;p42"/>
          <p:cNvSpPr/>
          <p:nvPr/>
        </p:nvSpPr>
        <p:spPr>
          <a:xfrm rot="8100000" flipH="1">
            <a:off x="1064774" y="4310603"/>
            <a:ext cx="134990" cy="2075260"/>
          </a:xfrm>
          <a:custGeom>
            <a:avLst/>
            <a:gdLst/>
            <a:ahLst/>
            <a:cxnLst/>
            <a:rect l="l" t="t" r="r" b="b"/>
            <a:pathLst>
              <a:path w="3334" h="51255" extrusionOk="0">
                <a:moveTo>
                  <a:pt x="2506" y="427"/>
                </a:moveTo>
                <a:cubicBezTo>
                  <a:pt x="2506" y="1079"/>
                  <a:pt x="2080" y="1405"/>
                  <a:pt x="1429" y="1881"/>
                </a:cubicBezTo>
                <a:lnTo>
                  <a:pt x="1429" y="1881"/>
                </a:lnTo>
                <a:cubicBezTo>
                  <a:pt x="752" y="2357"/>
                  <a:pt x="0" y="2908"/>
                  <a:pt x="0" y="4011"/>
                </a:cubicBezTo>
                <a:lnTo>
                  <a:pt x="0" y="4011"/>
                </a:lnTo>
                <a:cubicBezTo>
                  <a:pt x="0" y="5139"/>
                  <a:pt x="752" y="5690"/>
                  <a:pt x="1429" y="6166"/>
                </a:cubicBezTo>
                <a:lnTo>
                  <a:pt x="1429" y="6166"/>
                </a:lnTo>
                <a:cubicBezTo>
                  <a:pt x="2080" y="6643"/>
                  <a:pt x="2506" y="6968"/>
                  <a:pt x="2506" y="7620"/>
                </a:cubicBezTo>
                <a:lnTo>
                  <a:pt x="2506" y="7620"/>
                </a:lnTo>
                <a:cubicBezTo>
                  <a:pt x="2506" y="8272"/>
                  <a:pt x="2080" y="8598"/>
                  <a:pt x="1429" y="9074"/>
                </a:cubicBezTo>
                <a:lnTo>
                  <a:pt x="1429" y="9074"/>
                </a:lnTo>
                <a:cubicBezTo>
                  <a:pt x="752" y="9575"/>
                  <a:pt x="0" y="10101"/>
                  <a:pt x="0" y="11229"/>
                </a:cubicBezTo>
                <a:lnTo>
                  <a:pt x="0" y="11229"/>
                </a:lnTo>
                <a:cubicBezTo>
                  <a:pt x="0" y="12332"/>
                  <a:pt x="752" y="12883"/>
                  <a:pt x="1429" y="13359"/>
                </a:cubicBezTo>
                <a:lnTo>
                  <a:pt x="1429" y="13359"/>
                </a:lnTo>
                <a:cubicBezTo>
                  <a:pt x="2080" y="13836"/>
                  <a:pt x="2506" y="14161"/>
                  <a:pt x="2506" y="14813"/>
                </a:cubicBezTo>
                <a:lnTo>
                  <a:pt x="2506" y="14813"/>
                </a:lnTo>
                <a:cubicBezTo>
                  <a:pt x="2506" y="15465"/>
                  <a:pt x="2080" y="15791"/>
                  <a:pt x="1429" y="16292"/>
                </a:cubicBezTo>
                <a:lnTo>
                  <a:pt x="1429" y="16292"/>
                </a:lnTo>
                <a:cubicBezTo>
                  <a:pt x="752" y="16768"/>
                  <a:pt x="0" y="17294"/>
                  <a:pt x="0" y="18422"/>
                </a:cubicBezTo>
                <a:lnTo>
                  <a:pt x="0" y="18422"/>
                </a:lnTo>
                <a:cubicBezTo>
                  <a:pt x="0" y="19525"/>
                  <a:pt x="752" y="20076"/>
                  <a:pt x="1429" y="20552"/>
                </a:cubicBezTo>
                <a:lnTo>
                  <a:pt x="1429" y="20552"/>
                </a:lnTo>
                <a:cubicBezTo>
                  <a:pt x="2080" y="21029"/>
                  <a:pt x="2506" y="21354"/>
                  <a:pt x="2506" y="22006"/>
                </a:cubicBezTo>
                <a:lnTo>
                  <a:pt x="2506" y="22006"/>
                </a:lnTo>
                <a:cubicBezTo>
                  <a:pt x="2506" y="22683"/>
                  <a:pt x="2080" y="23009"/>
                  <a:pt x="1429" y="23485"/>
                </a:cubicBezTo>
                <a:lnTo>
                  <a:pt x="1429" y="23485"/>
                </a:lnTo>
                <a:cubicBezTo>
                  <a:pt x="752" y="23961"/>
                  <a:pt x="0" y="24512"/>
                  <a:pt x="0" y="25615"/>
                </a:cubicBezTo>
                <a:lnTo>
                  <a:pt x="0" y="25615"/>
                </a:lnTo>
                <a:cubicBezTo>
                  <a:pt x="0" y="26743"/>
                  <a:pt x="752" y="27269"/>
                  <a:pt x="1429" y="27771"/>
                </a:cubicBezTo>
                <a:lnTo>
                  <a:pt x="1429" y="27771"/>
                </a:lnTo>
                <a:cubicBezTo>
                  <a:pt x="2080" y="28247"/>
                  <a:pt x="2506" y="28573"/>
                  <a:pt x="2506" y="29224"/>
                </a:cubicBezTo>
                <a:lnTo>
                  <a:pt x="2506" y="29224"/>
                </a:lnTo>
                <a:cubicBezTo>
                  <a:pt x="2506" y="29876"/>
                  <a:pt x="2080" y="30202"/>
                  <a:pt x="1429" y="30678"/>
                </a:cubicBezTo>
                <a:lnTo>
                  <a:pt x="1429" y="30678"/>
                </a:lnTo>
                <a:cubicBezTo>
                  <a:pt x="752" y="31154"/>
                  <a:pt x="0" y="31705"/>
                  <a:pt x="0" y="32808"/>
                </a:cubicBezTo>
                <a:lnTo>
                  <a:pt x="0" y="32808"/>
                </a:lnTo>
                <a:cubicBezTo>
                  <a:pt x="0" y="33936"/>
                  <a:pt x="752" y="34487"/>
                  <a:pt x="1429" y="34964"/>
                </a:cubicBezTo>
                <a:lnTo>
                  <a:pt x="1429" y="34964"/>
                </a:lnTo>
                <a:cubicBezTo>
                  <a:pt x="2080" y="35440"/>
                  <a:pt x="2506" y="35766"/>
                  <a:pt x="2506" y="36417"/>
                </a:cubicBezTo>
                <a:lnTo>
                  <a:pt x="2506" y="36417"/>
                </a:lnTo>
                <a:cubicBezTo>
                  <a:pt x="2506" y="37069"/>
                  <a:pt x="2080" y="37395"/>
                  <a:pt x="1429" y="37871"/>
                </a:cubicBezTo>
                <a:lnTo>
                  <a:pt x="1429" y="37871"/>
                </a:lnTo>
                <a:cubicBezTo>
                  <a:pt x="752" y="38372"/>
                  <a:pt x="0" y="38898"/>
                  <a:pt x="0" y="40026"/>
                </a:cubicBezTo>
                <a:lnTo>
                  <a:pt x="0" y="40026"/>
                </a:lnTo>
                <a:cubicBezTo>
                  <a:pt x="0" y="41129"/>
                  <a:pt x="752" y="41680"/>
                  <a:pt x="1404" y="42157"/>
                </a:cubicBezTo>
                <a:lnTo>
                  <a:pt x="1404" y="42157"/>
                </a:lnTo>
                <a:cubicBezTo>
                  <a:pt x="2080" y="42633"/>
                  <a:pt x="2506" y="42959"/>
                  <a:pt x="2506" y="43610"/>
                </a:cubicBezTo>
                <a:lnTo>
                  <a:pt x="2506" y="43610"/>
                </a:lnTo>
                <a:cubicBezTo>
                  <a:pt x="2506" y="44287"/>
                  <a:pt x="2080" y="44613"/>
                  <a:pt x="1404" y="45089"/>
                </a:cubicBezTo>
                <a:lnTo>
                  <a:pt x="1404" y="45089"/>
                </a:lnTo>
                <a:cubicBezTo>
                  <a:pt x="752" y="45565"/>
                  <a:pt x="0" y="46117"/>
                  <a:pt x="0" y="47219"/>
                </a:cubicBezTo>
                <a:lnTo>
                  <a:pt x="0" y="47219"/>
                </a:lnTo>
                <a:cubicBezTo>
                  <a:pt x="0" y="48347"/>
                  <a:pt x="752" y="48899"/>
                  <a:pt x="1429" y="49375"/>
                </a:cubicBezTo>
                <a:lnTo>
                  <a:pt x="1429" y="49375"/>
                </a:lnTo>
                <a:cubicBezTo>
                  <a:pt x="2080" y="49851"/>
                  <a:pt x="2506" y="50177"/>
                  <a:pt x="2506" y="50828"/>
                </a:cubicBezTo>
                <a:lnTo>
                  <a:pt x="2506" y="50828"/>
                </a:lnTo>
                <a:cubicBezTo>
                  <a:pt x="2506" y="51054"/>
                  <a:pt x="2682" y="51254"/>
                  <a:pt x="2907" y="51254"/>
                </a:cubicBezTo>
                <a:lnTo>
                  <a:pt x="2907" y="51254"/>
                </a:lnTo>
                <a:cubicBezTo>
                  <a:pt x="3033" y="51254"/>
                  <a:pt x="3133" y="51204"/>
                  <a:pt x="3208" y="51129"/>
                </a:cubicBezTo>
                <a:lnTo>
                  <a:pt x="3208" y="51129"/>
                </a:lnTo>
                <a:cubicBezTo>
                  <a:pt x="3283" y="51054"/>
                  <a:pt x="3333" y="50954"/>
                  <a:pt x="3333" y="50828"/>
                </a:cubicBezTo>
                <a:lnTo>
                  <a:pt x="3333" y="50828"/>
                </a:lnTo>
                <a:cubicBezTo>
                  <a:pt x="3333" y="49726"/>
                  <a:pt x="2582" y="49174"/>
                  <a:pt x="1905" y="48698"/>
                </a:cubicBezTo>
                <a:lnTo>
                  <a:pt x="1905" y="48698"/>
                </a:lnTo>
                <a:cubicBezTo>
                  <a:pt x="1228" y="48222"/>
                  <a:pt x="827" y="47871"/>
                  <a:pt x="827" y="47219"/>
                </a:cubicBezTo>
                <a:lnTo>
                  <a:pt x="827" y="47219"/>
                </a:lnTo>
                <a:cubicBezTo>
                  <a:pt x="827" y="46568"/>
                  <a:pt x="1228" y="46242"/>
                  <a:pt x="1905" y="45766"/>
                </a:cubicBezTo>
                <a:lnTo>
                  <a:pt x="1905" y="45766"/>
                </a:lnTo>
                <a:cubicBezTo>
                  <a:pt x="2582" y="45289"/>
                  <a:pt x="3333" y="44738"/>
                  <a:pt x="3333" y="43610"/>
                </a:cubicBezTo>
                <a:lnTo>
                  <a:pt x="3333" y="43610"/>
                </a:lnTo>
                <a:cubicBezTo>
                  <a:pt x="3333" y="42507"/>
                  <a:pt x="2582" y="41956"/>
                  <a:pt x="1905" y="41480"/>
                </a:cubicBezTo>
                <a:lnTo>
                  <a:pt x="1905" y="41480"/>
                </a:lnTo>
                <a:cubicBezTo>
                  <a:pt x="1228" y="41004"/>
                  <a:pt x="827" y="40678"/>
                  <a:pt x="827" y="40026"/>
                </a:cubicBezTo>
                <a:lnTo>
                  <a:pt x="827" y="40026"/>
                </a:lnTo>
                <a:cubicBezTo>
                  <a:pt x="827" y="39375"/>
                  <a:pt x="1228" y="39049"/>
                  <a:pt x="1905" y="38548"/>
                </a:cubicBezTo>
                <a:lnTo>
                  <a:pt x="1905" y="38548"/>
                </a:lnTo>
                <a:cubicBezTo>
                  <a:pt x="2582" y="38071"/>
                  <a:pt x="3333" y="37545"/>
                  <a:pt x="3333" y="36417"/>
                </a:cubicBezTo>
                <a:lnTo>
                  <a:pt x="3333" y="36417"/>
                </a:lnTo>
                <a:cubicBezTo>
                  <a:pt x="3333" y="35314"/>
                  <a:pt x="2582" y="34763"/>
                  <a:pt x="1905" y="34287"/>
                </a:cubicBezTo>
                <a:lnTo>
                  <a:pt x="1905" y="34287"/>
                </a:lnTo>
                <a:cubicBezTo>
                  <a:pt x="1228" y="33811"/>
                  <a:pt x="827" y="33485"/>
                  <a:pt x="827" y="32808"/>
                </a:cubicBezTo>
                <a:lnTo>
                  <a:pt x="827" y="32808"/>
                </a:lnTo>
                <a:cubicBezTo>
                  <a:pt x="827" y="32157"/>
                  <a:pt x="1228" y="31831"/>
                  <a:pt x="1905" y="31355"/>
                </a:cubicBezTo>
                <a:lnTo>
                  <a:pt x="1905" y="31355"/>
                </a:lnTo>
                <a:cubicBezTo>
                  <a:pt x="2582" y="30878"/>
                  <a:pt x="3333" y="30327"/>
                  <a:pt x="3333" y="29224"/>
                </a:cubicBezTo>
                <a:lnTo>
                  <a:pt x="3333" y="29224"/>
                </a:lnTo>
                <a:cubicBezTo>
                  <a:pt x="3333" y="28096"/>
                  <a:pt x="2582" y="27570"/>
                  <a:pt x="1905" y="27069"/>
                </a:cubicBezTo>
                <a:lnTo>
                  <a:pt x="1905" y="27069"/>
                </a:lnTo>
                <a:cubicBezTo>
                  <a:pt x="1228" y="26593"/>
                  <a:pt x="827" y="26267"/>
                  <a:pt x="827" y="25615"/>
                </a:cubicBezTo>
                <a:lnTo>
                  <a:pt x="827" y="25615"/>
                </a:lnTo>
                <a:cubicBezTo>
                  <a:pt x="827" y="24964"/>
                  <a:pt x="1228" y="24638"/>
                  <a:pt x="1905" y="24162"/>
                </a:cubicBezTo>
                <a:lnTo>
                  <a:pt x="1905" y="24162"/>
                </a:lnTo>
                <a:cubicBezTo>
                  <a:pt x="2582" y="23685"/>
                  <a:pt x="3333" y="23134"/>
                  <a:pt x="3333" y="22006"/>
                </a:cubicBezTo>
                <a:lnTo>
                  <a:pt x="3333" y="22006"/>
                </a:lnTo>
                <a:cubicBezTo>
                  <a:pt x="3333" y="20903"/>
                  <a:pt x="2582" y="20352"/>
                  <a:pt x="1905" y="19876"/>
                </a:cubicBezTo>
                <a:lnTo>
                  <a:pt x="1905" y="19876"/>
                </a:lnTo>
                <a:cubicBezTo>
                  <a:pt x="1228" y="19400"/>
                  <a:pt x="827" y="19074"/>
                  <a:pt x="827" y="18422"/>
                </a:cubicBezTo>
                <a:lnTo>
                  <a:pt x="827" y="18422"/>
                </a:lnTo>
                <a:cubicBezTo>
                  <a:pt x="827" y="17771"/>
                  <a:pt x="1228" y="17445"/>
                  <a:pt x="1905" y="16969"/>
                </a:cubicBezTo>
                <a:lnTo>
                  <a:pt x="1905" y="16969"/>
                </a:lnTo>
                <a:cubicBezTo>
                  <a:pt x="2582" y="16492"/>
                  <a:pt x="3333" y="15941"/>
                  <a:pt x="3333" y="14813"/>
                </a:cubicBezTo>
                <a:lnTo>
                  <a:pt x="3333" y="14813"/>
                </a:lnTo>
                <a:cubicBezTo>
                  <a:pt x="3333" y="13710"/>
                  <a:pt x="2582" y="13159"/>
                  <a:pt x="1905" y="12683"/>
                </a:cubicBezTo>
                <a:lnTo>
                  <a:pt x="1905" y="12683"/>
                </a:lnTo>
                <a:cubicBezTo>
                  <a:pt x="1228" y="12207"/>
                  <a:pt x="827" y="11881"/>
                  <a:pt x="827" y="11229"/>
                </a:cubicBezTo>
                <a:lnTo>
                  <a:pt x="827" y="11229"/>
                </a:lnTo>
                <a:cubicBezTo>
                  <a:pt x="827" y="10577"/>
                  <a:pt x="1228" y="10252"/>
                  <a:pt x="1905" y="9750"/>
                </a:cubicBezTo>
                <a:lnTo>
                  <a:pt x="1905" y="9750"/>
                </a:lnTo>
                <a:cubicBezTo>
                  <a:pt x="2582" y="9274"/>
                  <a:pt x="3333" y="8748"/>
                  <a:pt x="3333" y="7620"/>
                </a:cubicBezTo>
                <a:lnTo>
                  <a:pt x="3333" y="7620"/>
                </a:lnTo>
                <a:cubicBezTo>
                  <a:pt x="3333" y="6517"/>
                  <a:pt x="2582" y="5966"/>
                  <a:pt x="1905" y="5490"/>
                </a:cubicBezTo>
                <a:lnTo>
                  <a:pt x="1905" y="5490"/>
                </a:lnTo>
                <a:cubicBezTo>
                  <a:pt x="1228" y="5014"/>
                  <a:pt x="827" y="4688"/>
                  <a:pt x="827" y="4011"/>
                </a:cubicBezTo>
                <a:lnTo>
                  <a:pt x="827" y="4011"/>
                </a:lnTo>
                <a:cubicBezTo>
                  <a:pt x="827" y="3359"/>
                  <a:pt x="1228" y="3034"/>
                  <a:pt x="1905" y="2557"/>
                </a:cubicBezTo>
                <a:lnTo>
                  <a:pt x="1905" y="2557"/>
                </a:lnTo>
                <a:cubicBezTo>
                  <a:pt x="2582" y="2081"/>
                  <a:pt x="3333" y="1530"/>
                  <a:pt x="3333" y="427"/>
                </a:cubicBezTo>
                <a:lnTo>
                  <a:pt x="3333" y="427"/>
                </a:lnTo>
                <a:cubicBezTo>
                  <a:pt x="3333" y="201"/>
                  <a:pt x="3133" y="1"/>
                  <a:pt x="2907" y="1"/>
                </a:cubicBezTo>
                <a:lnTo>
                  <a:pt x="2907" y="1"/>
                </a:lnTo>
                <a:cubicBezTo>
                  <a:pt x="2682" y="1"/>
                  <a:pt x="2506" y="201"/>
                  <a:pt x="2506" y="427"/>
                </a:cubicBezTo>
                <a:close/>
              </a:path>
            </a:pathLst>
          </a:custGeom>
          <a:gradFill>
            <a:gsLst>
              <a:gs pos="0">
                <a:schemeClr val="lt2"/>
              </a:gs>
              <a:gs pos="100000">
                <a:srgbClr val="00FFE9">
                  <a:alpha val="2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1" name="Google Shape;2101;p42"/>
          <p:cNvGrpSpPr/>
          <p:nvPr/>
        </p:nvGrpSpPr>
        <p:grpSpPr>
          <a:xfrm rot="1857861">
            <a:off x="5771335" y="1311279"/>
            <a:ext cx="1860612" cy="2064171"/>
            <a:chOff x="4468825" y="-91400"/>
            <a:chExt cx="1134100" cy="1258175"/>
          </a:xfrm>
        </p:grpSpPr>
        <p:sp>
          <p:nvSpPr>
            <p:cNvPr id="2102" name="Google Shape;2102;p42"/>
            <p:cNvSpPr/>
            <p:nvPr/>
          </p:nvSpPr>
          <p:spPr>
            <a:xfrm>
              <a:off x="4468825" y="-91400"/>
              <a:ext cx="1134100" cy="1258175"/>
            </a:xfrm>
            <a:custGeom>
              <a:avLst/>
              <a:gdLst/>
              <a:ahLst/>
              <a:cxnLst/>
              <a:rect l="l" t="t" r="r" b="b"/>
              <a:pathLst>
                <a:path w="45364" h="50327" extrusionOk="0">
                  <a:moveTo>
                    <a:pt x="45364" y="1"/>
                  </a:moveTo>
                  <a:lnTo>
                    <a:pt x="0" y="22106"/>
                  </a:lnTo>
                  <a:lnTo>
                    <a:pt x="41830" y="50327"/>
                  </a:lnTo>
                  <a:close/>
                </a:path>
              </a:pathLst>
            </a:custGeom>
            <a:solidFill>
              <a:schemeClr val="lt2"/>
            </a:solidFill>
            <a:ln>
              <a:noFill/>
            </a:ln>
            <a:effectLst>
              <a:outerShdw blurRad="585788" dist="19050" dir="5400000" algn="bl" rotWithShape="0">
                <a:schemeClr val="dk2">
                  <a:alpha val="6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42"/>
            <p:cNvSpPr/>
            <p:nvPr/>
          </p:nvSpPr>
          <p:spPr>
            <a:xfrm>
              <a:off x="4468825" y="461250"/>
              <a:ext cx="1045775" cy="705525"/>
            </a:xfrm>
            <a:custGeom>
              <a:avLst/>
              <a:gdLst/>
              <a:ahLst/>
              <a:cxnLst/>
              <a:rect l="l" t="t" r="r" b="b"/>
              <a:pathLst>
                <a:path w="41831" h="28221" extrusionOk="0">
                  <a:moveTo>
                    <a:pt x="0" y="0"/>
                  </a:moveTo>
                  <a:lnTo>
                    <a:pt x="29048" y="2557"/>
                  </a:lnTo>
                  <a:lnTo>
                    <a:pt x="41830" y="28221"/>
                  </a:lnTo>
                  <a:close/>
                </a:path>
              </a:pathLst>
            </a:custGeom>
            <a:gradFill>
              <a:gsLst>
                <a:gs pos="0">
                  <a:schemeClr val="dk1"/>
                </a:gs>
                <a:gs pos="39000">
                  <a:schemeClr val="dk1"/>
                </a:gs>
                <a:gs pos="100000">
                  <a:schemeClr val="accent3"/>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42"/>
            <p:cNvSpPr/>
            <p:nvPr/>
          </p:nvSpPr>
          <p:spPr>
            <a:xfrm>
              <a:off x="5195025" y="-91400"/>
              <a:ext cx="407900" cy="1258175"/>
            </a:xfrm>
            <a:custGeom>
              <a:avLst/>
              <a:gdLst/>
              <a:ahLst/>
              <a:cxnLst/>
              <a:rect l="l" t="t" r="r" b="b"/>
              <a:pathLst>
                <a:path w="16316" h="50327" extrusionOk="0">
                  <a:moveTo>
                    <a:pt x="0" y="24663"/>
                  </a:moveTo>
                  <a:lnTo>
                    <a:pt x="16316" y="1"/>
                  </a:lnTo>
                  <a:lnTo>
                    <a:pt x="12782" y="50327"/>
                  </a:lnTo>
                  <a:close/>
                </a:path>
              </a:pathLst>
            </a:custGeom>
            <a:gradFill>
              <a:gsLst>
                <a:gs pos="0">
                  <a:schemeClr val="dk1"/>
                </a:gs>
                <a:gs pos="39000">
                  <a:schemeClr val="dk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73"/>
        <p:cNvGrpSpPr/>
        <p:nvPr/>
      </p:nvGrpSpPr>
      <p:grpSpPr>
        <a:xfrm>
          <a:off x="0" y="0"/>
          <a:ext cx="0" cy="0"/>
          <a:chOff x="0" y="0"/>
          <a:chExt cx="0" cy="0"/>
        </a:xfrm>
      </p:grpSpPr>
      <p:grpSp>
        <p:nvGrpSpPr>
          <p:cNvPr id="2175" name="Google Shape;2175;p46"/>
          <p:cNvGrpSpPr/>
          <p:nvPr/>
        </p:nvGrpSpPr>
        <p:grpSpPr>
          <a:xfrm>
            <a:off x="3602257" y="1092702"/>
            <a:ext cx="683874" cy="663110"/>
            <a:chOff x="4597724" y="1112574"/>
            <a:chExt cx="876312" cy="849705"/>
          </a:xfrm>
        </p:grpSpPr>
        <p:sp>
          <p:nvSpPr>
            <p:cNvPr id="2176" name="Google Shape;2176;p46"/>
            <p:cNvSpPr/>
            <p:nvPr/>
          </p:nvSpPr>
          <p:spPr>
            <a:xfrm>
              <a:off x="4669436" y="1144179"/>
              <a:ext cx="804600" cy="818100"/>
            </a:xfrm>
            <a:prstGeom prst="mathPlus">
              <a:avLst>
                <a:gd name="adj1" fmla="val 15784"/>
              </a:avLst>
            </a:prstGeom>
            <a:gradFill>
              <a:gsLst>
                <a:gs pos="0">
                  <a:schemeClr val="dk1"/>
                </a:gs>
                <a:gs pos="100000">
                  <a:schemeClr val="accent1"/>
                </a:gs>
              </a:gsLst>
              <a:lin ang="5400012" scaled="0"/>
            </a:gradFill>
            <a:ln>
              <a:noFill/>
            </a:ln>
            <a:effectLst>
              <a:outerShdw blurRad="542925" dist="19050" algn="bl" rotWithShape="0">
                <a:schemeClr val="dk2">
                  <a:alpha val="4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46"/>
            <p:cNvSpPr/>
            <p:nvPr/>
          </p:nvSpPr>
          <p:spPr>
            <a:xfrm>
              <a:off x="4597724" y="1112574"/>
              <a:ext cx="804600" cy="818100"/>
            </a:xfrm>
            <a:prstGeom prst="mathPlus">
              <a:avLst>
                <a:gd name="adj1" fmla="val 15784"/>
              </a:avLst>
            </a:prstGeom>
            <a:gradFill>
              <a:gsLst>
                <a:gs pos="0">
                  <a:schemeClr val="lt2"/>
                </a:gs>
                <a:gs pos="47000">
                  <a:schemeClr val="lt2"/>
                </a:gs>
                <a:gs pos="97000">
                  <a:schemeClr val="dk1"/>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78" name="Google Shape;2178;p46"/>
          <p:cNvSpPr txBox="1">
            <a:spLocks noGrp="1"/>
          </p:cNvSpPr>
          <p:nvPr>
            <p:ph type="ctrTitle"/>
          </p:nvPr>
        </p:nvSpPr>
        <p:spPr>
          <a:xfrm>
            <a:off x="68580" y="1722755"/>
            <a:ext cx="7297420" cy="179768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latin typeface="Yu Gothic UI Semibold" panose="020B0700000000000000" charset="-128"/>
                <a:ea typeface="Yu Gothic UI Semibold" panose="020B0700000000000000" charset="-128"/>
                <a:sym typeface="+mn-ea"/>
              </a:rPr>
              <a:t>Generation</a:t>
            </a:r>
            <a:r>
              <a:rPr lang="en-US" altLang="en-US">
                <a:latin typeface="Yu Gothic UI Semibold" panose="020B0700000000000000" charset="-128"/>
                <a:ea typeface="Yu Gothic UI Semibold" panose="020B0700000000000000" charset="-128"/>
                <a:sym typeface="+mn-ea"/>
              </a:rPr>
              <a:t> </a:t>
            </a:r>
            <a:r>
              <a:rPr lang="en-US" altLang="en-GB">
                <a:latin typeface="Yu Gothic UI Semibold" panose="020B0700000000000000" charset="-128"/>
                <a:ea typeface="Yu Gothic UI Semibold" panose="020B0700000000000000" charset="-128"/>
                <a:sym typeface="+mn-ea"/>
              </a:rPr>
              <a:t>/</a:t>
            </a:r>
            <a:br>
              <a:rPr lang="en-US" altLang="en-GB">
                <a:latin typeface="Yu Gothic UI Semibold" panose="020B0700000000000000" charset="-128"/>
                <a:ea typeface="Yu Gothic UI Semibold" panose="020B0700000000000000" charset="-128"/>
              </a:rPr>
            </a:br>
            <a:r>
              <a:rPr lang="en-US" altLang="en-GB">
                <a:latin typeface="Yu Gothic UI Semibold" panose="020B0700000000000000" charset="-128"/>
                <a:ea typeface="Yu Gothic UI Semibold" panose="020B0700000000000000" charset="-128"/>
                <a:sym typeface="+mn-ea"/>
              </a:rPr>
              <a:t>Visualization page</a:t>
            </a:r>
            <a:endParaRPr b="0"/>
          </a:p>
        </p:txBody>
      </p:sp>
      <p:grpSp>
        <p:nvGrpSpPr>
          <p:cNvPr id="2181" name="Google Shape;2181;p46"/>
          <p:cNvGrpSpPr/>
          <p:nvPr/>
        </p:nvGrpSpPr>
        <p:grpSpPr>
          <a:xfrm>
            <a:off x="4485824" y="-364611"/>
            <a:ext cx="1860718" cy="2064288"/>
            <a:chOff x="4468825" y="-91400"/>
            <a:chExt cx="1134100" cy="1258175"/>
          </a:xfrm>
        </p:grpSpPr>
        <p:sp>
          <p:nvSpPr>
            <p:cNvPr id="2182" name="Google Shape;2182;p46"/>
            <p:cNvSpPr/>
            <p:nvPr/>
          </p:nvSpPr>
          <p:spPr>
            <a:xfrm>
              <a:off x="4468825" y="-91400"/>
              <a:ext cx="1134100" cy="1258175"/>
            </a:xfrm>
            <a:custGeom>
              <a:avLst/>
              <a:gdLst/>
              <a:ahLst/>
              <a:cxnLst/>
              <a:rect l="l" t="t" r="r" b="b"/>
              <a:pathLst>
                <a:path w="45364" h="50327" extrusionOk="0">
                  <a:moveTo>
                    <a:pt x="45364" y="1"/>
                  </a:moveTo>
                  <a:lnTo>
                    <a:pt x="0" y="22106"/>
                  </a:lnTo>
                  <a:lnTo>
                    <a:pt x="41830" y="50327"/>
                  </a:lnTo>
                  <a:close/>
                </a:path>
              </a:pathLst>
            </a:custGeom>
            <a:solidFill>
              <a:schemeClr val="lt2"/>
            </a:solidFill>
            <a:ln>
              <a:noFill/>
            </a:ln>
            <a:effectLst>
              <a:outerShdw blurRad="585788" dist="19050" dir="5400000" algn="bl" rotWithShape="0">
                <a:schemeClr val="dk2">
                  <a:alpha val="6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46"/>
            <p:cNvSpPr/>
            <p:nvPr/>
          </p:nvSpPr>
          <p:spPr>
            <a:xfrm>
              <a:off x="4468825" y="461250"/>
              <a:ext cx="1045775" cy="705525"/>
            </a:xfrm>
            <a:custGeom>
              <a:avLst/>
              <a:gdLst/>
              <a:ahLst/>
              <a:cxnLst/>
              <a:rect l="l" t="t" r="r" b="b"/>
              <a:pathLst>
                <a:path w="41831" h="28221" extrusionOk="0">
                  <a:moveTo>
                    <a:pt x="0" y="0"/>
                  </a:moveTo>
                  <a:lnTo>
                    <a:pt x="29048" y="2557"/>
                  </a:lnTo>
                  <a:lnTo>
                    <a:pt x="41830" y="28221"/>
                  </a:lnTo>
                  <a:close/>
                </a:path>
              </a:pathLst>
            </a:custGeom>
            <a:gradFill>
              <a:gsLst>
                <a:gs pos="0">
                  <a:schemeClr val="dk1"/>
                </a:gs>
                <a:gs pos="39000">
                  <a:schemeClr val="dk1"/>
                </a:gs>
                <a:gs pos="100000">
                  <a:schemeClr val="accent3"/>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46"/>
            <p:cNvSpPr/>
            <p:nvPr/>
          </p:nvSpPr>
          <p:spPr>
            <a:xfrm>
              <a:off x="5195025" y="-91400"/>
              <a:ext cx="407900" cy="1258175"/>
            </a:xfrm>
            <a:custGeom>
              <a:avLst/>
              <a:gdLst/>
              <a:ahLst/>
              <a:cxnLst/>
              <a:rect l="l" t="t" r="r" b="b"/>
              <a:pathLst>
                <a:path w="16316" h="50327" extrusionOk="0">
                  <a:moveTo>
                    <a:pt x="0" y="24663"/>
                  </a:moveTo>
                  <a:lnTo>
                    <a:pt x="16316" y="1"/>
                  </a:lnTo>
                  <a:lnTo>
                    <a:pt x="12782" y="50327"/>
                  </a:lnTo>
                  <a:close/>
                </a:path>
              </a:pathLst>
            </a:custGeom>
            <a:gradFill>
              <a:gsLst>
                <a:gs pos="0">
                  <a:schemeClr val="dk1"/>
                </a:gs>
                <a:gs pos="39000">
                  <a:schemeClr val="dk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5" name="Google Shape;2185;p46"/>
          <p:cNvGrpSpPr/>
          <p:nvPr/>
        </p:nvGrpSpPr>
        <p:grpSpPr>
          <a:xfrm rot="-2700000">
            <a:off x="6141604" y="2324801"/>
            <a:ext cx="1860638" cy="2064199"/>
            <a:chOff x="4468825" y="-91400"/>
            <a:chExt cx="1134100" cy="1258175"/>
          </a:xfrm>
        </p:grpSpPr>
        <p:sp>
          <p:nvSpPr>
            <p:cNvPr id="2186" name="Google Shape;2186;p46"/>
            <p:cNvSpPr/>
            <p:nvPr/>
          </p:nvSpPr>
          <p:spPr>
            <a:xfrm>
              <a:off x="4468825" y="-91400"/>
              <a:ext cx="1134100" cy="1258175"/>
            </a:xfrm>
            <a:custGeom>
              <a:avLst/>
              <a:gdLst/>
              <a:ahLst/>
              <a:cxnLst/>
              <a:rect l="l" t="t" r="r" b="b"/>
              <a:pathLst>
                <a:path w="45364" h="50327" extrusionOk="0">
                  <a:moveTo>
                    <a:pt x="45364" y="1"/>
                  </a:moveTo>
                  <a:lnTo>
                    <a:pt x="0" y="22106"/>
                  </a:lnTo>
                  <a:lnTo>
                    <a:pt x="41830" y="50327"/>
                  </a:lnTo>
                  <a:close/>
                </a:path>
              </a:pathLst>
            </a:custGeom>
            <a:solidFill>
              <a:schemeClr val="lt2"/>
            </a:solidFill>
            <a:ln>
              <a:noFill/>
            </a:ln>
            <a:effectLst>
              <a:outerShdw blurRad="585788" dist="19050" dir="5400000" algn="bl" rotWithShape="0">
                <a:schemeClr val="dk2">
                  <a:alpha val="6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46"/>
            <p:cNvSpPr/>
            <p:nvPr/>
          </p:nvSpPr>
          <p:spPr>
            <a:xfrm>
              <a:off x="4468825" y="461250"/>
              <a:ext cx="1045775" cy="705525"/>
            </a:xfrm>
            <a:custGeom>
              <a:avLst/>
              <a:gdLst/>
              <a:ahLst/>
              <a:cxnLst/>
              <a:rect l="l" t="t" r="r" b="b"/>
              <a:pathLst>
                <a:path w="41831" h="28221" extrusionOk="0">
                  <a:moveTo>
                    <a:pt x="0" y="0"/>
                  </a:moveTo>
                  <a:lnTo>
                    <a:pt x="29048" y="2557"/>
                  </a:lnTo>
                  <a:lnTo>
                    <a:pt x="41830" y="28221"/>
                  </a:lnTo>
                  <a:close/>
                </a:path>
              </a:pathLst>
            </a:custGeom>
            <a:gradFill>
              <a:gsLst>
                <a:gs pos="0">
                  <a:schemeClr val="dk1"/>
                </a:gs>
                <a:gs pos="39000">
                  <a:schemeClr val="dk1"/>
                </a:gs>
                <a:gs pos="100000">
                  <a:schemeClr val="accent3"/>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46"/>
            <p:cNvSpPr/>
            <p:nvPr/>
          </p:nvSpPr>
          <p:spPr>
            <a:xfrm>
              <a:off x="5195025" y="-91400"/>
              <a:ext cx="407900" cy="1258175"/>
            </a:xfrm>
            <a:custGeom>
              <a:avLst/>
              <a:gdLst/>
              <a:ahLst/>
              <a:cxnLst/>
              <a:rect l="l" t="t" r="r" b="b"/>
              <a:pathLst>
                <a:path w="16316" h="50327" extrusionOk="0">
                  <a:moveTo>
                    <a:pt x="0" y="24663"/>
                  </a:moveTo>
                  <a:lnTo>
                    <a:pt x="16316" y="1"/>
                  </a:lnTo>
                  <a:lnTo>
                    <a:pt x="12782" y="50327"/>
                  </a:lnTo>
                  <a:close/>
                </a:path>
              </a:pathLst>
            </a:custGeom>
            <a:gradFill>
              <a:gsLst>
                <a:gs pos="0">
                  <a:schemeClr val="dk1"/>
                </a:gs>
                <a:gs pos="39000">
                  <a:schemeClr val="dk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92"/>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a:off x="1907540" y="483235"/>
            <a:ext cx="5142865" cy="3739515"/>
          </a:xfrm>
          <a:prstGeom prst="rect">
            <a:avLst/>
          </a:prstGeom>
        </p:spPr>
      </p:pic>
      <p:cxnSp>
        <p:nvCxnSpPr>
          <p:cNvPr id="15" name="Straight Connector 14"/>
          <p:cNvCxnSpPr/>
          <p:nvPr/>
        </p:nvCxnSpPr>
        <p:spPr>
          <a:xfrm flipH="1">
            <a:off x="1834515" y="3075305"/>
            <a:ext cx="721360" cy="581025"/>
          </a:xfrm>
          <a:prstGeom prst="line">
            <a:avLst/>
          </a:prstGeom>
          <a:ln w="12700" cmpd="sng">
            <a:solidFill>
              <a:schemeClr val="bg2"/>
            </a:solidFill>
            <a:prstDash val="solid"/>
          </a:ln>
        </p:spPr>
        <p:style>
          <a:lnRef idx="2">
            <a:schemeClr val="accent1"/>
          </a:lnRef>
          <a:fillRef idx="0">
            <a:srgbClr val="FFFFFF"/>
          </a:fillRef>
          <a:effectRef idx="0">
            <a:srgbClr val="FFFFFF"/>
          </a:effectRef>
          <a:fontRef idx="minor">
            <a:schemeClr val="tx1"/>
          </a:fontRef>
        </p:style>
      </p:cxnSp>
      <p:sp>
        <p:nvSpPr>
          <p:cNvPr id="16" name="Rounded Rectangle 15"/>
          <p:cNvSpPr/>
          <p:nvPr/>
        </p:nvSpPr>
        <p:spPr>
          <a:xfrm>
            <a:off x="528320" y="3512185"/>
            <a:ext cx="1305560" cy="648970"/>
          </a:xfrm>
          <a:prstGeom prst="roundRect">
            <a:avLst/>
          </a:prstGeom>
          <a:noFill/>
          <a:ln>
            <a:solidFill>
              <a:schemeClr val="bg2"/>
            </a:solidFill>
          </a:ln>
          <a:extLst>
            <a:ext uri="{909E8E84-426E-40DD-AFC4-6F175D3DCCD1}">
              <a14:hiddenFill xmlns:a14="http://schemas.microsoft.com/office/drawing/2010/main">
                <a:solidFill>
                  <a:schemeClr val="bg1">
                    <a:lumMod val="60000"/>
                    <a:lumOff val="40000"/>
                  </a:schemeClr>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GB" altLang="en-US"/>
          </a:p>
        </p:txBody>
      </p:sp>
      <p:sp>
        <p:nvSpPr>
          <p:cNvPr id="17" name="Text Box 16"/>
          <p:cNvSpPr txBox="1"/>
          <p:nvPr/>
        </p:nvSpPr>
        <p:spPr>
          <a:xfrm>
            <a:off x="528955" y="3565525"/>
            <a:ext cx="1304290" cy="227330"/>
          </a:xfrm>
          <a:prstGeom prst="rect">
            <a:avLst/>
          </a:prstGeom>
          <a:noFill/>
        </p:spPr>
        <p:txBody>
          <a:bodyPr wrap="square" rtlCol="0">
            <a:noAutofit/>
          </a:bodyPr>
          <a:lstStyle/>
          <a:p>
            <a:pPr algn="ctr"/>
            <a:r>
              <a:rPr lang="en-US" altLang="en-US">
                <a:solidFill>
                  <a:schemeClr val="accent4"/>
                </a:solidFill>
              </a:rPr>
              <a:t>generating dataset</a:t>
            </a:r>
          </a:p>
        </p:txBody>
      </p:sp>
      <p:cxnSp>
        <p:nvCxnSpPr>
          <p:cNvPr id="18" name="Straight Connector 17"/>
          <p:cNvCxnSpPr>
            <a:stCxn id="19" idx="1"/>
          </p:cNvCxnSpPr>
          <p:nvPr/>
        </p:nvCxnSpPr>
        <p:spPr>
          <a:xfrm flipH="1" flipV="1">
            <a:off x="3995420" y="2303780"/>
            <a:ext cx="3168650" cy="756920"/>
          </a:xfrm>
          <a:prstGeom prst="line">
            <a:avLst/>
          </a:prstGeom>
          <a:ln w="12700" cmpd="sng">
            <a:solidFill>
              <a:schemeClr val="bg2"/>
            </a:solidFill>
            <a:prstDash val="solid"/>
          </a:ln>
        </p:spPr>
        <p:style>
          <a:lnRef idx="2">
            <a:schemeClr val="accent1"/>
          </a:lnRef>
          <a:fillRef idx="0">
            <a:srgbClr val="FFFFFF"/>
          </a:fillRef>
          <a:effectRef idx="0">
            <a:srgbClr val="FFFFFF"/>
          </a:effectRef>
          <a:fontRef idx="minor">
            <a:schemeClr val="tx1"/>
          </a:fontRef>
        </p:style>
      </p:cxnSp>
      <p:sp>
        <p:nvSpPr>
          <p:cNvPr id="19" name="Rounded Rectangle 18"/>
          <p:cNvSpPr/>
          <p:nvPr/>
        </p:nvSpPr>
        <p:spPr>
          <a:xfrm>
            <a:off x="7164070" y="2715895"/>
            <a:ext cx="1305560" cy="688975"/>
          </a:xfrm>
          <a:prstGeom prst="roundRect">
            <a:avLst/>
          </a:prstGeom>
          <a:noFill/>
          <a:ln>
            <a:solidFill>
              <a:schemeClr val="bg2"/>
            </a:solidFill>
          </a:ln>
          <a:extLst>
            <a:ext uri="{909E8E84-426E-40DD-AFC4-6F175D3DCCD1}">
              <a14:hiddenFill xmlns:a14="http://schemas.microsoft.com/office/drawing/2010/main">
                <a:solidFill>
                  <a:schemeClr val="bg1">
                    <a:lumMod val="60000"/>
                    <a:lumOff val="40000"/>
                  </a:schemeClr>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GB" altLang="en-US"/>
          </a:p>
        </p:txBody>
      </p:sp>
      <p:sp>
        <p:nvSpPr>
          <p:cNvPr id="20" name="Text Box 19"/>
          <p:cNvSpPr txBox="1"/>
          <p:nvPr/>
        </p:nvSpPr>
        <p:spPr>
          <a:xfrm>
            <a:off x="7164705" y="2697480"/>
            <a:ext cx="1304290" cy="227330"/>
          </a:xfrm>
          <a:prstGeom prst="rect">
            <a:avLst/>
          </a:prstGeom>
          <a:noFill/>
        </p:spPr>
        <p:txBody>
          <a:bodyPr wrap="square" rtlCol="0">
            <a:noAutofit/>
          </a:bodyPr>
          <a:lstStyle/>
          <a:p>
            <a:pPr algn="ctr"/>
            <a:r>
              <a:rPr lang="en-US" altLang="en-US">
                <a:solidFill>
                  <a:schemeClr val="accent4"/>
                </a:solidFill>
              </a:rPr>
              <a:t>Saving the generated dataset</a:t>
            </a:r>
          </a:p>
        </p:txBody>
      </p:sp>
      <p:cxnSp>
        <p:nvCxnSpPr>
          <p:cNvPr id="21" name="Straight Connector 20"/>
          <p:cNvCxnSpPr/>
          <p:nvPr/>
        </p:nvCxnSpPr>
        <p:spPr>
          <a:xfrm flipH="1" flipV="1">
            <a:off x="1772920" y="2230120"/>
            <a:ext cx="1646555" cy="485140"/>
          </a:xfrm>
          <a:prstGeom prst="line">
            <a:avLst/>
          </a:prstGeom>
          <a:ln w="12700" cmpd="sng">
            <a:solidFill>
              <a:schemeClr val="bg2"/>
            </a:solidFill>
            <a:prstDash val="solid"/>
          </a:ln>
        </p:spPr>
        <p:style>
          <a:lnRef idx="2">
            <a:schemeClr val="accent1"/>
          </a:lnRef>
          <a:fillRef idx="0">
            <a:srgbClr val="FFFFFF"/>
          </a:fillRef>
          <a:effectRef idx="0">
            <a:srgbClr val="FFFFFF"/>
          </a:effectRef>
          <a:fontRef idx="minor">
            <a:schemeClr val="tx1"/>
          </a:fontRef>
        </p:style>
      </p:cxnSp>
      <p:sp>
        <p:nvSpPr>
          <p:cNvPr id="22" name="Rounded Rectangle 21"/>
          <p:cNvSpPr/>
          <p:nvPr/>
        </p:nvSpPr>
        <p:spPr>
          <a:xfrm>
            <a:off x="466725" y="2085975"/>
            <a:ext cx="1305560" cy="648970"/>
          </a:xfrm>
          <a:prstGeom prst="roundRect">
            <a:avLst/>
          </a:prstGeom>
          <a:noFill/>
          <a:ln>
            <a:solidFill>
              <a:schemeClr val="bg2"/>
            </a:solidFill>
          </a:ln>
          <a:extLst>
            <a:ext uri="{909E8E84-426E-40DD-AFC4-6F175D3DCCD1}">
              <a14:hiddenFill xmlns:a14="http://schemas.microsoft.com/office/drawing/2010/main">
                <a:solidFill>
                  <a:schemeClr val="bg1">
                    <a:lumMod val="60000"/>
                    <a:lumOff val="40000"/>
                  </a:schemeClr>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GB" altLang="en-US"/>
          </a:p>
        </p:txBody>
      </p:sp>
      <p:sp>
        <p:nvSpPr>
          <p:cNvPr id="23" name="Text Box 22"/>
          <p:cNvSpPr txBox="1"/>
          <p:nvPr/>
        </p:nvSpPr>
        <p:spPr>
          <a:xfrm>
            <a:off x="467360" y="2139315"/>
            <a:ext cx="1304290" cy="227330"/>
          </a:xfrm>
          <a:prstGeom prst="rect">
            <a:avLst/>
          </a:prstGeom>
          <a:noFill/>
        </p:spPr>
        <p:txBody>
          <a:bodyPr wrap="square" rtlCol="0">
            <a:noAutofit/>
          </a:bodyPr>
          <a:lstStyle/>
          <a:p>
            <a:pPr algn="ctr"/>
            <a:r>
              <a:rPr lang="en-US" altLang="en-US">
                <a:solidFill>
                  <a:schemeClr val="accent4"/>
                </a:solidFill>
              </a:rPr>
              <a:t>Importing Dataset</a:t>
            </a:r>
          </a:p>
        </p:txBody>
      </p:sp>
      <p:cxnSp>
        <p:nvCxnSpPr>
          <p:cNvPr id="24" name="Straight Connector 23"/>
          <p:cNvCxnSpPr>
            <a:endCxn id="25" idx="3"/>
          </p:cNvCxnSpPr>
          <p:nvPr/>
        </p:nvCxnSpPr>
        <p:spPr>
          <a:xfrm flipH="1" flipV="1">
            <a:off x="1546860" y="1061085"/>
            <a:ext cx="576580" cy="790575"/>
          </a:xfrm>
          <a:prstGeom prst="line">
            <a:avLst/>
          </a:prstGeom>
          <a:ln w="12700" cmpd="sng">
            <a:solidFill>
              <a:schemeClr val="bg2"/>
            </a:solidFill>
            <a:prstDash val="solid"/>
          </a:ln>
        </p:spPr>
        <p:style>
          <a:lnRef idx="2">
            <a:schemeClr val="accent1"/>
          </a:lnRef>
          <a:fillRef idx="0">
            <a:srgbClr val="FFFFFF"/>
          </a:fillRef>
          <a:effectRef idx="0">
            <a:srgbClr val="FFFFFF"/>
          </a:effectRef>
          <a:fontRef idx="minor">
            <a:schemeClr val="tx1"/>
          </a:fontRef>
        </p:style>
      </p:cxnSp>
      <p:sp>
        <p:nvSpPr>
          <p:cNvPr id="25" name="Rounded Rectangle 24"/>
          <p:cNvSpPr/>
          <p:nvPr/>
        </p:nvSpPr>
        <p:spPr>
          <a:xfrm>
            <a:off x="177165" y="554990"/>
            <a:ext cx="1369695" cy="1011555"/>
          </a:xfrm>
          <a:prstGeom prst="roundRect">
            <a:avLst/>
          </a:prstGeom>
          <a:noFill/>
          <a:ln>
            <a:solidFill>
              <a:schemeClr val="bg2"/>
            </a:solidFill>
          </a:ln>
          <a:extLst>
            <a:ext uri="{909E8E84-426E-40DD-AFC4-6F175D3DCCD1}">
              <a14:hiddenFill xmlns:a14="http://schemas.microsoft.com/office/drawing/2010/main">
                <a:solidFill>
                  <a:schemeClr val="bg1">
                    <a:lumMod val="60000"/>
                    <a:lumOff val="40000"/>
                  </a:schemeClr>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GB" altLang="en-US"/>
          </a:p>
        </p:txBody>
      </p:sp>
      <p:sp>
        <p:nvSpPr>
          <p:cNvPr id="26" name="Text Box 25"/>
          <p:cNvSpPr txBox="1"/>
          <p:nvPr/>
        </p:nvSpPr>
        <p:spPr>
          <a:xfrm>
            <a:off x="241935" y="536575"/>
            <a:ext cx="1304290" cy="227330"/>
          </a:xfrm>
          <a:prstGeom prst="rect">
            <a:avLst/>
          </a:prstGeom>
          <a:noFill/>
        </p:spPr>
        <p:txBody>
          <a:bodyPr wrap="square" rtlCol="0">
            <a:noAutofit/>
          </a:bodyPr>
          <a:lstStyle/>
          <a:p>
            <a:pPr algn="ctr"/>
            <a:r>
              <a:rPr lang="en-US" altLang="en-US" sz="1200">
                <a:solidFill>
                  <a:schemeClr val="accent4"/>
                </a:solidFill>
              </a:rPr>
              <a:t>Choosing the number of points for the generated dataset</a:t>
            </a:r>
          </a:p>
        </p:txBody>
      </p:sp>
      <p:cxnSp>
        <p:nvCxnSpPr>
          <p:cNvPr id="27" name="Straight Connector 26"/>
          <p:cNvCxnSpPr/>
          <p:nvPr/>
        </p:nvCxnSpPr>
        <p:spPr>
          <a:xfrm flipV="1">
            <a:off x="3923665" y="1275080"/>
            <a:ext cx="3240405" cy="144145"/>
          </a:xfrm>
          <a:prstGeom prst="line">
            <a:avLst/>
          </a:prstGeom>
          <a:ln w="12700" cmpd="sng">
            <a:solidFill>
              <a:schemeClr val="bg2"/>
            </a:solidFill>
            <a:prstDash val="solid"/>
          </a:ln>
        </p:spPr>
        <p:style>
          <a:lnRef idx="2">
            <a:schemeClr val="accent1"/>
          </a:lnRef>
          <a:fillRef idx="0">
            <a:srgbClr val="FFFFFF"/>
          </a:fillRef>
          <a:effectRef idx="0">
            <a:srgbClr val="FFFFFF"/>
          </a:effectRef>
          <a:fontRef idx="minor">
            <a:schemeClr val="tx1"/>
          </a:fontRef>
        </p:style>
      </p:cxnSp>
      <p:sp>
        <p:nvSpPr>
          <p:cNvPr id="28" name="Rounded Rectangle 27"/>
          <p:cNvSpPr/>
          <p:nvPr/>
        </p:nvSpPr>
        <p:spPr>
          <a:xfrm>
            <a:off x="7163435" y="1131570"/>
            <a:ext cx="1305560" cy="648970"/>
          </a:xfrm>
          <a:prstGeom prst="roundRect">
            <a:avLst/>
          </a:prstGeom>
          <a:noFill/>
          <a:ln>
            <a:solidFill>
              <a:schemeClr val="bg2"/>
            </a:solidFill>
          </a:ln>
          <a:extLst>
            <a:ext uri="{909E8E84-426E-40DD-AFC4-6F175D3DCCD1}">
              <a14:hiddenFill xmlns:a14="http://schemas.microsoft.com/office/drawing/2010/main">
                <a:solidFill>
                  <a:schemeClr val="bg1">
                    <a:lumMod val="60000"/>
                    <a:lumOff val="40000"/>
                  </a:schemeClr>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GB" altLang="en-US"/>
          </a:p>
        </p:txBody>
      </p:sp>
      <p:sp>
        <p:nvSpPr>
          <p:cNvPr id="29" name="Text Box 28"/>
          <p:cNvSpPr txBox="1"/>
          <p:nvPr/>
        </p:nvSpPr>
        <p:spPr>
          <a:xfrm>
            <a:off x="7164070" y="1184910"/>
            <a:ext cx="1304290" cy="227330"/>
          </a:xfrm>
          <a:prstGeom prst="rect">
            <a:avLst/>
          </a:prstGeom>
          <a:noFill/>
        </p:spPr>
        <p:txBody>
          <a:bodyPr wrap="square" rtlCol="0">
            <a:noAutofit/>
          </a:bodyPr>
          <a:lstStyle/>
          <a:p>
            <a:pPr algn="ctr"/>
            <a:r>
              <a:rPr lang="en-US" altLang="en-US">
                <a:solidFill>
                  <a:schemeClr val="accent4"/>
                </a:solidFill>
              </a:rPr>
              <a:t>Number of clusters</a:t>
            </a:r>
          </a:p>
        </p:txBody>
      </p:sp>
      <p:cxnSp>
        <p:nvCxnSpPr>
          <p:cNvPr id="30" name="Straight Connector 29"/>
          <p:cNvCxnSpPr/>
          <p:nvPr/>
        </p:nvCxnSpPr>
        <p:spPr>
          <a:xfrm>
            <a:off x="3636010" y="1995170"/>
            <a:ext cx="1367790" cy="2448560"/>
          </a:xfrm>
          <a:prstGeom prst="line">
            <a:avLst/>
          </a:prstGeom>
          <a:ln w="12700" cmpd="sng">
            <a:solidFill>
              <a:schemeClr val="bg2"/>
            </a:solidFill>
            <a:prstDash val="solid"/>
          </a:ln>
        </p:spPr>
        <p:style>
          <a:lnRef idx="2">
            <a:schemeClr val="accent1"/>
          </a:lnRef>
          <a:fillRef idx="0">
            <a:srgbClr val="FFFFFF"/>
          </a:fillRef>
          <a:effectRef idx="0">
            <a:srgbClr val="FFFFFF"/>
          </a:effectRef>
          <a:fontRef idx="minor">
            <a:schemeClr val="tx1"/>
          </a:fontRef>
        </p:style>
      </p:cxnSp>
      <p:sp>
        <p:nvSpPr>
          <p:cNvPr id="31" name="Rounded Rectangle 30"/>
          <p:cNvSpPr/>
          <p:nvPr/>
        </p:nvSpPr>
        <p:spPr>
          <a:xfrm>
            <a:off x="3841750" y="4436745"/>
            <a:ext cx="1896110" cy="648970"/>
          </a:xfrm>
          <a:prstGeom prst="roundRect">
            <a:avLst/>
          </a:prstGeom>
          <a:noFill/>
          <a:ln>
            <a:solidFill>
              <a:schemeClr val="bg2"/>
            </a:solidFill>
          </a:ln>
          <a:extLst>
            <a:ext uri="{909E8E84-426E-40DD-AFC4-6F175D3DCCD1}">
              <a14:hiddenFill xmlns:a14="http://schemas.microsoft.com/office/drawing/2010/main">
                <a:solidFill>
                  <a:schemeClr val="bg1">
                    <a:lumMod val="60000"/>
                    <a:lumOff val="40000"/>
                  </a:schemeClr>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GB" altLang="en-US"/>
          </a:p>
        </p:txBody>
      </p:sp>
      <p:sp>
        <p:nvSpPr>
          <p:cNvPr id="32" name="Text Box 31"/>
          <p:cNvSpPr txBox="1"/>
          <p:nvPr/>
        </p:nvSpPr>
        <p:spPr>
          <a:xfrm>
            <a:off x="3851910" y="4508500"/>
            <a:ext cx="1837055" cy="644525"/>
          </a:xfrm>
          <a:prstGeom prst="rect">
            <a:avLst/>
          </a:prstGeom>
          <a:noFill/>
        </p:spPr>
        <p:txBody>
          <a:bodyPr wrap="square" rtlCol="0">
            <a:noAutofit/>
          </a:bodyPr>
          <a:lstStyle/>
          <a:p>
            <a:pPr algn="ctr"/>
            <a:r>
              <a:rPr lang="en-US" altLang="en-US">
                <a:solidFill>
                  <a:schemeClr val="accent4"/>
                </a:solidFill>
              </a:rPr>
              <a:t> standard deviation of clusters</a:t>
            </a:r>
          </a:p>
        </p:txBody>
      </p:sp>
    </p:spTree>
  </p:cSld>
  <p:clrMapOvr>
    <a:masterClrMapping/>
  </p:clrMapOvr>
</p:sld>
</file>

<file path=ppt/theme/theme1.xml><?xml version="1.0" encoding="utf-8"?>
<a:theme xmlns:a="http://schemas.openxmlformats.org/drawingml/2006/main" name="Math Subject for Middle School - 7th Grade: Triangles by Slidesgo">
  <a:themeElements>
    <a:clrScheme name="Simple Light">
      <a:dk1>
        <a:srgbClr val="C750E9"/>
      </a:dk1>
      <a:lt1>
        <a:srgbClr val="752C96"/>
      </a:lt1>
      <a:dk2>
        <a:srgbClr val="1D0D24"/>
      </a:dk2>
      <a:lt2>
        <a:srgbClr val="00FFE9"/>
      </a:lt2>
      <a:accent1>
        <a:srgbClr val="0069E0"/>
      </a:accent1>
      <a:accent2>
        <a:srgbClr val="361A85"/>
      </a:accent2>
      <a:accent3>
        <a:srgbClr val="FF002A"/>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539</Words>
  <Application>Microsoft Office PowerPoint</Application>
  <PresentationFormat>Affichage à l'écran (16:9)</PresentationFormat>
  <Paragraphs>60</Paragraphs>
  <Slides>17</Slides>
  <Notes>15</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17</vt:i4>
      </vt:variant>
    </vt:vector>
  </HeadingPairs>
  <TitlesOfParts>
    <vt:vector size="22" baseType="lpstr">
      <vt:lpstr>Yu Gothic UI Semibold</vt:lpstr>
      <vt:lpstr>Anaheim</vt:lpstr>
      <vt:lpstr>Arial</vt:lpstr>
      <vt:lpstr>Montserrat</vt:lpstr>
      <vt:lpstr>Math Subject for Middle School - 7th Grade: Triangles by Slidesgo</vt:lpstr>
      <vt:lpstr>Matlab- DBSCAN&amp;   K-means</vt:lpstr>
      <vt:lpstr>TABLE OF      CONTENTS</vt:lpstr>
      <vt:lpstr>INTRODUCTION</vt:lpstr>
      <vt:lpstr>Présentation PowerPoint</vt:lpstr>
      <vt:lpstr>HOMEPAGE</vt:lpstr>
      <vt:lpstr>Présentation PowerPoint</vt:lpstr>
      <vt:lpstr>Présentation PowerPoint</vt:lpstr>
      <vt:lpstr>Generation / Visualization page</vt:lpstr>
      <vt:lpstr>Présentation PowerPoint</vt:lpstr>
      <vt:lpstr>Présentation PowerPoint</vt:lpstr>
      <vt:lpstr>DBSCAN clustering page</vt:lpstr>
      <vt:lpstr>Présentation PowerPoint</vt:lpstr>
      <vt:lpstr>Présentation PowerPoint</vt:lpstr>
      <vt:lpstr>K-means     Clustering</vt:lpstr>
      <vt:lpstr>Présentation PowerPoint</vt:lpstr>
      <vt:lpstr>Présentation PowerPoint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Matlab-	DBSCAN</dc:title>
  <dc:creator>LENOVO</dc:creator>
  <cp:lastModifiedBy>LENOVO</cp:lastModifiedBy>
  <cp:revision>14</cp:revision>
  <dcterms:created xsi:type="dcterms:W3CDTF">2025-01-11T11:43:00Z</dcterms:created>
  <dcterms:modified xsi:type="dcterms:W3CDTF">2025-01-14T17:49:27Z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3FD667804D7549AA9F5EE5F427469903_12</vt:lpwstr>
  </property>
  <property fmtid="{D5CDD505-2E9C-101B-9397-08002B2CF9AE}" pid="3" name="KSOProductBuildVer">
    <vt:lpwstr>2057-12.2.0.18639</vt:lpwstr>
  </property>
</Properties>
</file>