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A1BB4B-C61F-4658-A4B2-35A85326518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BCD570-AD1A-4E98-B7E2-C96849CE4207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2160240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0070C0"/>
                </a:solidFill>
              </a:rPr>
              <a:t>Présentation de SQL Server</a:t>
            </a:r>
            <a:endParaRPr lang="fr-FR" sz="5400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488832" cy="3024336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Microsoft SQL Server est un système de gestion de base de données (SGBD) en langage SQL incorporant entre autres un SGBDR (SGBD </a:t>
            </a:r>
            <a:r>
              <a:rPr lang="fr-FR" dirty="0" smtClean="0">
                <a:solidFill>
                  <a:srgbClr val="FF0000"/>
                </a:solidFill>
              </a:rPr>
              <a:t>relationnel</a:t>
            </a:r>
            <a:r>
              <a:rPr lang="fr-FR" dirty="0" smtClean="0">
                <a:solidFill>
                  <a:schemeClr val="tx1"/>
                </a:solidFill>
              </a:rPr>
              <a:t> ) développé et commercialisé par la société Microsoft.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dirty="0" smtClean="0">
                <a:solidFill>
                  <a:srgbClr val="0070C0"/>
                </a:solidFill>
              </a:rPr>
              <a:t>LES MOTS Clé</a:t>
            </a:r>
            <a:endParaRPr lang="fr-FR" sz="72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r>
              <a:rPr lang="fr-FR" dirty="0" smtClean="0"/>
              <a:t>SGBD</a:t>
            </a:r>
          </a:p>
          <a:p>
            <a:r>
              <a:rPr lang="fr-FR" dirty="0" smtClean="0"/>
              <a:t>SGBDR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74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45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Solstice</vt:lpstr>
      <vt:lpstr>Présentation de SQL Server</vt:lpstr>
      <vt:lpstr>LES MOTS Clé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SQL Server</dc:title>
  <dc:creator>Utilisateur Windows</dc:creator>
  <cp:lastModifiedBy>Utilisateur Windows</cp:lastModifiedBy>
  <cp:revision>2</cp:revision>
  <dcterms:created xsi:type="dcterms:W3CDTF">2019-09-20T08:47:16Z</dcterms:created>
  <dcterms:modified xsi:type="dcterms:W3CDTF">2019-09-20T09:03:04Z</dcterms:modified>
</cp:coreProperties>
</file>