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F6558E5-E75A-4610-BAA1-ABB22632839F}" type="datetimeFigureOut">
              <a:rPr lang="fr-FR" smtClean="0"/>
              <a:t>19/10/2019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C68C618-D363-4B12-957D-622B02BFC30E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400800" cy="2743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sz="2800" dirty="0" smtClean="0"/>
              <a:t>1.</a:t>
            </a:r>
            <a:r>
              <a:rPr lang="fr-FR" sz="2800" dirty="0"/>
              <a:t> </a:t>
            </a:r>
            <a:r>
              <a:rPr lang="fr-FR" sz="2800" b="1" dirty="0"/>
              <a:t>Programmation de sites Web dynamiques</a:t>
            </a:r>
            <a:endParaRPr lang="fr-FR" sz="2800" b="1" dirty="0"/>
          </a:p>
          <a:p>
            <a:r>
              <a:rPr lang="fr-FR" sz="2800" dirty="0" smtClean="0"/>
              <a:t>2.</a:t>
            </a:r>
            <a:r>
              <a:rPr lang="fr-FR" sz="2800" dirty="0"/>
              <a:t> </a:t>
            </a:r>
            <a:r>
              <a:rPr lang="fr-FR" sz="2800" b="1" dirty="0"/>
              <a:t>Conception et modélisation d’un système </a:t>
            </a:r>
            <a:r>
              <a:rPr lang="fr-FR" sz="2800" b="1" dirty="0"/>
              <a:t>d’information</a:t>
            </a:r>
            <a:endParaRPr lang="fr-FR" sz="2800" b="1" dirty="0"/>
          </a:p>
          <a:p>
            <a:pPr fontAlgn="base"/>
            <a:r>
              <a:rPr lang="fr-FR" sz="2800" dirty="0" smtClean="0"/>
              <a:t>3.</a:t>
            </a:r>
            <a:r>
              <a:rPr lang="fr-FR" sz="2800" b="1" dirty="0"/>
              <a:t> </a:t>
            </a:r>
            <a:r>
              <a:rPr lang="fr-FR" sz="2800" b="1" dirty="0"/>
              <a:t>Programmation  </a:t>
            </a:r>
            <a:r>
              <a:rPr lang="fr-FR" sz="2800" b="1" dirty="0"/>
              <a:t>Client-serveur </a:t>
            </a:r>
          </a:p>
          <a:p>
            <a:r>
              <a:rPr lang="fr-FR" sz="2800" dirty="0"/>
              <a:t/>
            </a:r>
            <a:br>
              <a:rPr lang="fr-FR" sz="2800" dirty="0"/>
            </a:br>
            <a:endParaRPr lang="fr-FR" sz="2800" dirty="0" smtClean="0"/>
          </a:p>
          <a:p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/>
          <a:lstStyle/>
          <a:p>
            <a:r>
              <a:rPr lang="fr-FR" dirty="0" smtClean="0"/>
              <a:t>Liste du module relationnels a data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8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</TotalTime>
  <Words>26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Horizon</vt:lpstr>
      <vt:lpstr>Liste du module relationnels a data 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du module relationnels a data base</dc:title>
  <dc:creator>lenovo</dc:creator>
  <cp:lastModifiedBy>lenovo</cp:lastModifiedBy>
  <cp:revision>1</cp:revision>
  <dcterms:created xsi:type="dcterms:W3CDTF">2019-10-19T16:58:02Z</dcterms:created>
  <dcterms:modified xsi:type="dcterms:W3CDTF">2019-10-19T17:06:27Z</dcterms:modified>
</cp:coreProperties>
</file>