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0512448-32BD-4C34-BE4F-1C11AE361D1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AC663B-39DC-4E07-9574-C89F1B13F7E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Comment installer SQL server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F0"/>
                </a:solidFill>
              </a:rPr>
              <a:t>SQL </a:t>
            </a:r>
            <a:r>
              <a:rPr lang="fr-FR" sz="2800" b="1" dirty="0" smtClean="0">
                <a:solidFill>
                  <a:srgbClr val="00B0F0"/>
                </a:solidFill>
              </a:rPr>
              <a:t>SERVER</a:t>
            </a:r>
            <a:r>
              <a:rPr lang="fr-FR" b="1" dirty="0" smtClean="0">
                <a:solidFill>
                  <a:srgbClr val="00B0F0"/>
                </a:solidFill>
              </a:rPr>
              <a:t> 2016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58" y="2438400"/>
            <a:ext cx="4536684" cy="3048000"/>
          </a:xfrm>
        </p:spPr>
      </p:pic>
    </p:spTree>
    <p:extLst>
      <p:ext uri="{BB962C8B-B14F-4D97-AF65-F5344CB8AC3E}">
        <p14:creationId xmlns:p14="http://schemas.microsoft.com/office/powerpoint/2010/main" val="35642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50" y="2438400"/>
            <a:ext cx="4262899" cy="3048000"/>
          </a:xfrm>
        </p:spPr>
      </p:pic>
    </p:spTree>
    <p:extLst>
      <p:ext uri="{BB962C8B-B14F-4D97-AF65-F5344CB8AC3E}">
        <p14:creationId xmlns:p14="http://schemas.microsoft.com/office/powerpoint/2010/main" val="9815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64" y="2438400"/>
            <a:ext cx="4555671" cy="3048000"/>
          </a:xfrm>
        </p:spPr>
      </p:pic>
    </p:spTree>
    <p:extLst>
      <p:ext uri="{BB962C8B-B14F-4D97-AF65-F5344CB8AC3E}">
        <p14:creationId xmlns:p14="http://schemas.microsoft.com/office/powerpoint/2010/main" val="11664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30" y="2438400"/>
            <a:ext cx="4855939" cy="3048000"/>
          </a:xfrm>
        </p:spPr>
      </p:pic>
    </p:spTree>
    <p:extLst>
      <p:ext uri="{BB962C8B-B14F-4D97-AF65-F5344CB8AC3E}">
        <p14:creationId xmlns:p14="http://schemas.microsoft.com/office/powerpoint/2010/main" val="33555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36" y="2438400"/>
            <a:ext cx="4675128" cy="3048000"/>
          </a:xfrm>
        </p:spPr>
      </p:pic>
    </p:spTree>
    <p:extLst>
      <p:ext uri="{BB962C8B-B14F-4D97-AF65-F5344CB8AC3E}">
        <p14:creationId xmlns:p14="http://schemas.microsoft.com/office/powerpoint/2010/main" val="2449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09" y="2438400"/>
            <a:ext cx="4776982" cy="3048000"/>
          </a:xfrm>
        </p:spPr>
      </p:pic>
    </p:spTree>
    <p:extLst>
      <p:ext uri="{BB962C8B-B14F-4D97-AF65-F5344CB8AC3E}">
        <p14:creationId xmlns:p14="http://schemas.microsoft.com/office/powerpoint/2010/main" val="22915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04" y="2438400"/>
            <a:ext cx="4688792" cy="3048000"/>
          </a:xfrm>
        </p:spPr>
      </p:pic>
    </p:spTree>
    <p:extLst>
      <p:ext uri="{BB962C8B-B14F-4D97-AF65-F5344CB8AC3E}">
        <p14:creationId xmlns:p14="http://schemas.microsoft.com/office/powerpoint/2010/main" val="20313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59" y="2438400"/>
            <a:ext cx="4728882" cy="3048000"/>
          </a:xfrm>
        </p:spPr>
      </p:pic>
    </p:spTree>
    <p:extLst>
      <p:ext uri="{BB962C8B-B14F-4D97-AF65-F5344CB8AC3E}">
        <p14:creationId xmlns:p14="http://schemas.microsoft.com/office/powerpoint/2010/main" val="32843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93" y="2438400"/>
            <a:ext cx="4240013" cy="3048000"/>
          </a:xfrm>
        </p:spPr>
      </p:pic>
    </p:spTree>
    <p:extLst>
      <p:ext uri="{BB962C8B-B14F-4D97-AF65-F5344CB8AC3E}">
        <p14:creationId xmlns:p14="http://schemas.microsoft.com/office/powerpoint/2010/main" val="33748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3" y="2438400"/>
            <a:ext cx="4292294" cy="3048000"/>
          </a:xfrm>
        </p:spPr>
      </p:pic>
    </p:spTree>
    <p:extLst>
      <p:ext uri="{BB962C8B-B14F-4D97-AF65-F5344CB8AC3E}">
        <p14:creationId xmlns:p14="http://schemas.microsoft.com/office/powerpoint/2010/main" val="19924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3501752"/>
          </a:xfrm>
        </p:spPr>
        <p:txBody>
          <a:bodyPr>
            <a:normAutofit/>
          </a:bodyPr>
          <a:lstStyle/>
          <a:p>
            <a:r>
              <a:rPr lang="fr-FR" sz="4400" b="1" dirty="0" smtClean="0"/>
              <a:t>Installez Microsoft SQL server  par des </a:t>
            </a:r>
            <a:r>
              <a:rPr lang="fr-FR" sz="4400" b="1" smtClean="0"/>
              <a:t>étapes :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16810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38400"/>
            <a:ext cx="4402666" cy="3048000"/>
          </a:xfrm>
        </p:spPr>
      </p:pic>
    </p:spTree>
    <p:extLst>
      <p:ext uri="{BB962C8B-B14F-4D97-AF65-F5344CB8AC3E}">
        <p14:creationId xmlns:p14="http://schemas.microsoft.com/office/powerpoint/2010/main" val="33874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05" y="2438400"/>
            <a:ext cx="4521989" cy="3048000"/>
          </a:xfrm>
        </p:spPr>
      </p:pic>
    </p:spTree>
    <p:extLst>
      <p:ext uri="{BB962C8B-B14F-4D97-AF65-F5344CB8AC3E}">
        <p14:creationId xmlns:p14="http://schemas.microsoft.com/office/powerpoint/2010/main" val="2163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2438400"/>
            <a:ext cx="4256689" cy="3048000"/>
          </a:xfrm>
        </p:spPr>
      </p:pic>
    </p:spTree>
    <p:extLst>
      <p:ext uri="{BB962C8B-B14F-4D97-AF65-F5344CB8AC3E}">
        <p14:creationId xmlns:p14="http://schemas.microsoft.com/office/powerpoint/2010/main" val="20722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26" y="2438400"/>
            <a:ext cx="4469347" cy="3048000"/>
          </a:xfrm>
        </p:spPr>
      </p:pic>
    </p:spTree>
    <p:extLst>
      <p:ext uri="{BB962C8B-B14F-4D97-AF65-F5344CB8AC3E}">
        <p14:creationId xmlns:p14="http://schemas.microsoft.com/office/powerpoint/2010/main" val="26671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30" y="2438400"/>
            <a:ext cx="4855939" cy="3048000"/>
          </a:xfrm>
        </p:spPr>
      </p:pic>
    </p:spTree>
    <p:extLst>
      <p:ext uri="{BB962C8B-B14F-4D97-AF65-F5344CB8AC3E}">
        <p14:creationId xmlns:p14="http://schemas.microsoft.com/office/powerpoint/2010/main" val="37606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27" y="2438400"/>
            <a:ext cx="4582546" cy="3048000"/>
          </a:xfrm>
        </p:spPr>
      </p:pic>
    </p:spTree>
    <p:extLst>
      <p:ext uri="{BB962C8B-B14F-4D97-AF65-F5344CB8AC3E}">
        <p14:creationId xmlns:p14="http://schemas.microsoft.com/office/powerpoint/2010/main" val="38597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40" y="2438400"/>
            <a:ext cx="4350519" cy="3048000"/>
          </a:xfrm>
        </p:spPr>
      </p:pic>
    </p:spTree>
    <p:extLst>
      <p:ext uri="{BB962C8B-B14F-4D97-AF65-F5344CB8AC3E}">
        <p14:creationId xmlns:p14="http://schemas.microsoft.com/office/powerpoint/2010/main" val="35863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4" y="2438400"/>
            <a:ext cx="4314971" cy="3048000"/>
          </a:xfrm>
        </p:spPr>
      </p:pic>
    </p:spTree>
    <p:extLst>
      <p:ext uri="{BB962C8B-B14F-4D97-AF65-F5344CB8AC3E}">
        <p14:creationId xmlns:p14="http://schemas.microsoft.com/office/powerpoint/2010/main" val="13272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3" y="2438400"/>
            <a:ext cx="4716493" cy="3048000"/>
          </a:xfrm>
        </p:spPr>
      </p:pic>
    </p:spTree>
    <p:extLst>
      <p:ext uri="{BB962C8B-B14F-4D97-AF65-F5344CB8AC3E}">
        <p14:creationId xmlns:p14="http://schemas.microsoft.com/office/powerpoint/2010/main" val="40825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048671" cy="3312368"/>
          </a:xfrm>
        </p:spPr>
      </p:pic>
    </p:spTree>
    <p:extLst>
      <p:ext uri="{BB962C8B-B14F-4D97-AF65-F5344CB8AC3E}">
        <p14:creationId xmlns:p14="http://schemas.microsoft.com/office/powerpoint/2010/main" val="23399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71" y="2438400"/>
            <a:ext cx="3664857" cy="3048000"/>
          </a:xfrm>
        </p:spPr>
      </p:pic>
    </p:spTree>
    <p:extLst>
      <p:ext uri="{BB962C8B-B14F-4D97-AF65-F5344CB8AC3E}">
        <p14:creationId xmlns:p14="http://schemas.microsoft.com/office/powerpoint/2010/main" val="28839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19" y="2438400"/>
            <a:ext cx="4304962" cy="3048000"/>
          </a:xfrm>
        </p:spPr>
      </p:pic>
    </p:spTree>
    <p:extLst>
      <p:ext uri="{BB962C8B-B14F-4D97-AF65-F5344CB8AC3E}">
        <p14:creationId xmlns:p14="http://schemas.microsoft.com/office/powerpoint/2010/main" val="5858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87" y="2438400"/>
            <a:ext cx="4533625" cy="3048000"/>
          </a:xfrm>
        </p:spPr>
      </p:pic>
    </p:spTree>
    <p:extLst>
      <p:ext uri="{BB962C8B-B14F-4D97-AF65-F5344CB8AC3E}">
        <p14:creationId xmlns:p14="http://schemas.microsoft.com/office/powerpoint/2010/main" val="39015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78" y="2438400"/>
            <a:ext cx="4679244" cy="3048000"/>
          </a:xfrm>
        </p:spPr>
      </p:pic>
    </p:spTree>
    <p:extLst>
      <p:ext uri="{BB962C8B-B14F-4D97-AF65-F5344CB8AC3E}">
        <p14:creationId xmlns:p14="http://schemas.microsoft.com/office/powerpoint/2010/main" val="35657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2438400"/>
            <a:ext cx="4620986" cy="3048000"/>
          </a:xfrm>
        </p:spPr>
      </p:pic>
    </p:spTree>
    <p:extLst>
      <p:ext uri="{BB962C8B-B14F-4D97-AF65-F5344CB8AC3E}">
        <p14:creationId xmlns:p14="http://schemas.microsoft.com/office/powerpoint/2010/main" val="42490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88" y="2438400"/>
            <a:ext cx="4345823" cy="3048000"/>
          </a:xfrm>
        </p:spPr>
      </p:pic>
    </p:spTree>
    <p:extLst>
      <p:ext uri="{BB962C8B-B14F-4D97-AF65-F5344CB8AC3E}">
        <p14:creationId xmlns:p14="http://schemas.microsoft.com/office/powerpoint/2010/main" val="21669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1954</TotalTime>
  <Words>15</Words>
  <Application>Microsoft Office PowerPoint</Application>
  <PresentationFormat>Affichage à l'écran (4:3)</PresentationFormat>
  <Paragraphs>3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Couture</vt:lpstr>
      <vt:lpstr>Comment installer SQL server </vt:lpstr>
      <vt:lpstr>Installez Microsoft SQL server  par des étapes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6</cp:revision>
  <dcterms:created xsi:type="dcterms:W3CDTF">2019-09-21T13:06:19Z</dcterms:created>
  <dcterms:modified xsi:type="dcterms:W3CDTF">2019-09-24T11:49:27Z</dcterms:modified>
</cp:coreProperties>
</file>