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19/10/2019</a:t>
            </a:fld>
            <a:endParaRPr lang="fr-BE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5656" y="2060848"/>
            <a:ext cx="6048672" cy="93610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4800" b="1" i="1" dirty="0">
                <a:solidFill>
                  <a:srgbClr val="0070C0"/>
                </a:solidFill>
                <a:latin typeface="Baskerville Old Face" pitchFamily="18" charset="0"/>
              </a:rPr>
              <a:t>Liste de </a:t>
            </a:r>
            <a:r>
              <a:rPr lang="fr-FR" sz="4800" b="1" i="1" dirty="0" smtClean="0">
                <a:solidFill>
                  <a:srgbClr val="0070C0"/>
                </a:solidFill>
                <a:latin typeface="Baskerville Old Face" pitchFamily="18" charset="0"/>
              </a:rPr>
              <a:t>module</a:t>
            </a:r>
            <a:endParaRPr lang="fr-FR" sz="4800" b="1" i="1" dirty="0">
              <a:solidFill>
                <a:srgbClr val="0070C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6440760" cy="928464"/>
          </a:xfrm>
        </p:spPr>
        <p:txBody>
          <a:bodyPr>
            <a:noAutofit/>
          </a:bodyPr>
          <a:lstStyle/>
          <a:p>
            <a:r>
              <a:rPr lang="fr-FR" sz="2400" b="1" i="1" dirty="0">
                <a:solidFill>
                  <a:srgbClr val="0070C0"/>
                </a:solidFill>
              </a:rPr>
              <a:t>Liste de module TDI QUI ONT RELATION AVEC BASE DES DONNES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2852936"/>
            <a:ext cx="8686800" cy="3227189"/>
          </a:xfrm>
        </p:spPr>
        <p:txBody>
          <a:bodyPr/>
          <a:lstStyle/>
          <a:p>
            <a:pPr marL="285750" indent="-285750"/>
            <a:r>
              <a:rPr lang="fr-FR" dirty="0"/>
              <a:t>Programmation Client-serveur </a:t>
            </a:r>
          </a:p>
          <a:p>
            <a:pPr marL="285750" indent="-285750"/>
            <a:r>
              <a:rPr lang="fr-FR" dirty="0"/>
              <a:t>Programmation de sites Web dynamiques</a:t>
            </a:r>
          </a:p>
        </p:txBody>
      </p:sp>
    </p:spTree>
    <p:extLst>
      <p:ext uri="{BB962C8B-B14F-4D97-AF65-F5344CB8AC3E}">
        <p14:creationId xmlns:p14="http://schemas.microsoft.com/office/powerpoint/2010/main" val="3963564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</TotalTime>
  <Words>21</Words>
  <Application>Microsoft Office PowerPoint</Application>
  <PresentationFormat>Affichage à l'écran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Promenade</vt:lpstr>
      <vt:lpstr>Liste de module</vt:lpstr>
      <vt:lpstr>Liste de module TDI QUI ONT RELATION AVEC BASE DES DONNES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 de module</dc:title>
  <dc:creator>Mustapha</dc:creator>
  <cp:lastModifiedBy>Mustapha</cp:lastModifiedBy>
  <cp:revision>5</cp:revision>
  <dcterms:created xsi:type="dcterms:W3CDTF">2019-10-19T16:05:35Z</dcterms:created>
  <dcterms:modified xsi:type="dcterms:W3CDTF">2019-10-19T17:11:27Z</dcterms:modified>
</cp:coreProperties>
</file>