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CF4668DC-857F-487D-BFFA-8C0CA5037977}" type="slidenum">
              <a:rPr lang="fr-BE" smtClean="0"/>
              <a:pPr/>
              <a:t>‹N°›</a:t>
            </a:fld>
            <a:endParaRPr lang="fr-BE"/>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4361688" y="1026372"/>
            <a:ext cx="457200" cy="441325"/>
          </a:xfrm>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AA309A6D-C09C-4548-B29A-6CF363A7E532}" type="datetimeFigureOut">
              <a:rPr lang="fr-FR" smtClean="0"/>
              <a:pPr/>
              <a:t>18/10/2019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8" name="Espace réservé du pied de page 7"/>
          <p:cNvSpPr>
            <a:spLocks noGrp="1"/>
          </p:cNvSpPr>
          <p:nvPr>
            <p:ph type="ftr" sz="quarter" idx="11"/>
          </p:nvPr>
        </p:nvSpPr>
        <p:spPr>
          <a:xfrm>
            <a:off x="304800" y="6409944"/>
            <a:ext cx="3581400" cy="365760"/>
          </a:xfrm>
        </p:spPr>
        <p:txBody>
          <a:bodyPr/>
          <a:lstStyle/>
          <a:p>
            <a:endParaRPr lang="fr-BE"/>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CF4668DC-857F-487D-BFFA-8C0CA5037977}" type="slidenum">
              <a:rPr lang="fr-BE" smtClean="0"/>
              <a:pPr/>
              <a:t>‹N°›</a:t>
            </a:fld>
            <a:endParaRPr lang="fr-BE"/>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a:xfrm>
            <a:off x="4343400" y="1036020"/>
            <a:ext cx="457200" cy="441325"/>
          </a:xfr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18/10/2019</a:t>
            </a:fld>
            <a:endParaRPr lang="fr-BE"/>
          </a:p>
        </p:txBody>
      </p:sp>
      <p:sp>
        <p:nvSpPr>
          <p:cNvPr id="6" name="Espace réservé du pied de page 5"/>
          <p:cNvSpPr>
            <a:spLocks noGrp="1"/>
          </p:cNvSpPr>
          <p:nvPr>
            <p:ph type="ftr" sz="quarter" idx="11"/>
          </p:nvPr>
        </p:nvSpPr>
        <p:spPr>
          <a:xfrm>
            <a:off x="301752" y="6410848"/>
            <a:ext cx="3383280" cy="365760"/>
          </a:xfrm>
        </p:spPr>
        <p:txBody>
          <a:bodyPr/>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CF4668DC-857F-487D-BFFA-8C0CA5037977}" type="slidenum">
              <a:rPr lang="fr-BE" smtClean="0"/>
              <a:pPr/>
              <a:t>‹N°›</a:t>
            </a:fld>
            <a:endParaRPr lang="fr-BE"/>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AA309A6D-C09C-4548-B29A-6CF363A7E532}" type="datetimeFigureOut">
              <a:rPr lang="fr-FR" smtClean="0"/>
              <a:pPr/>
              <a:t>18/10/2019</a:t>
            </a:fld>
            <a:endParaRPr lang="fr-BE"/>
          </a:p>
        </p:txBody>
      </p:sp>
      <p:sp>
        <p:nvSpPr>
          <p:cNvPr id="6" name="Espace réservé du pied de page 5"/>
          <p:cNvSpPr>
            <a:spLocks noGrp="1"/>
          </p:cNvSpPr>
          <p:nvPr>
            <p:ph type="ftr" sz="quarter" idx="11"/>
          </p:nvPr>
        </p:nvSpPr>
        <p:spPr>
          <a:xfrm>
            <a:off x="301752" y="6410848"/>
            <a:ext cx="3584448" cy="365760"/>
          </a:xfrm>
        </p:spPr>
        <p:txBody>
          <a:bodyPr/>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A309A6D-C09C-4548-B29A-6CF363A7E532}" type="datetimeFigureOut">
              <a:rPr lang="fr-FR" smtClean="0"/>
              <a:pPr/>
              <a:t>18/10/2019</a:t>
            </a:fld>
            <a:endParaRPr lang="fr-BE"/>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B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pPr/>
              <a:t>‹N°›</a:t>
            </a:fld>
            <a:endParaRPr lang="fr-BE"/>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14282" y="2643182"/>
            <a:ext cx="8712968" cy="4214818"/>
          </a:xfrm>
        </p:spPr>
        <p:txBody>
          <a:bodyPr>
            <a:noAutofit/>
          </a:bodyPr>
          <a:lstStyle/>
          <a:p>
            <a:pPr algn="just">
              <a:lnSpc>
                <a:spcPct val="150000"/>
              </a:lnSpc>
              <a:spcBef>
                <a:spcPts val="0"/>
              </a:spcBef>
            </a:pPr>
            <a:r>
              <a:rPr lang="fr-FR" sz="1400" dirty="0" smtClean="0"/>
              <a:t>Un ensemble organisé d'informations avec un objectif commun. Peu importe le support utilisé pour rassembler et stocker les données (papier, fichiers, etc.), dès lors que des données sont rassemblées et stockées d'une manière organisée dans un but spécifique, on parle de base de données. Plus précisément, on appelle base de données un ensemble structuré et organisé permettant le stockage de grandes quantités d'informations afin d'en faciliter l'exploitation (ajout, mise à jour, recherche de données). Bien entendu, dans le cadre de ce cours, nous nous intéressons aux bases de données informatisées.</a:t>
            </a:r>
            <a:endParaRPr lang="fr-FR" sz="1400" dirty="0"/>
          </a:p>
        </p:txBody>
      </p:sp>
      <p:sp>
        <p:nvSpPr>
          <p:cNvPr id="2" name="Titre 1"/>
          <p:cNvSpPr>
            <a:spLocks noGrp="1"/>
          </p:cNvSpPr>
          <p:nvPr>
            <p:ph type="ctrTitle"/>
          </p:nvPr>
        </p:nvSpPr>
        <p:spPr>
          <a:xfrm>
            <a:off x="-285784" y="785794"/>
            <a:ext cx="9577064" cy="936104"/>
          </a:xfrm>
        </p:spPr>
        <p:txBody>
          <a:bodyPr>
            <a:noAutofit/>
          </a:bodyPr>
          <a:lstStyle/>
          <a:p>
            <a:r>
              <a:rPr lang="fr-FR" sz="3200" b="1" dirty="0">
                <a:solidFill>
                  <a:srgbClr val="FF0000"/>
                </a:solidFill>
              </a:rPr>
              <a:t>Définition </a:t>
            </a:r>
            <a:r>
              <a:rPr lang="fr-FR" sz="3200" b="1" dirty="0" smtClean="0">
                <a:solidFill>
                  <a:srgbClr val="FF0000"/>
                </a:solidFill>
              </a:rPr>
              <a:t>de </a:t>
            </a:r>
            <a:r>
              <a:rPr lang="fr-FR" sz="3200" b="1" dirty="0" smtClean="0">
                <a:solidFill>
                  <a:srgbClr val="FF0000"/>
                </a:solidFill>
              </a:rPr>
              <a:t>Base des donnes</a:t>
            </a:r>
            <a:r>
              <a:rPr lang="fr-FR" sz="3200" b="1" dirty="0"/>
              <a:t/>
            </a:r>
            <a:br>
              <a:rPr lang="fr-FR" sz="3200" b="1" dirty="0"/>
            </a:br>
            <a:endParaRPr lang="fr-FR" sz="3200" dirty="0"/>
          </a:p>
        </p:txBody>
      </p:sp>
    </p:spTree>
    <p:extLst>
      <p:ext uri="{BB962C8B-B14F-4D97-AF65-F5344CB8AC3E}">
        <p14:creationId xmlns:p14="http://schemas.microsoft.com/office/powerpoint/2010/main" xmlns="" val="399008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rgbClr val="FF0000"/>
                </a:solidFill>
              </a:rPr>
              <a:t>Mots Clés</a:t>
            </a:r>
            <a:endParaRPr lang="fr-FR" dirty="0">
              <a:solidFill>
                <a:srgbClr val="FF0000"/>
              </a:solidFill>
            </a:endParaRPr>
          </a:p>
        </p:txBody>
      </p:sp>
      <p:sp>
        <p:nvSpPr>
          <p:cNvPr id="3" name="Espace réservé du contenu 2"/>
          <p:cNvSpPr>
            <a:spLocks noGrp="1"/>
          </p:cNvSpPr>
          <p:nvPr>
            <p:ph sz="quarter" idx="1"/>
          </p:nvPr>
        </p:nvSpPr>
        <p:spPr>
          <a:xfrm>
            <a:off x="301752" y="2564904"/>
            <a:ext cx="8503920" cy="3534144"/>
          </a:xfrm>
        </p:spPr>
        <p:txBody>
          <a:bodyPr/>
          <a:lstStyle/>
          <a:p>
            <a:r>
              <a:rPr lang="fr-FR" sz="2800" dirty="0" smtClean="0"/>
              <a:t>stocker</a:t>
            </a:r>
          </a:p>
          <a:p>
            <a:r>
              <a:rPr lang="fr-FR" sz="2800" smtClean="0"/>
              <a:t>données informatisées</a:t>
            </a:r>
            <a:endParaRPr lang="fr-FR" dirty="0"/>
          </a:p>
        </p:txBody>
      </p:sp>
    </p:spTree>
    <p:extLst>
      <p:ext uri="{BB962C8B-B14F-4D97-AF65-F5344CB8AC3E}">
        <p14:creationId xmlns:p14="http://schemas.microsoft.com/office/powerpoint/2010/main" xmlns="" val="14535752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TotalTime>
  <Words>115</Words>
  <Application>Microsoft Office PowerPoint</Application>
  <PresentationFormat>Affichage à l'écran (4:3)</PresentationFormat>
  <Paragraphs>5</Paragraphs>
  <Slides>2</Slides>
  <Notes>0</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Civil</vt:lpstr>
      <vt:lpstr>Définition de Base des donnes </vt:lpstr>
      <vt:lpstr>Mots Clés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de Système d’information  </dc:title>
  <dc:creator>TP</dc:creator>
  <cp:lastModifiedBy>TP</cp:lastModifiedBy>
  <cp:revision>2</cp:revision>
  <dcterms:created xsi:type="dcterms:W3CDTF">2019-10-17T14:45:44Z</dcterms:created>
  <dcterms:modified xsi:type="dcterms:W3CDTF">2019-10-18T07:47:46Z</dcterms:modified>
</cp:coreProperties>
</file>