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CC55D7-F1B3-4B2A-AF74-521289B5564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5E1F4EE-A62D-46C3-ADDF-39DD1785E50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474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Une base de données (en anglais </a:t>
            </a:r>
            <a:r>
              <a:rPr lang="fr-FR" sz="2800" dirty="0" err="1"/>
              <a:t>database</a:t>
            </a:r>
            <a:r>
              <a:rPr lang="fr-FR" sz="2800" dirty="0"/>
              <a:t>), permet de stocker et de retrouver l'intégralité de données brutes ou d'informations en rapport avec un thème ou une activité ; celles-ci peuvent être de natures différentes et plus ou moins reliées entre elles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2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Database</a:t>
            </a:r>
          </a:p>
          <a:p>
            <a:r>
              <a:rPr lang="fr-FR" sz="4800" dirty="0" smtClean="0"/>
              <a:t>d'informations</a:t>
            </a:r>
          </a:p>
          <a:p>
            <a:r>
              <a:rPr lang="fr-FR" sz="4800" dirty="0"/>
              <a:t>données brutes</a:t>
            </a:r>
            <a:endParaRPr lang="fr-FR" sz="4800" dirty="0" smtClean="0"/>
          </a:p>
          <a:p>
            <a:endParaRPr lang="fr-FR" sz="4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</a:t>
            </a:r>
            <a:r>
              <a:rPr lang="fr-FR" dirty="0" err="1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1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2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</TotalTime>
  <Words>53</Words>
  <Application>Microsoft Office PowerPoint</Application>
  <PresentationFormat>Affichage à l'écran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Grille</vt:lpstr>
      <vt:lpstr>Base de données</vt:lpstr>
      <vt:lpstr>définitions</vt:lpstr>
      <vt:lpstr>MOTS CLés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Utilisateur Windows</dc:creator>
  <cp:lastModifiedBy>Utilisateur Windows</cp:lastModifiedBy>
  <cp:revision>1</cp:revision>
  <dcterms:created xsi:type="dcterms:W3CDTF">2019-10-18T07:43:51Z</dcterms:created>
  <dcterms:modified xsi:type="dcterms:W3CDTF">2019-10-18T07:50:08Z</dcterms:modified>
</cp:coreProperties>
</file>