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1345" y="824452"/>
            <a:ext cx="99475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6000" b="1" i="1" dirty="0" smtClean="0"/>
              <a:t>Relation entre le </a:t>
            </a:r>
            <a:r>
              <a:rPr lang="fr-FR" sz="6000" b="1" i="1" dirty="0"/>
              <a:t>module </a:t>
            </a:r>
            <a:r>
              <a:rPr lang="fr-FR" sz="6000" b="1" i="1" dirty="0" smtClean="0"/>
              <a:t>de base </a:t>
            </a:r>
            <a:r>
              <a:rPr lang="fr-FR" sz="6000" b="1" i="1" dirty="0"/>
              <a:t>de </a:t>
            </a:r>
            <a:r>
              <a:rPr lang="fr-FR" sz="6000" b="1" i="1" dirty="0" smtClean="0"/>
              <a:t>données </a:t>
            </a:r>
            <a:r>
              <a:rPr lang="fr-FR" sz="6000" b="1" i="1" dirty="0"/>
              <a:t>avec </a:t>
            </a:r>
            <a:r>
              <a:rPr lang="fr-FR" sz="6000" b="1" i="1" dirty="0" smtClean="0"/>
              <a:t>d’autres </a:t>
            </a:r>
            <a:r>
              <a:rPr lang="fr-FR" sz="6000" b="1" i="1" dirty="0"/>
              <a:t>modules 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31257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326" y="249382"/>
            <a:ext cx="1152698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4400" b="1" i="1" dirty="0" smtClean="0"/>
              <a:t>Programmation web cote server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4400" b="1" i="1" dirty="0" smtClean="0"/>
              <a:t>Programmation des </a:t>
            </a:r>
            <a:r>
              <a:rPr lang="fr-FR" sz="4400" b="1" i="1" dirty="0" err="1" smtClean="0"/>
              <a:t>applicationes</a:t>
            </a:r>
            <a:r>
              <a:rPr lang="fr-FR" sz="4400" b="1" i="1" dirty="0" smtClean="0"/>
              <a:t> Mobiles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4400" b="1" i="1" dirty="0" smtClean="0"/>
              <a:t>Programmation </a:t>
            </a:r>
            <a:r>
              <a:rPr lang="fr-FR" sz="4400" b="1" i="1" dirty="0"/>
              <a:t>O</a:t>
            </a:r>
            <a:r>
              <a:rPr lang="fr-FR" sz="4400" b="1" i="1" dirty="0" smtClean="0"/>
              <a:t>riente Objet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fr-FR" sz="4400" b="1" i="1" dirty="0" smtClean="0"/>
              <a:t>Conception </a:t>
            </a:r>
            <a:r>
              <a:rPr lang="fr-FR" sz="4400" b="1" i="1" dirty="0"/>
              <a:t>et modélisation d’un système d’information</a:t>
            </a:r>
            <a:endParaRPr lang="en-US" sz="4400" b="1" i="1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fr-FR" sz="4400" b="1" i="1" dirty="0" smtClean="0"/>
          </a:p>
          <a:p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37499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</TotalTime>
  <Words>28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ITM Professional</dc:creator>
  <cp:lastModifiedBy>ITM Professional</cp:lastModifiedBy>
  <cp:revision>2</cp:revision>
  <dcterms:created xsi:type="dcterms:W3CDTF">2019-10-17T14:18:36Z</dcterms:created>
  <dcterms:modified xsi:type="dcterms:W3CDTF">2019-10-17T14:28:02Z</dcterms:modified>
</cp:coreProperties>
</file>