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A7EBA38-7F16-430D-AC6C-E046C9493393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532BA1B-401C-4300-B45F-B4E7F875F45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A38-7F16-430D-AC6C-E046C9493393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A1B-401C-4300-B45F-B4E7F875F45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A38-7F16-430D-AC6C-E046C9493393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A1B-401C-4300-B45F-B4E7F875F45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A38-7F16-430D-AC6C-E046C9493393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A1B-401C-4300-B45F-B4E7F875F45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A38-7F16-430D-AC6C-E046C9493393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A1B-401C-4300-B45F-B4E7F875F45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A38-7F16-430D-AC6C-E046C9493393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A1B-401C-4300-B45F-B4E7F875F45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7EBA38-7F16-430D-AC6C-E046C9493393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32BA1B-401C-4300-B45F-B4E7F875F45B}" type="slidenum">
              <a:rPr lang="fr-FR" smtClean="0"/>
              <a:t>‹#›</a:t>
            </a:fld>
            <a:endParaRPr lang="fr-F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A7EBA38-7F16-430D-AC6C-E046C9493393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532BA1B-401C-4300-B45F-B4E7F875F45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A38-7F16-430D-AC6C-E046C9493393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A1B-401C-4300-B45F-B4E7F875F45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A38-7F16-430D-AC6C-E046C9493393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A1B-401C-4300-B45F-B4E7F875F45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A38-7F16-430D-AC6C-E046C9493393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BA1B-401C-4300-B45F-B4E7F875F45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A7EBA38-7F16-430D-AC6C-E046C9493393}" type="datetimeFigureOut">
              <a:rPr lang="fr-FR" smtClean="0"/>
              <a:t>09/09/2019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532BA1B-401C-4300-B45F-B4E7F875F45B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642918"/>
            <a:ext cx="8458200" cy="1470025"/>
          </a:xfrm>
        </p:spPr>
        <p:txBody>
          <a:bodyPr/>
          <a:lstStyle/>
          <a:p>
            <a:pPr algn="ctr"/>
            <a:r>
              <a:rPr lang="fr-FR" dirty="0" smtClean="0"/>
              <a:t>Modèle conceptuel des </a:t>
            </a:r>
            <a:r>
              <a:rPr lang="fr-FR" dirty="0" smtClean="0"/>
              <a:t>données</a:t>
            </a:r>
            <a:br>
              <a:rPr lang="fr-FR" dirty="0" smtClean="0"/>
            </a:br>
            <a:r>
              <a:rPr lang="fr-FR" dirty="0" smtClean="0"/>
              <a:t>MCD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4185666"/>
            <a:ext cx="8401080" cy="2672334"/>
          </a:xfrm>
        </p:spPr>
        <p:txBody>
          <a:bodyPr>
            <a:normAutofit/>
          </a:bodyPr>
          <a:lstStyle/>
          <a:p>
            <a:r>
              <a:rPr lang="fr-FR" dirty="0" smtClean="0"/>
              <a:t>Le modèle conceptuel des données (MCD) a pour but d'écrire de façon formelle les données qui seront utilisées par le système d'information. Il s'agit donc d'une représentation des données, facilement compréhensible, permettant de décrire le système d'information à l'aide d'entités.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Mots clés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fr-FR" dirty="0" smtClean="0"/>
              <a:t>classe </a:t>
            </a:r>
            <a:r>
              <a:rPr lang="fr-FR" dirty="0" smtClean="0"/>
              <a:t>d'entité</a:t>
            </a:r>
          </a:p>
          <a:p>
            <a:pPr marL="624078" indent="-514350">
              <a:buFont typeface="+mj-lt"/>
              <a:buAutoNum type="arabicPeriod"/>
            </a:pPr>
            <a:r>
              <a:rPr lang="fr-FR" dirty="0" smtClean="0"/>
              <a:t>Relations et classes de </a:t>
            </a:r>
            <a:r>
              <a:rPr lang="fr-FR" dirty="0" smtClean="0"/>
              <a:t>relation</a:t>
            </a:r>
          </a:p>
          <a:p>
            <a:pPr marL="624078" indent="-514350">
              <a:buFont typeface="+mj-lt"/>
              <a:buAutoNum type="arabicPeriod"/>
            </a:pPr>
            <a:r>
              <a:rPr lang="fr-FR" dirty="0" smtClean="0"/>
              <a:t>La cardinalité </a:t>
            </a:r>
            <a:endParaRPr lang="fr-FR" dirty="0" smtClean="0"/>
          </a:p>
          <a:p>
            <a:pPr marL="624078" indent="-514350">
              <a:buFont typeface="+mj-lt"/>
              <a:buAutoNum type="arabicPeriod"/>
            </a:pPr>
            <a:r>
              <a:rPr lang="fr-FR" dirty="0" smtClean="0"/>
              <a:t>Les identifiants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 descr="consultationMedica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428604"/>
            <a:ext cx="9144000" cy="600079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</TotalTime>
  <Words>63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</vt:lpstr>
      <vt:lpstr>Modèle conceptuel des données MCD</vt:lpstr>
      <vt:lpstr>Mots clés 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conceptuel des données MCD</dc:title>
  <dc:creator>gh0st</dc:creator>
  <cp:lastModifiedBy>gh0st</cp:lastModifiedBy>
  <cp:revision>3</cp:revision>
  <dcterms:created xsi:type="dcterms:W3CDTF">2019-09-09T11:01:25Z</dcterms:created>
  <dcterms:modified xsi:type="dcterms:W3CDTF">2019-09-09T11:21:54Z</dcterms:modified>
</cp:coreProperties>
</file>