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4C5D-2B54-4584-A421-9FD9F4E673A9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9437-827C-4CB7-9FC8-611E09F7B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8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9437-827C-4CB7-9FC8-611E09F7BA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2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7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3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25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04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5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7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96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4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55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3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09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5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9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D5EC-5A52-4401-A8AC-006EC141C1CB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149-8259-4C88-BCC2-A0A0B7EE3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367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6A995-A6AE-4C8F-8B65-654ACDC2E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738" y="1951892"/>
            <a:ext cx="7464523" cy="2423160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solidFill>
                  <a:srgbClr val="FFFF00"/>
                </a:solidFill>
              </a:rPr>
              <a:t>Rapport a propos de l’mcd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0CFA6-625B-4AE3-8671-CE376875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1767" y="826477"/>
            <a:ext cx="726098" cy="46775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98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AF77B-B3A0-4CCE-8300-87CAA73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lphaUcPeriod"/>
            </a:pPr>
            <a:r>
              <a:rPr lang="fr-FR" sz="4000" b="1" dirty="0">
                <a:solidFill>
                  <a:srgbClr val="FF0000"/>
                </a:solidFill>
              </a:rPr>
              <a:t>Définition de 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8889A-94D1-4EDF-9193-064270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3058"/>
            <a:ext cx="10169013" cy="3989995"/>
          </a:xfrm>
        </p:spPr>
        <p:txBody>
          <a:bodyPr>
            <a:normAutofit/>
          </a:bodyPr>
          <a:lstStyle/>
          <a:p>
            <a:r>
              <a:rPr lang="fr-FR" sz="3900" dirty="0">
                <a:solidFill>
                  <a:schemeClr val="bg1"/>
                </a:solidFill>
              </a:rPr>
              <a:t>Le MCD (</a:t>
            </a:r>
            <a:r>
              <a:rPr lang="fr-FR" sz="3900" u="sng" dirty="0">
                <a:solidFill>
                  <a:schemeClr val="bg1"/>
                </a:solidFill>
              </a:rPr>
              <a:t>Modèle conceptuel des données</a:t>
            </a:r>
            <a:r>
              <a:rPr lang="fr-FR" sz="3900" dirty="0">
                <a:solidFill>
                  <a:schemeClr val="bg1"/>
                </a:solidFill>
              </a:rPr>
              <a:t>) est une représentation graphique des données. Il permet facilement et simplement de comprendre comment les différents éléments sont liés entre eux à l’aide de diagrammes codifiés.</a:t>
            </a:r>
            <a:r>
              <a:rPr lang="fr-FR" b="1" dirty="0"/>
              <a:t> </a:t>
            </a:r>
            <a:endParaRPr lang="fr-FR" sz="39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6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06B47-3C7D-4527-9EF0-760DAC4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4000" b="1" dirty="0">
                <a:solidFill>
                  <a:srgbClr val="FF0000"/>
                </a:solidFill>
              </a:rPr>
              <a:t>Les Mots clés 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78D02-A2C0-46B9-B8E9-06CAA1EC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72" y="2390045"/>
            <a:ext cx="9905999" cy="1619128"/>
          </a:xfrm>
        </p:spPr>
        <p:txBody>
          <a:bodyPr numCol="2">
            <a:noAutofit/>
          </a:bodyPr>
          <a:lstStyle/>
          <a:p>
            <a:pPr lvl="2"/>
            <a:r>
              <a:rPr lang="fr-FR" sz="4200" dirty="0">
                <a:solidFill>
                  <a:schemeClr val="bg1"/>
                </a:solidFill>
              </a:rPr>
              <a:t>Association</a:t>
            </a:r>
          </a:p>
          <a:p>
            <a:pPr lvl="2"/>
            <a:r>
              <a:rPr lang="fr-FR" sz="4200" dirty="0">
                <a:solidFill>
                  <a:schemeClr val="bg1"/>
                </a:solidFill>
              </a:rPr>
              <a:t>Entité</a:t>
            </a:r>
          </a:p>
          <a:p>
            <a:pPr lvl="2"/>
            <a:r>
              <a:rPr lang="fr-FR" sz="4200" dirty="0">
                <a:solidFill>
                  <a:schemeClr val="bg1"/>
                </a:solidFill>
              </a:rPr>
              <a:t>Cardinalité</a:t>
            </a:r>
          </a:p>
          <a:p>
            <a:endParaRPr lang="fr-FR" sz="4000" dirty="0">
              <a:solidFill>
                <a:schemeClr val="bg1"/>
              </a:solidFill>
            </a:endParaRPr>
          </a:p>
          <a:p>
            <a:endParaRPr lang="fr-FR" sz="4000" dirty="0">
              <a:solidFill>
                <a:schemeClr val="bg1"/>
              </a:solidFill>
            </a:endParaRPr>
          </a:p>
          <a:p>
            <a:endParaRPr lang="fr-FR" sz="4000" dirty="0">
              <a:solidFill>
                <a:schemeClr val="bg1"/>
              </a:solidFill>
            </a:endParaRPr>
          </a:p>
          <a:p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>
                <a:solidFill>
                  <a:schemeClr val="bg1"/>
                </a:solidFill>
              </a:rPr>
              <a:t>Identifiant</a:t>
            </a:r>
          </a:p>
          <a:p>
            <a:r>
              <a:rPr lang="fr-FR" sz="4000" dirty="0">
                <a:solidFill>
                  <a:schemeClr val="bg1"/>
                </a:solidFill>
              </a:rPr>
              <a:t>Attribut </a:t>
            </a:r>
          </a:p>
          <a:p>
            <a:r>
              <a:rPr lang="fr-FR" sz="4000" dirty="0">
                <a:solidFill>
                  <a:schemeClr val="bg1"/>
                </a:solidFill>
              </a:rPr>
              <a:t>Association ternaire</a:t>
            </a:r>
          </a:p>
          <a:p>
            <a:endParaRPr lang="fr-FR" sz="4000" dirty="0">
              <a:solidFill>
                <a:schemeClr val="bg1"/>
              </a:solidFill>
            </a:endParaRPr>
          </a:p>
          <a:p>
            <a:endParaRPr lang="fr-FR" sz="4000" dirty="0"/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36455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2A6D-1868-4FDA-925B-5392A824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marL="742950" indent="-742950" algn="ctr">
              <a:buFont typeface="+mj-lt"/>
              <a:buAutoNum type="alphaUcPeriod" startAt="3"/>
            </a:pPr>
            <a:r>
              <a:rPr lang="fr-FR" b="1" dirty="0">
                <a:solidFill>
                  <a:srgbClr val="FF0000"/>
                </a:solidFill>
              </a:rPr>
              <a:t>Exemple  Simple 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F706AD5-3598-455B-8EC1-9BBAEECDE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t="11089" r="9850" b="1698"/>
          <a:stretch/>
        </p:blipFill>
        <p:spPr>
          <a:xfrm>
            <a:off x="2248486" y="1346053"/>
            <a:ext cx="7695027" cy="4815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67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F60EB-1315-4717-8E7C-E6627FD7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67" y="77899"/>
            <a:ext cx="9905998" cy="1478570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FF0000"/>
              </a:buClr>
              <a:buFont typeface="+mj-lt"/>
              <a:buAutoNum type="alphaUcPeriod" startAt="4"/>
            </a:pPr>
            <a:r>
              <a:rPr lang="en-GB" sz="4000" b="1" dirty="0">
                <a:solidFill>
                  <a:srgbClr val="FF0000"/>
                </a:solidFill>
              </a:rPr>
              <a:t>Exemple composé :</a:t>
            </a:r>
            <a:endParaRPr lang="fr-FR" sz="4000" b="1" dirty="0">
              <a:solidFill>
                <a:srgbClr val="FF000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F3FDAB-6D1F-4A0F-8C6C-31C731820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41" y="1317318"/>
            <a:ext cx="9263892" cy="5013143"/>
          </a:xfrm>
        </p:spPr>
      </p:pic>
    </p:spTree>
    <p:extLst>
      <p:ext uri="{BB962C8B-B14F-4D97-AF65-F5344CB8AC3E}">
        <p14:creationId xmlns:p14="http://schemas.microsoft.com/office/powerpoint/2010/main" val="11497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22DDE-C866-4C0E-BBA4-8B07080E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149"/>
            <a:ext cx="9905998" cy="1478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fr-FR" sz="4000" b="1" dirty="0">
                <a:solidFill>
                  <a:srgbClr val="FF0000"/>
                </a:solidFill>
              </a:rPr>
              <a:t>Association récursive :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176E1E9-CE66-4B5E-8EC4-FB0FE0EB7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99" y="1774718"/>
            <a:ext cx="8257735" cy="40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9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34970-46F6-4426-9303-3BE36061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Clr>
                <a:srgbClr val="FF0000"/>
              </a:buClr>
              <a:buFont typeface="+mj-lt"/>
              <a:buAutoNum type="alphaUcPeriod" startAt="6"/>
            </a:pPr>
            <a:r>
              <a:rPr lang="fr-FR" sz="4000" b="1" dirty="0">
                <a:solidFill>
                  <a:srgbClr val="FF0000"/>
                </a:solidFill>
              </a:rPr>
              <a:t>Les Composent de MCD 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11A6B-7DE4-44EE-B125-50ECFA024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097088"/>
            <a:ext cx="9550036" cy="507782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L’MCD est composé de nombreux élément, parmi eux: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0"/>
            <a:endParaRPr lang="fr-FR" dirty="0">
              <a:solidFill>
                <a:schemeClr val="bg1"/>
              </a:solidFill>
            </a:endParaRPr>
          </a:p>
          <a:p>
            <a:pPr lvl="0"/>
            <a:endParaRPr lang="fr-FR" dirty="0">
              <a:solidFill>
                <a:schemeClr val="bg1"/>
              </a:solidFill>
            </a:endParaRPr>
          </a:p>
          <a:p>
            <a:pPr lvl="0"/>
            <a:endParaRPr lang="fr-FR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62D23-E037-4105-886A-70A7F9BC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7376" y="3096005"/>
            <a:ext cx="9550035" cy="3329814"/>
          </a:xfrm>
        </p:spPr>
        <p:txBody>
          <a:bodyPr numCol="2">
            <a:normAutofit fontScale="85000" lnSpcReduction="20000"/>
          </a:bodyPr>
          <a:lstStyle/>
          <a:p>
            <a:pPr lvl="0"/>
            <a:r>
              <a:rPr lang="fr-FR" sz="3600" dirty="0">
                <a:solidFill>
                  <a:schemeClr val="bg1"/>
                </a:solidFill>
              </a:rPr>
              <a:t>Identificateur </a:t>
            </a: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Association</a:t>
            </a: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Association Porteuse</a:t>
            </a: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Propriété / Attribut</a:t>
            </a:r>
          </a:p>
          <a:p>
            <a:pPr lvl="0"/>
            <a:endParaRPr lang="fr-FR" sz="3600" dirty="0">
              <a:solidFill>
                <a:schemeClr val="bg1"/>
              </a:solidFill>
            </a:endParaRP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Relation / Entité</a:t>
            </a: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Association Récursive</a:t>
            </a:r>
          </a:p>
          <a:p>
            <a:pPr lvl="0"/>
            <a:r>
              <a:rPr lang="fr-FR" sz="3600" dirty="0">
                <a:solidFill>
                  <a:schemeClr val="bg1"/>
                </a:solidFill>
              </a:rPr>
              <a:t>Cardinalité min/max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3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AF01F-87D6-4BC6-AC8F-0989D07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00A07-2E23-435E-8843-C98C7B39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02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92</Words>
  <Application>Microsoft Office PowerPoint</Application>
  <PresentationFormat>Grand écran</PresentationFormat>
  <Paragraphs>33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Rapport a propos de l’mcd</vt:lpstr>
      <vt:lpstr>Définition de MCD</vt:lpstr>
      <vt:lpstr>Les Mots clés </vt:lpstr>
      <vt:lpstr>Exemple  Simple </vt:lpstr>
      <vt:lpstr>Exemple composé :</vt:lpstr>
      <vt:lpstr>Association récursive :</vt:lpstr>
      <vt:lpstr>Les Composent de MCD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9</cp:revision>
  <dcterms:created xsi:type="dcterms:W3CDTF">2019-06-01T08:52:54Z</dcterms:created>
  <dcterms:modified xsi:type="dcterms:W3CDTF">2019-06-01T10:12:49Z</dcterms:modified>
</cp:coreProperties>
</file>