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2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4" Type="http://schemas.openxmlformats.org/officeDocument/2006/relationships/hyperlink" Target="http://ofppt.info/accueil/technicien-specialise/tdi-techniques-de-developpement-informatique/module-22-programmation-client-serveu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681" y="313509"/>
            <a:ext cx="8791575" cy="1097280"/>
          </a:xfrm>
        </p:spPr>
        <p:txBody>
          <a:bodyPr>
            <a:noAutofit/>
          </a:bodyPr>
          <a:lstStyle/>
          <a:p>
            <a:pPr algn="ctr"/>
            <a:r>
              <a:rPr lang="fr-FR" sz="4000" i="1" u="sng" dirty="0" smtClean="0"/>
              <a:t>Modules </a:t>
            </a:r>
            <a:r>
              <a:rPr lang="fr-FR" sz="4000" i="1" u="sng" dirty="0" smtClean="0"/>
              <a:t>TDI </a:t>
            </a:r>
            <a:r>
              <a:rPr lang="fr-FR" sz="4000" i="1" u="sng" smtClean="0"/>
              <a:t>En Relation avec </a:t>
            </a:r>
            <a:br>
              <a:rPr lang="fr-FR" sz="4000" i="1" u="sng" smtClean="0"/>
            </a:br>
            <a:r>
              <a:rPr lang="fr-FR" sz="4000" i="1" u="sng" smtClean="0"/>
              <a:t>base de données.</a:t>
            </a:r>
            <a:endParaRPr lang="en-US" sz="40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455817"/>
            <a:ext cx="8791575" cy="2801983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 tooltip="Module 17. Système de gestion de bases de données I"/>
              </a:rPr>
              <a:t>Module 17. Système de gestion de bases de données I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 tooltip="Module 21. Système de gestion de bases de données II"/>
              </a:rPr>
              <a:t>Module 21. Système de gestion de bases de données II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 tooltip="Module 22. Programmation Client-serveur"/>
              </a:rPr>
              <a:t>Module 22. Programmation Client-serveur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 tooltip="Module 27. Projet de conception de fin de formation"/>
              </a:rPr>
              <a:t>Module 27. Projet de conception de fin de formation</a:t>
            </a:r>
            <a:endParaRPr lang="fr-FR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42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Circuit</vt:lpstr>
      <vt:lpstr>Modules TDI En Relation avec  base de données.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4</cp:revision>
  <dcterms:created xsi:type="dcterms:W3CDTF">2014-08-26T23:43:54Z</dcterms:created>
  <dcterms:modified xsi:type="dcterms:W3CDTF">2019-10-17T14:24:14Z</dcterms:modified>
</cp:coreProperties>
</file>