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-25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3681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605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09644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108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2851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8453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37806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4885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1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0225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01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1513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068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5361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98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418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0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F38D47-1BF3-4BB8-B14A-9ED1FD6485AD}" type="datetimeFigureOut">
              <a:rPr lang="fr-FR" smtClean="0"/>
              <a:pPr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98EBBE-9BB5-4EFA-9313-06BE6474C0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4001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5DEC9C9-EF81-499A-8C68-E22E7BE5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pPr algn="ctr"/>
            <a:r>
              <a:rPr lang="fr-FR" dirty="0"/>
              <a:t>Sécurité dans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xmlns="" val="36264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BE4A82-5BF2-4BC6-AFF4-74316408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		Définition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5C92CA9-3D4E-4FB6-B898-BB275FFF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05574"/>
            <a:ext cx="8761413" cy="3614225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Un </a:t>
            </a:r>
            <a:r>
              <a:rPr lang="fr-FR" sz="2400" b="1" dirty="0"/>
              <a:t>langage de contrôle de données </a:t>
            </a:r>
            <a:r>
              <a:rPr lang="fr-FR" sz="2400" dirty="0"/>
              <a:t>(</a:t>
            </a:r>
            <a:r>
              <a:rPr lang="fr-FR" sz="2400" b="1" dirty="0"/>
              <a:t>LCD </a:t>
            </a:r>
            <a:r>
              <a:rPr lang="fr-FR" sz="2400" dirty="0"/>
              <a:t>; en anglais </a:t>
            </a:r>
            <a:r>
              <a:rPr lang="fr-FR" sz="2400" i="1" dirty="0"/>
              <a:t>data control language</a:t>
            </a:r>
            <a:r>
              <a:rPr lang="fr-FR" sz="2400" dirty="0"/>
              <a:t>, DCL) est un</a:t>
            </a:r>
            <a:br>
              <a:rPr lang="fr-FR" sz="2400" dirty="0"/>
            </a:br>
            <a:r>
              <a:rPr lang="fr-FR" sz="2400" dirty="0"/>
              <a:t>programmation et un sous-ensemble de SQL pour contrôler l'accès aux données d'une base de données. 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xmlns="" val="18328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747450B-74F2-4050-AA4E-BED48C2E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		Les commandes SQL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B99BA59-88F4-4F68-8620-33ECAACFD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/>
              <a:t>On distingue typiquement six types de commandes SQL de contrôle de données :</a:t>
            </a:r>
            <a:br>
              <a:rPr lang="fr-FR" sz="2000" dirty="0"/>
            </a:br>
            <a:r>
              <a:rPr lang="fr-FR" sz="2400" b="1" dirty="0"/>
              <a:t>GRANT</a:t>
            </a:r>
            <a:r>
              <a:rPr lang="fr-FR" sz="2000" dirty="0"/>
              <a:t> : autorisation d'un utilisateur à effectuer une action ;</a:t>
            </a:r>
            <a:br>
              <a:rPr lang="fr-FR" sz="2000" dirty="0"/>
            </a:br>
            <a:r>
              <a:rPr lang="fr-FR" sz="2400" b="1" dirty="0"/>
              <a:t>DENY</a:t>
            </a:r>
            <a:r>
              <a:rPr lang="fr-FR" sz="2000" dirty="0"/>
              <a:t> : interdiction à un utilisateur d'effectuer une action ;</a:t>
            </a:r>
            <a:br>
              <a:rPr lang="fr-FR" sz="2000" dirty="0"/>
            </a:br>
            <a:r>
              <a:rPr lang="fr-FR" sz="2400" b="1" dirty="0"/>
              <a:t>REVOKE</a:t>
            </a:r>
            <a:r>
              <a:rPr lang="fr-FR" sz="2000" dirty="0"/>
              <a:t> : annulation d'une commande de contrôle de données précédente ;</a:t>
            </a:r>
            <a:br>
              <a:rPr lang="fr-FR" sz="2000" dirty="0"/>
            </a:br>
            <a:r>
              <a:rPr lang="fr-FR" sz="2400" b="1" dirty="0"/>
              <a:t>COMMIT</a:t>
            </a:r>
            <a:r>
              <a:rPr lang="fr-FR" sz="2000" dirty="0"/>
              <a:t> : validation d'une transaction en cours ;</a:t>
            </a:r>
            <a:br>
              <a:rPr lang="fr-FR" sz="2000" dirty="0"/>
            </a:br>
            <a:r>
              <a:rPr lang="fr-FR" sz="2400" b="1" dirty="0"/>
              <a:t>ROLLBACK</a:t>
            </a:r>
            <a:r>
              <a:rPr lang="fr-FR" sz="2000" dirty="0"/>
              <a:t> : annulation d'une transaction en cours ;</a:t>
            </a:r>
            <a:br>
              <a:rPr lang="fr-FR" sz="2000" dirty="0"/>
            </a:br>
            <a:r>
              <a:rPr lang="fr-FR" sz="2400" b="1" dirty="0"/>
              <a:t>LOCK</a:t>
            </a:r>
            <a:r>
              <a:rPr lang="fr-FR" sz="2000" dirty="0"/>
              <a:t> : verrouillage sur une structure de données. </a:t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31207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D25725-8346-480D-8A3C-6FDD4801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I.		Exemple :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258DB53-E382-4F86-86F1-6633FD76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i="1" dirty="0"/>
              <a:t>Autorisation </a:t>
            </a:r>
            <a:r>
              <a:rPr lang="fr-FR" dirty="0"/>
              <a:t>d'un utilisateur à effectuer une action :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b="1" dirty="0"/>
              <a:t>GRANT UPDATE </a:t>
            </a:r>
            <a:r>
              <a:rPr lang="fr-FR" dirty="0"/>
              <a:t>(nom, </a:t>
            </a:r>
            <a:r>
              <a:rPr lang="fr-FR" dirty="0" err="1"/>
              <a:t>prenom</a:t>
            </a:r>
            <a:r>
              <a:rPr lang="fr-FR" dirty="0"/>
              <a:t>) </a:t>
            </a:r>
            <a:r>
              <a:rPr lang="fr-FR" b="1" dirty="0"/>
              <a:t>ON </a:t>
            </a:r>
            <a:r>
              <a:rPr lang="fr-FR" dirty="0" err="1"/>
              <a:t>eleves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TO </a:t>
            </a:r>
            <a:r>
              <a:rPr lang="fr-FR" dirty="0"/>
              <a:t>enseignant</a:t>
            </a:r>
            <a:br>
              <a:rPr lang="fr-FR" dirty="0"/>
            </a:br>
            <a:r>
              <a:rPr lang="fr-FR" b="1" dirty="0"/>
              <a:t>WITH GRANT OPTION</a:t>
            </a:r>
            <a:r>
              <a:rPr lang="fr-FR" dirty="0"/>
              <a:t>;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6876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52</Words>
  <Application>Microsoft Office PowerPoint</Application>
  <PresentationFormat>Personnalisé</PresentationFormat>
  <Paragraphs>10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Salle d’ions</vt:lpstr>
      <vt:lpstr>Sécurité dans la base de données</vt:lpstr>
      <vt:lpstr>I.  Définition :</vt:lpstr>
      <vt:lpstr>II.  Les commandes SQL </vt:lpstr>
      <vt:lpstr>I.  Exemple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dans la base de données</dc:title>
  <dc:creator>Stagiaire</dc:creator>
  <cp:lastModifiedBy>TP</cp:lastModifiedBy>
  <cp:revision>5</cp:revision>
  <dcterms:created xsi:type="dcterms:W3CDTF">2019-10-03T15:35:38Z</dcterms:created>
  <dcterms:modified xsi:type="dcterms:W3CDTF">2019-10-04T09:44:34Z</dcterms:modified>
</cp:coreProperties>
</file>