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8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8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6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78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91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97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21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3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2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DB47-DF9A-451B-B763-7158D4FC47AF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2962-3EE0-4E0A-A442-6A45D999EC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 de </a:t>
            </a:r>
            <a:r>
              <a:rPr lang="fr-FR" dirty="0" err="1" smtClean="0"/>
              <a:t>creation</a:t>
            </a:r>
            <a:r>
              <a:rPr lang="fr-FR" dirty="0" smtClean="0"/>
              <a:t> MCD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2" y="1729848"/>
            <a:ext cx="5790476" cy="4266667"/>
          </a:xfrm>
        </p:spPr>
      </p:pic>
    </p:spTree>
    <p:extLst>
      <p:ext uri="{BB962C8B-B14F-4D97-AF65-F5344CB8AC3E}">
        <p14:creationId xmlns:p14="http://schemas.microsoft.com/office/powerpoint/2010/main" val="1657127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Exemple simple de creation MCD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simple de creation MCD</dc:title>
  <dc:creator>lenovo</dc:creator>
  <cp:lastModifiedBy>lenovo</cp:lastModifiedBy>
  <cp:revision>1</cp:revision>
  <dcterms:created xsi:type="dcterms:W3CDTF">2019-10-18T08:08:59Z</dcterms:created>
  <dcterms:modified xsi:type="dcterms:W3CDTF">2019-10-18T08:10:09Z</dcterms:modified>
</cp:coreProperties>
</file>