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fr-FR" sz="3500" dirty="0" smtClean="0"/>
              <a:t>Mots clés en relation avec le langage de contrôle des transactions</a:t>
            </a:r>
            <a:endParaRPr lang="fr-FR" sz="3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492896"/>
            <a:ext cx="7776864" cy="396044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fr-FR" dirty="0" smtClean="0"/>
              <a:t>Commit</a:t>
            </a:r>
          </a:p>
          <a:p>
            <a:pPr marL="457200" indent="-457200" algn="l">
              <a:buFontTx/>
              <a:buChar char="-"/>
            </a:pPr>
            <a:r>
              <a:rPr lang="fr-FR" dirty="0" err="1" smtClean="0"/>
              <a:t>Rollback</a:t>
            </a:r>
            <a:endParaRPr lang="fr-FR" dirty="0" smtClean="0"/>
          </a:p>
          <a:p>
            <a:pPr marL="457200" indent="-457200" algn="l">
              <a:buFontTx/>
              <a:buChar char="-"/>
            </a:pPr>
            <a:r>
              <a:rPr lang="fr-FR" dirty="0" err="1" smtClean="0"/>
              <a:t>Savepoint</a:t>
            </a:r>
            <a:endParaRPr lang="fr-FR" dirty="0" smtClean="0"/>
          </a:p>
          <a:p>
            <a:pPr marL="457200" indent="-457200" algn="l">
              <a:buFontTx/>
              <a:buChar char="-"/>
            </a:pPr>
            <a:r>
              <a:rPr lang="fr-FR" dirty="0" smtClean="0"/>
              <a:t>Grant</a:t>
            </a:r>
          </a:p>
          <a:p>
            <a:pPr marL="457200" indent="-457200" algn="l">
              <a:buFontTx/>
              <a:buChar char="-"/>
            </a:pPr>
            <a:r>
              <a:rPr lang="fr-FR" dirty="0" err="1" smtClean="0"/>
              <a:t>Revoke</a:t>
            </a:r>
            <a:endParaRPr lang="fr-FR" smtClean="0"/>
          </a:p>
          <a:p>
            <a:pPr marL="457200" indent="-457200" algn="l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68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16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Mots clés en relation avec le langage de contrôle des transactions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Mots clés en relation avec le langage de contrôle des transactions</dc:title>
  <dc:creator>Omar</dc:creator>
  <cp:lastModifiedBy>Omar</cp:lastModifiedBy>
  <cp:revision>1</cp:revision>
  <dcterms:created xsi:type="dcterms:W3CDTF">2019-10-01T13:18:39Z</dcterms:created>
  <dcterms:modified xsi:type="dcterms:W3CDTF">2019-10-01T13:21:50Z</dcterms:modified>
</cp:coreProperties>
</file>