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8903" y="352697"/>
            <a:ext cx="10019211" cy="1685109"/>
          </a:xfrm>
        </p:spPr>
        <p:txBody>
          <a:bodyPr>
            <a:normAutofit/>
          </a:bodyPr>
          <a:lstStyle/>
          <a:p>
            <a:r>
              <a:rPr lang="fr-FR" sz="3600" u="sng" dirty="0" smtClean="0">
                <a:solidFill>
                  <a:schemeClr val="tx1">
                    <a:lumMod val="95000"/>
                  </a:schemeClr>
                </a:solidFill>
              </a:rPr>
              <a:t>Modèle Logique des Données</a:t>
            </a:r>
            <a:br>
              <a:rPr lang="fr-FR" sz="3600" u="sng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fr-FR" sz="3600" u="sng" dirty="0" smtClean="0">
                <a:solidFill>
                  <a:schemeClr val="tx1">
                    <a:lumMod val="95000"/>
                  </a:schemeClr>
                </a:solidFill>
              </a:rPr>
              <a:t>(MLD)</a:t>
            </a:r>
            <a:endParaRPr lang="fr-FR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5394" y="2625634"/>
            <a:ext cx="10816046" cy="2481943"/>
          </a:xfrm>
        </p:spPr>
        <p:txBody>
          <a:bodyPr/>
          <a:lstStyle/>
          <a:p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 modèle logique de données (MLD) est la représentation des données d'un système d'information.</a:t>
            </a:r>
          </a:p>
          <a:p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fr-FR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MLD</a:t>
            </a:r>
            <a:r>
              <a:rPr lang="fr-FR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): est une étape de la conception qui consiste à décrire la structure des données utilisées sans faire référence à un langage de programmation.</a:t>
            </a:r>
            <a:endParaRPr lang="fr-FR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5086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 smtClean="0"/>
              <a:t>Les </a:t>
            </a:r>
            <a:r>
              <a:rPr lang="fr-FR" sz="4400" dirty="0" smtClean="0"/>
              <a:t>Mots Clés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2384" y="2508069"/>
            <a:ext cx="7244941" cy="2103120"/>
          </a:xfrm>
        </p:spPr>
        <p:txBody>
          <a:bodyPr/>
          <a:lstStyle/>
          <a:p>
            <a:r>
              <a:rPr lang="fr-FR" dirty="0" smtClean="0"/>
              <a:t>Structure des données</a:t>
            </a:r>
          </a:p>
          <a:p>
            <a:r>
              <a:rPr lang="fr-FR" dirty="0" smtClean="0"/>
              <a:t>Relation</a:t>
            </a:r>
          </a:p>
          <a:p>
            <a:pPr algn="ctr">
              <a:buFont typeface="Wingdings" pitchFamily="2" charset="2"/>
              <a:buChar char="Ø"/>
            </a:pP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TC103457485[[fn=Maillage]]</Template>
  <TotalTime>4</TotalTime>
  <Words>55</Words>
  <Application>Microsoft Office PowerPoint</Application>
  <PresentationFormat>Personnalisé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Maillage</vt:lpstr>
      <vt:lpstr>Modèle Logique des Données (MLD)</vt:lpstr>
      <vt:lpstr>Les Mots Clés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 Barborik</dc:creator>
  <cp:lastModifiedBy>TP</cp:lastModifiedBy>
  <cp:revision>2</cp:revision>
  <dcterms:created xsi:type="dcterms:W3CDTF">2013-08-01T12:28:38Z</dcterms:created>
  <dcterms:modified xsi:type="dcterms:W3CDTF">2019-10-17T13:36:31Z</dcterms:modified>
</cp:coreProperties>
</file>