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61" r:id="rId7"/>
    <p:sldId id="259"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Date Placeholder 29"/>
          <p:cNvSpPr>
            <a:spLocks noGrp="1"/>
          </p:cNvSpPr>
          <p:nvPr>
            <p:ph type="dt" sz="half" idx="10"/>
          </p:nvPr>
        </p:nvSpPr>
        <p:spPr/>
        <p:txBody>
          <a:bodyPr/>
          <a:lstStyle/>
          <a:p>
            <a:fld id="{AA309A6D-C09C-4548-B29A-6CF363A7E532}" type="datetimeFigureOut">
              <a:rPr lang="fr-FR" smtClean="0"/>
              <a:t>03/10/2019</a:t>
            </a:fld>
            <a:endParaRPr lang="fr-BE"/>
          </a:p>
        </p:txBody>
      </p:sp>
      <p:sp>
        <p:nvSpPr>
          <p:cNvPr id="19" name="Footer Placeholder 18"/>
          <p:cNvSpPr>
            <a:spLocks noGrp="1"/>
          </p:cNvSpPr>
          <p:nvPr>
            <p:ph type="ftr" sz="quarter" idx="11"/>
          </p:nvPr>
        </p:nvSpPr>
        <p:spPr/>
        <p:txBody>
          <a:bodyPr/>
          <a:lstStyle/>
          <a:p>
            <a:endParaRPr lang="fr-BE"/>
          </a:p>
        </p:txBody>
      </p:sp>
      <p:sp>
        <p:nvSpPr>
          <p:cNvPr id="27" name="Slide Number Placeholder 26"/>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fr-FR" smtClean="0"/>
              <a:t>Modifiez le style du titre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fr-FR" smtClean="0"/>
              <a:t>Modifiez le style du titre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AA309A6D-C09C-4548-B29A-6CF363A7E532}" type="datetimeFigureOut">
              <a:rPr lang="fr-FR" smtClean="0"/>
              <a:t>03/10/2019</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Date Placeholder 6"/>
          <p:cNvSpPr>
            <a:spLocks noGrp="1"/>
          </p:cNvSpPr>
          <p:nvPr>
            <p:ph type="dt" sz="half" idx="10"/>
          </p:nvPr>
        </p:nvSpPr>
        <p:spPr/>
        <p:txBody>
          <a:bodyPr/>
          <a:lstStyle/>
          <a:p>
            <a:fld id="{AA309A6D-C09C-4548-B29A-6CF363A7E532}" type="datetimeFigureOut">
              <a:rPr lang="fr-FR" smtClean="0"/>
              <a:t>03/10/2019</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Date Placeholder 2"/>
          <p:cNvSpPr>
            <a:spLocks noGrp="1"/>
          </p:cNvSpPr>
          <p:nvPr>
            <p:ph type="dt" sz="half" idx="10"/>
          </p:nvPr>
        </p:nvSpPr>
        <p:spPr/>
        <p:txBody>
          <a:bodyPr/>
          <a:lstStyle/>
          <a:p>
            <a:fld id="{AA309A6D-C09C-4548-B29A-6CF363A7E532}" type="datetimeFigureOut">
              <a:rPr lang="fr-FR" smtClean="0"/>
              <a:t>03/10/2019</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03/10/2019</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Modifiez les styles du texte du masque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AA309A6D-C09C-4548-B29A-6CF363A7E532}" type="datetimeFigureOut">
              <a:rPr lang="fr-FR" smtClean="0"/>
              <a:t>03/10/2019</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03/10/2019</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8077200" y="6356350"/>
            <a:ext cx="609600" cy="365125"/>
          </a:xfrm>
        </p:spPr>
        <p:txBody>
          <a:bodyPr/>
          <a:lstStyle/>
          <a:p>
            <a:fld id="{CF4668DC-857F-487D-BFFA-8C0CA5037977}" type="slidenum">
              <a:rPr lang="fr-BE" smtClean="0"/>
              <a:t>‹N°›</a:t>
            </a:fld>
            <a:endParaRPr lang="fr-BE"/>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309A6D-C09C-4548-B29A-6CF363A7E532}" type="datetimeFigureOut">
              <a:rPr lang="fr-FR" smtClean="0"/>
              <a:t>03/10/2019</a:t>
            </a:fld>
            <a:endParaRPr lang="fr-BE"/>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t>‹N°›</a:t>
            </a:fld>
            <a:endParaRPr lang="fr-BE"/>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ql.sh/cours/joint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204864"/>
            <a:ext cx="8712968" cy="2592288"/>
          </a:xfrm>
        </p:spPr>
        <p:txBody>
          <a:bodyPr>
            <a:noAutofit/>
          </a:bodyPr>
          <a:lstStyle/>
          <a:p>
            <a:pPr algn="ctr"/>
            <a:r>
              <a:rPr lang="fr-FR" sz="11500" i="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adley Hand ITC" pitchFamily="66" charset="0"/>
              </a:rPr>
              <a:t>Les </a:t>
            </a:r>
            <a:r>
              <a:rPr lang="fr-FR" sz="11500" i="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adley Hand ITC" pitchFamily="66" charset="0"/>
              </a:rPr>
              <a:t>jointures</a:t>
            </a:r>
            <a:endParaRPr lang="fr-FR" sz="11500" i="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Bradley Hand ITC" pitchFamily="66" charset="0"/>
            </a:endParaRPr>
          </a:p>
        </p:txBody>
      </p:sp>
    </p:spTree>
    <p:extLst>
      <p:ext uri="{BB962C8B-B14F-4D97-AF65-F5344CB8AC3E}">
        <p14:creationId xmlns:p14="http://schemas.microsoft.com/office/powerpoint/2010/main" val="2187817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9600" dirty="0" smtClean="0">
                <a:latin typeface="Bradley Hand ITC" pitchFamily="66" charset="0"/>
              </a:rPr>
              <a:t>Introduction</a:t>
            </a:r>
            <a:r>
              <a:rPr lang="fr-FR" sz="9600" dirty="0" smtClean="0"/>
              <a:t> :</a:t>
            </a:r>
            <a:endParaRPr lang="fr-FR" sz="9600" dirty="0"/>
          </a:p>
        </p:txBody>
      </p:sp>
      <p:sp>
        <p:nvSpPr>
          <p:cNvPr id="3" name="Espace réservé du contenu 2"/>
          <p:cNvSpPr>
            <a:spLocks noGrp="1"/>
          </p:cNvSpPr>
          <p:nvPr>
            <p:ph idx="1"/>
          </p:nvPr>
        </p:nvSpPr>
        <p:spPr>
          <a:xfrm>
            <a:off x="609600" y="1600200"/>
            <a:ext cx="7924800" cy="4565104"/>
          </a:xfrm>
        </p:spPr>
        <p:txBody>
          <a:bodyPr>
            <a:noAutofit/>
          </a:bodyPr>
          <a:lstStyle/>
          <a:p>
            <a:r>
              <a:rPr lang="fr-FR" sz="3600" dirty="0"/>
              <a:t>Une jointure est un moyen de regrouper plusieurs tables d’une ou plusieurs bases de données en même temps afin d’analyser des données. Elles peuvent s’utiliser pour faire des Select, des Insert, des Update, des </a:t>
            </a:r>
            <a:r>
              <a:rPr lang="fr-FR" sz="3600" dirty="0" err="1"/>
              <a:t>Delete</a:t>
            </a:r>
            <a:r>
              <a:rPr lang="fr-FR" sz="3600" dirty="0"/>
              <a:t>, etc.</a:t>
            </a:r>
          </a:p>
        </p:txBody>
      </p:sp>
    </p:spTree>
    <p:extLst>
      <p:ext uri="{BB962C8B-B14F-4D97-AF65-F5344CB8AC3E}">
        <p14:creationId xmlns:p14="http://schemas.microsoft.com/office/powerpoint/2010/main" val="2705481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6600" dirty="0" smtClean="0"/>
              <a:t>Les Mots Clés</a:t>
            </a:r>
            <a:endParaRPr lang="fr-FR" sz="6600" dirty="0"/>
          </a:p>
        </p:txBody>
      </p:sp>
      <p:sp>
        <p:nvSpPr>
          <p:cNvPr id="3" name="Espace réservé du contenu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fr-FR" b="1" dirty="0">
                <a:ln w="50800"/>
                <a:latin typeface="SimSun" pitchFamily="2" charset="-122"/>
                <a:ea typeface="SimSun" pitchFamily="2" charset="-122"/>
              </a:rPr>
              <a:t>INNER </a:t>
            </a:r>
            <a:r>
              <a:rPr lang="fr-FR" b="1" dirty="0" smtClean="0">
                <a:ln w="50800"/>
                <a:latin typeface="SimSun" pitchFamily="2" charset="-122"/>
                <a:ea typeface="SimSun" pitchFamily="2" charset="-122"/>
              </a:rPr>
              <a:t>JOIN</a:t>
            </a:r>
          </a:p>
          <a:p>
            <a:r>
              <a:rPr lang="fr-FR" b="1" dirty="0">
                <a:ln w="50800"/>
                <a:latin typeface="SimSun" pitchFamily="2" charset="-122"/>
                <a:ea typeface="SimSun" pitchFamily="2" charset="-122"/>
              </a:rPr>
              <a:t>CROSS JOIN </a:t>
            </a:r>
            <a:endParaRPr lang="fr-FR" b="1" dirty="0" smtClean="0">
              <a:ln w="50800"/>
              <a:latin typeface="SimSun" pitchFamily="2" charset="-122"/>
              <a:ea typeface="SimSun" pitchFamily="2" charset="-122"/>
            </a:endParaRPr>
          </a:p>
          <a:p>
            <a:r>
              <a:rPr lang="fr-FR" b="1" dirty="0">
                <a:ln w="50800"/>
                <a:latin typeface="SimSun" pitchFamily="2" charset="-122"/>
                <a:ea typeface="SimSun" pitchFamily="2" charset="-122"/>
              </a:rPr>
              <a:t>LEFT </a:t>
            </a:r>
            <a:r>
              <a:rPr lang="fr-FR" b="1" dirty="0" smtClean="0">
                <a:ln w="50800"/>
                <a:latin typeface="SimSun" pitchFamily="2" charset="-122"/>
                <a:ea typeface="SimSun" pitchFamily="2" charset="-122"/>
              </a:rPr>
              <a:t>JOIN</a:t>
            </a:r>
          </a:p>
          <a:p>
            <a:r>
              <a:rPr lang="fr-FR" b="1" dirty="0">
                <a:ln w="50800"/>
                <a:latin typeface="SimSun" pitchFamily="2" charset="-122"/>
                <a:ea typeface="SimSun" pitchFamily="2" charset="-122"/>
              </a:rPr>
              <a:t>RIGHT </a:t>
            </a:r>
            <a:r>
              <a:rPr lang="fr-FR" b="1" dirty="0" smtClean="0">
                <a:ln w="50800"/>
                <a:latin typeface="SimSun" pitchFamily="2" charset="-122"/>
                <a:ea typeface="SimSun" pitchFamily="2" charset="-122"/>
              </a:rPr>
              <a:t>JOIN</a:t>
            </a:r>
          </a:p>
          <a:p>
            <a:r>
              <a:rPr lang="fr-FR" b="1" dirty="0">
                <a:ln w="50800"/>
                <a:latin typeface="SimSun" pitchFamily="2" charset="-122"/>
                <a:ea typeface="SimSun" pitchFamily="2" charset="-122"/>
              </a:rPr>
              <a:t>FULL JOIN </a:t>
            </a:r>
            <a:endParaRPr lang="fr-FR" b="1" dirty="0" smtClean="0">
              <a:ln w="50800"/>
              <a:latin typeface="SimSun" pitchFamily="2" charset="-122"/>
              <a:ea typeface="SimSun" pitchFamily="2" charset="-122"/>
            </a:endParaRPr>
          </a:p>
          <a:p>
            <a:r>
              <a:rPr lang="fr-FR" b="1" dirty="0">
                <a:ln w="50800"/>
                <a:latin typeface="SimSun" pitchFamily="2" charset="-122"/>
                <a:ea typeface="SimSun" pitchFamily="2" charset="-122"/>
              </a:rPr>
              <a:t>SELF </a:t>
            </a:r>
            <a:r>
              <a:rPr lang="fr-FR" b="1" dirty="0" smtClean="0">
                <a:ln w="50800"/>
                <a:latin typeface="SimSun" pitchFamily="2" charset="-122"/>
                <a:ea typeface="SimSun" pitchFamily="2" charset="-122"/>
              </a:rPr>
              <a:t>JOIN</a:t>
            </a:r>
          </a:p>
          <a:p>
            <a:r>
              <a:rPr lang="fr-FR" b="1" dirty="0">
                <a:ln w="50800"/>
                <a:latin typeface="SimSun" pitchFamily="2" charset="-122"/>
                <a:ea typeface="SimSun" pitchFamily="2" charset="-122"/>
              </a:rPr>
              <a:t>NATURAL </a:t>
            </a:r>
            <a:r>
              <a:rPr lang="fr-FR" b="1" dirty="0" smtClean="0">
                <a:ln w="50800"/>
                <a:latin typeface="SimSun" pitchFamily="2" charset="-122"/>
                <a:ea typeface="SimSun" pitchFamily="2" charset="-122"/>
              </a:rPr>
              <a:t>JOIN</a:t>
            </a:r>
          </a:p>
          <a:p>
            <a:r>
              <a:rPr lang="fr-FR" b="1" dirty="0">
                <a:ln w="50800"/>
                <a:latin typeface="SimSun" pitchFamily="2" charset="-122"/>
                <a:ea typeface="SimSun" pitchFamily="2" charset="-122"/>
              </a:rPr>
              <a:t>UNION JOIN</a:t>
            </a:r>
          </a:p>
        </p:txBody>
      </p:sp>
    </p:spTree>
    <p:extLst>
      <p:ext uri="{BB962C8B-B14F-4D97-AF65-F5344CB8AC3E}">
        <p14:creationId xmlns:p14="http://schemas.microsoft.com/office/powerpoint/2010/main" val="4274576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60648"/>
            <a:ext cx="8229600" cy="722344"/>
          </a:xfrm>
        </p:spPr>
        <p:txBody>
          <a:bodyPr>
            <a:normAutofit fontScale="90000"/>
          </a:bodyPr>
          <a:lstStyle/>
          <a:p>
            <a:r>
              <a:rPr lang="fr-FR" dirty="0" smtClean="0"/>
              <a:t>Requête select simple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89096"/>
            <a:ext cx="8784976" cy="5608256"/>
          </a:xfrm>
        </p:spPr>
      </p:pic>
    </p:spTree>
    <p:extLst>
      <p:ext uri="{BB962C8B-B14F-4D97-AF65-F5344CB8AC3E}">
        <p14:creationId xmlns:p14="http://schemas.microsoft.com/office/powerpoint/2010/main" val="167441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340768"/>
            <a:ext cx="8856984" cy="5256584"/>
          </a:xfrm>
        </p:spPr>
      </p:pic>
      <p:sp>
        <p:nvSpPr>
          <p:cNvPr id="5" name="Titre 1"/>
          <p:cNvSpPr>
            <a:spLocks noGrp="1"/>
          </p:cNvSpPr>
          <p:nvPr>
            <p:ph type="title"/>
          </p:nvPr>
        </p:nvSpPr>
        <p:spPr>
          <a:xfrm>
            <a:off x="457200" y="404664"/>
            <a:ext cx="7715200" cy="864096"/>
          </a:xfrm>
        </p:spPr>
        <p:txBody>
          <a:bodyPr>
            <a:normAutofit/>
          </a:bodyPr>
          <a:lstStyle/>
          <a:p>
            <a:r>
              <a:rPr lang="fr-FR" dirty="0" smtClean="0"/>
              <a:t>Requête select simple</a:t>
            </a:r>
            <a:endParaRPr lang="fr-FR" dirty="0"/>
          </a:p>
        </p:txBody>
      </p:sp>
    </p:spTree>
    <p:extLst>
      <p:ext uri="{BB962C8B-B14F-4D97-AF65-F5344CB8AC3E}">
        <p14:creationId xmlns:p14="http://schemas.microsoft.com/office/powerpoint/2010/main" val="223215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792088"/>
          </a:xfrm>
        </p:spPr>
        <p:txBody>
          <a:bodyPr>
            <a:normAutofit fontScale="90000"/>
          </a:bodyPr>
          <a:lstStyle/>
          <a:p>
            <a:r>
              <a:rPr lang="fr-FR" dirty="0"/>
              <a:t>Requête select </a:t>
            </a:r>
            <a:r>
              <a:rPr lang="fr-FR" dirty="0" smtClean="0"/>
              <a:t>entre deux table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340768"/>
            <a:ext cx="8563489" cy="5184576"/>
          </a:xfrm>
        </p:spPr>
      </p:pic>
    </p:spTree>
    <p:extLst>
      <p:ext uri="{BB962C8B-B14F-4D97-AF65-F5344CB8AC3E}">
        <p14:creationId xmlns:p14="http://schemas.microsoft.com/office/powerpoint/2010/main" val="66135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ressources</a:t>
            </a:r>
          </a:p>
        </p:txBody>
      </p:sp>
      <p:sp>
        <p:nvSpPr>
          <p:cNvPr id="3" name="Espace réservé du contenu 2"/>
          <p:cNvSpPr>
            <a:spLocks noGrp="1"/>
          </p:cNvSpPr>
          <p:nvPr>
            <p:ph idx="1"/>
          </p:nvPr>
        </p:nvSpPr>
        <p:spPr/>
        <p:txBody>
          <a:bodyPr/>
          <a:lstStyle/>
          <a:p>
            <a:r>
              <a:rPr lang="fr-FR" dirty="0">
                <a:solidFill>
                  <a:srgbClr val="FF0000"/>
                </a:solidFill>
                <a:hlinkClick r:id="rId2"/>
              </a:rPr>
              <a:t>https://sql.sh/cours/jointures</a:t>
            </a:r>
            <a:endParaRPr lang="fr-FR" dirty="0">
              <a:solidFill>
                <a:srgbClr val="FF0000"/>
              </a:solidFill>
            </a:endParaRPr>
          </a:p>
        </p:txBody>
      </p:sp>
    </p:spTree>
    <p:extLst>
      <p:ext uri="{BB962C8B-B14F-4D97-AF65-F5344CB8AC3E}">
        <p14:creationId xmlns:p14="http://schemas.microsoft.com/office/powerpoint/2010/main" val="2700193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507</TotalTime>
  <Words>68</Words>
  <Application>Microsoft Office PowerPoint</Application>
  <PresentationFormat>Affichage à l'écran (4:3)</PresentationFormat>
  <Paragraphs>17</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Débit</vt:lpstr>
      <vt:lpstr>Les jointures</vt:lpstr>
      <vt:lpstr>Introduction :</vt:lpstr>
      <vt:lpstr>Les Mots Clés</vt:lpstr>
      <vt:lpstr>Requête select simple</vt:lpstr>
      <vt:lpstr>Requête select simple</vt:lpstr>
      <vt:lpstr>Requête select entre deux table</vt:lpstr>
      <vt:lpstr>ressources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jointures</dc:title>
  <dc:creator>Mustapha</dc:creator>
  <cp:lastModifiedBy>Mustapha</cp:lastModifiedBy>
  <cp:revision>25</cp:revision>
  <dcterms:created xsi:type="dcterms:W3CDTF">2019-09-20T09:32:57Z</dcterms:created>
  <dcterms:modified xsi:type="dcterms:W3CDTF">2019-10-03T16:27:57Z</dcterms:modified>
</cp:coreProperties>
</file>