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108" y="-7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91618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1258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829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480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46846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08471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40676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5972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8152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9442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17047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886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6665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5628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3930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71244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7348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10/3/2019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6017961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75" r:id="rId6"/>
    <p:sldLayoutId id="2147483676" r:id="rId7"/>
    <p:sldLayoutId id="2147483677" r:id="rId8"/>
    <p:sldLayoutId id="2147483678" r:id="rId9"/>
    <p:sldLayoutId id="2147483679" r:id="rId10"/>
    <p:sldLayoutId id="2147483686"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064B1EB-F202-49A5-A913-9009FB877A28}"/>
              </a:ext>
            </a:extLst>
          </p:cNvPr>
          <p:cNvPicPr>
            <a:picLocks noChangeAspect="1"/>
          </p:cNvPicPr>
          <p:nvPr/>
        </p:nvPicPr>
        <p:blipFill rotWithShape="1">
          <a:blip r:embed="rId3">
            <a:alphaModFix amt="35000"/>
          </a:blip>
          <a:srcRect t="6034" b="9380"/>
          <a:stretch/>
        </p:blipFill>
        <p:spPr>
          <a:xfrm>
            <a:off x="20" y="10"/>
            <a:ext cx="12191980" cy="6857990"/>
          </a:xfrm>
          <a:prstGeom prst="rect">
            <a:avLst/>
          </a:prstGeom>
        </p:spPr>
      </p:pic>
      <p:sp>
        <p:nvSpPr>
          <p:cNvPr id="2" name="Titre 1">
            <a:extLst>
              <a:ext uri="{FF2B5EF4-FFF2-40B4-BE49-F238E27FC236}">
                <a16:creationId xmlns:a16="http://schemas.microsoft.com/office/drawing/2014/main" xmlns="" id="{21033316-F28D-49F5-843D-BF6075C4E777}"/>
              </a:ext>
            </a:extLst>
          </p:cNvPr>
          <p:cNvSpPr>
            <a:spLocks noGrp="1"/>
          </p:cNvSpPr>
          <p:nvPr>
            <p:ph type="ctrTitle"/>
          </p:nvPr>
        </p:nvSpPr>
        <p:spPr>
          <a:xfrm>
            <a:off x="1370693" y="1769540"/>
            <a:ext cx="9440034" cy="1828801"/>
          </a:xfrm>
        </p:spPr>
        <p:txBody>
          <a:bodyPr>
            <a:normAutofit/>
          </a:bodyPr>
          <a:lstStyle/>
          <a:p>
            <a:r>
              <a:rPr lang="fr-FR" sz="9600" b="1" i="1" u="sng" dirty="0">
                <a:solidFill>
                  <a:schemeClr val="bg2">
                    <a:lumMod val="50000"/>
                    <a:lumOff val="50000"/>
                  </a:schemeClr>
                </a:solidFill>
                <a:latin typeface="Baskerville Old Face" pitchFamily="18" charset="0"/>
              </a:rPr>
              <a:t>Jointure</a:t>
            </a:r>
          </a:p>
        </p:txBody>
      </p:sp>
    </p:spTree>
    <p:extLst>
      <p:ext uri="{BB962C8B-B14F-4D97-AF65-F5344CB8AC3E}">
        <p14:creationId xmlns:p14="http://schemas.microsoft.com/office/powerpoint/2010/main" val="299027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08366B-6BD2-4C7C-AABE-3993B00A45A6}"/>
              </a:ext>
            </a:extLst>
          </p:cNvPr>
          <p:cNvSpPr>
            <a:spLocks noGrp="1"/>
          </p:cNvSpPr>
          <p:nvPr>
            <p:ph type="title"/>
          </p:nvPr>
        </p:nvSpPr>
        <p:spPr/>
        <p:txBody>
          <a:bodyPr/>
          <a:lstStyle/>
          <a:p>
            <a:r>
              <a:rPr lang="fr-FR" b="1" u="sng" dirty="0">
                <a:solidFill>
                  <a:schemeClr val="accent1">
                    <a:lumMod val="75000"/>
                  </a:schemeClr>
                </a:solidFill>
              </a:rPr>
              <a:t>Définition</a:t>
            </a:r>
          </a:p>
        </p:txBody>
      </p:sp>
      <p:sp>
        <p:nvSpPr>
          <p:cNvPr id="3" name="Espace réservé du contenu 2">
            <a:extLst>
              <a:ext uri="{FF2B5EF4-FFF2-40B4-BE49-F238E27FC236}">
                <a16:creationId xmlns:a16="http://schemas.microsoft.com/office/drawing/2014/main" xmlns="" id="{6D9CAEE6-770B-4011-B76E-CA7E5BAE300E}"/>
              </a:ext>
            </a:extLst>
          </p:cNvPr>
          <p:cNvSpPr>
            <a:spLocks noGrp="1"/>
          </p:cNvSpPr>
          <p:nvPr>
            <p:ph idx="1"/>
          </p:nvPr>
        </p:nvSpPr>
        <p:spPr/>
        <p:txBody>
          <a:bodyPr/>
          <a:lstStyle/>
          <a:p>
            <a:r>
              <a:rPr lang="fr-FR" dirty="0"/>
              <a:t> </a:t>
            </a:r>
            <a:r>
              <a:rPr lang="fr-FR" sz="3200" dirty="0"/>
              <a:t>la jointure ou appariement est l'opération permettant d’associer plusieurs tables ou vues de la base par le biais d’un lien logique de données entre les différentes tables ou vues, le lien étant vérifié par le biais d'un prédicat. Le résultat de l'opération est une nouvelle table</a:t>
            </a:r>
            <a:r>
              <a:rPr lang="fr-FR" dirty="0"/>
              <a:t>.</a:t>
            </a:r>
          </a:p>
        </p:txBody>
      </p:sp>
    </p:spTree>
    <p:extLst>
      <p:ext uri="{BB962C8B-B14F-4D97-AF65-F5344CB8AC3E}">
        <p14:creationId xmlns:p14="http://schemas.microsoft.com/office/powerpoint/2010/main" val="272427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91362B1-DC31-42F0-8A6C-82621089E10B}"/>
              </a:ext>
            </a:extLst>
          </p:cNvPr>
          <p:cNvSpPr>
            <a:spLocks noGrp="1"/>
          </p:cNvSpPr>
          <p:nvPr>
            <p:ph type="title"/>
          </p:nvPr>
        </p:nvSpPr>
        <p:spPr/>
        <p:txBody>
          <a:bodyPr/>
          <a:lstStyle/>
          <a:p>
            <a:r>
              <a:rPr lang="fr-FR" i="1" u="sng" dirty="0">
                <a:solidFill>
                  <a:schemeClr val="accent1">
                    <a:lumMod val="75000"/>
                  </a:schemeClr>
                </a:solidFill>
              </a:rPr>
              <a:t>Mot clé</a:t>
            </a:r>
          </a:p>
        </p:txBody>
      </p:sp>
      <p:sp>
        <p:nvSpPr>
          <p:cNvPr id="3" name="Espace réservé du contenu 2">
            <a:extLst>
              <a:ext uri="{FF2B5EF4-FFF2-40B4-BE49-F238E27FC236}">
                <a16:creationId xmlns:a16="http://schemas.microsoft.com/office/drawing/2014/main" xmlns="" id="{FE5CAB1C-D454-4BE6-A160-B2C709D176B4}"/>
              </a:ext>
            </a:extLst>
          </p:cNvPr>
          <p:cNvSpPr>
            <a:spLocks noGrp="1"/>
          </p:cNvSpPr>
          <p:nvPr>
            <p:ph idx="1"/>
          </p:nvPr>
        </p:nvSpPr>
        <p:spPr/>
        <p:txBody>
          <a:bodyPr/>
          <a:lstStyle/>
          <a:p>
            <a:r>
              <a:rPr lang="fr-FR" b="1" dirty="0" smtClean="0">
                <a:effectLst/>
              </a:rPr>
              <a:t>INNER JOIN</a:t>
            </a:r>
            <a:endParaRPr lang="fr-FR" b="1" dirty="0" smtClean="0">
              <a:effectLst/>
            </a:endParaRPr>
          </a:p>
          <a:p>
            <a:r>
              <a:rPr lang="fr-FR" b="1" dirty="0" smtClean="0">
                <a:effectLst/>
              </a:rPr>
              <a:t>CROSS JOIN</a:t>
            </a:r>
          </a:p>
          <a:p>
            <a:r>
              <a:rPr lang="fr-FR" b="1" dirty="0" smtClean="0">
                <a:effectLst/>
              </a:rPr>
              <a:t>LEFT JOIN</a:t>
            </a:r>
          </a:p>
          <a:p>
            <a:r>
              <a:rPr lang="fr-FR" b="1" dirty="0" smtClean="0">
                <a:effectLst/>
              </a:rPr>
              <a:t>RIGHT JOIN</a:t>
            </a:r>
          </a:p>
          <a:p>
            <a:r>
              <a:rPr lang="fr-FR" b="1" dirty="0" smtClean="0">
                <a:effectLst/>
              </a:rPr>
              <a:t>FULL JOIN</a:t>
            </a:r>
          </a:p>
          <a:p>
            <a:r>
              <a:rPr lang="fr-FR" b="1" dirty="0" smtClean="0">
                <a:effectLst/>
              </a:rPr>
              <a:t>SELF JOIN</a:t>
            </a:r>
          </a:p>
          <a:p>
            <a:r>
              <a:rPr lang="fr-FR" b="1" dirty="0" smtClean="0">
                <a:effectLst/>
              </a:rPr>
              <a:t>NATURAL JOIN</a:t>
            </a:r>
            <a:endParaRPr lang="fr-FR" b="1" dirty="0">
              <a:effectLst/>
            </a:endParaRPr>
          </a:p>
          <a:p>
            <a:endParaRPr lang="fr-FR" dirty="0"/>
          </a:p>
        </p:txBody>
      </p:sp>
    </p:spTree>
    <p:extLst>
      <p:ext uri="{BB962C8B-B14F-4D97-AF65-F5344CB8AC3E}">
        <p14:creationId xmlns:p14="http://schemas.microsoft.com/office/powerpoint/2010/main" val="418615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solidFill>
                  <a:schemeClr val="accent1">
                    <a:lumMod val="75000"/>
                  </a:schemeClr>
                </a:solidFill>
              </a:rPr>
              <a:t>EXAMPLES</a:t>
            </a:r>
            <a:endParaRPr lang="fr-FR" u="sng" dirty="0">
              <a:solidFill>
                <a:schemeClr val="accent1">
                  <a:lumMod val="75000"/>
                </a:schemeClr>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154" y="1735014"/>
            <a:ext cx="11324491" cy="4923693"/>
          </a:xfrm>
        </p:spPr>
      </p:pic>
    </p:spTree>
    <p:extLst>
      <p:ext uri="{BB962C8B-B14F-4D97-AF65-F5344CB8AC3E}">
        <p14:creationId xmlns:p14="http://schemas.microsoft.com/office/powerpoint/2010/main" val="397362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62" y="937846"/>
            <a:ext cx="11746523" cy="4994031"/>
          </a:xfrm>
        </p:spPr>
      </p:pic>
    </p:spTree>
    <p:extLst>
      <p:ext uri="{BB962C8B-B14F-4D97-AF65-F5344CB8AC3E}">
        <p14:creationId xmlns:p14="http://schemas.microsoft.com/office/powerpoint/2010/main" val="30753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23" y="586153"/>
            <a:ext cx="11793415" cy="5931877"/>
          </a:xfrm>
        </p:spPr>
      </p:pic>
    </p:spTree>
    <p:extLst>
      <p:ext uri="{BB962C8B-B14F-4D97-AF65-F5344CB8AC3E}">
        <p14:creationId xmlns:p14="http://schemas.microsoft.com/office/powerpoint/2010/main" val="1340216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C3A21"/>
      </a:dk2>
      <a:lt2>
        <a:srgbClr val="E5E2E8"/>
      </a:lt2>
      <a:accent1>
        <a:srgbClr val="99A842"/>
      </a:accent1>
      <a:accent2>
        <a:srgbClr val="6EB13B"/>
      </a:accent2>
      <a:accent3>
        <a:srgbClr val="48B547"/>
      </a:accent3>
      <a:accent4>
        <a:srgbClr val="3BB164"/>
      </a:accent4>
      <a:accent5>
        <a:srgbClr val="46B198"/>
      </a:accent5>
      <a:accent6>
        <a:srgbClr val="3B9CB1"/>
      </a:accent6>
      <a:hlink>
        <a:srgbClr val="318D94"/>
      </a:hlink>
      <a:folHlink>
        <a:srgbClr val="7F7F7F"/>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25</TotalTime>
  <Words>69</Words>
  <Application>Microsoft Office PowerPoint</Application>
  <PresentationFormat>Personnalisé</PresentationFormat>
  <Paragraphs>12</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SlateVTI</vt:lpstr>
      <vt:lpstr>Jointure</vt:lpstr>
      <vt:lpstr>Définition</vt:lpstr>
      <vt:lpstr>Mot clé</vt:lpstr>
      <vt:lpstr>EXAMPLES</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Stagiaire</dc:creator>
  <cp:lastModifiedBy>mouad</cp:lastModifiedBy>
  <cp:revision>4</cp:revision>
  <dcterms:created xsi:type="dcterms:W3CDTF">2019-10-01T13:30:28Z</dcterms:created>
  <dcterms:modified xsi:type="dcterms:W3CDTF">2019-10-03T09:41:08Z</dcterms:modified>
</cp:coreProperties>
</file>