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27/09/2019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27/09/2019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27/09/2019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27/09/2019</a:t>
            </a:fld>
            <a:endParaRPr lang="fr-BE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27/09/2019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27/09/2019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27/09/2019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27/09/2019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Structured_Query_Langua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4282" y="2500306"/>
            <a:ext cx="6480048" cy="2301240"/>
          </a:xfrm>
        </p:spPr>
        <p:txBody>
          <a:bodyPr>
            <a:normAutofit/>
          </a:bodyPr>
          <a:lstStyle/>
          <a:p>
            <a:r>
              <a:rPr lang="fr-FR" sz="6000" dirty="0" smtClean="0">
                <a:solidFill>
                  <a:srgbClr val="7030A0"/>
                </a:solidFill>
              </a:rPr>
              <a:t>Présentation</a:t>
            </a:r>
            <a:endParaRPr lang="fr-FR" sz="6000" dirty="0">
              <a:solidFill>
                <a:srgbClr val="7030A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31200" y="0"/>
            <a:ext cx="4412800" cy="357190"/>
          </a:xfrm>
        </p:spPr>
        <p:txBody>
          <a:bodyPr/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00B050"/>
                </a:solidFill>
              </a:rPr>
              <a:t>Langage </a:t>
            </a:r>
            <a:r>
              <a:rPr lang="fr-FR" sz="3600" b="1" dirty="0" smtClean="0">
                <a:solidFill>
                  <a:srgbClr val="00B050"/>
                </a:solidFill>
              </a:rPr>
              <a:t>de contrôle des transactions</a:t>
            </a:r>
            <a:endParaRPr lang="fr-FR" sz="3600" dirty="0">
              <a:solidFill>
                <a:srgbClr val="00B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785926"/>
            <a:ext cx="86868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Le  </a:t>
            </a:r>
            <a:r>
              <a:rPr lang="fr-FR" b="1" dirty="0" smtClean="0"/>
              <a:t>LCT </a:t>
            </a:r>
            <a:r>
              <a:rPr lang="fr-FR" dirty="0" smtClean="0"/>
              <a:t>est </a:t>
            </a:r>
            <a:r>
              <a:rPr lang="fr-FR" dirty="0" smtClean="0"/>
              <a:t>un langage de programmation assujetti au </a:t>
            </a:r>
            <a:r>
              <a:rPr lang="fr-FR" dirty="0" smtClean="0">
                <a:hlinkClick r:id="rId2" tooltip="Structured Query Language"/>
              </a:rPr>
              <a:t>SQL</a:t>
            </a:r>
            <a:r>
              <a:rPr lang="fr-FR" dirty="0" smtClean="0"/>
              <a:t>.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 Langage de Contrôle de Transaction (LCT) pour la gestion des transactions (validation ou annulation de modifications de données dans la BD)</a:t>
            </a:r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43844" y="0"/>
            <a:ext cx="1400156" cy="368280"/>
          </a:xfrm>
        </p:spPr>
        <p:txBody>
          <a:bodyPr>
            <a:normAutofit/>
          </a:bodyPr>
          <a:lstStyle/>
          <a:p>
            <a:endParaRPr lang="fr-FR" sz="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000108"/>
            <a:ext cx="7467600" cy="4525963"/>
          </a:xfrm>
        </p:spPr>
        <p:txBody>
          <a:bodyPr/>
          <a:lstStyle/>
          <a:p>
            <a:r>
              <a:rPr lang="fr-FR" dirty="0" smtClean="0"/>
              <a:t>Il est utilisé pour le contrôle transactionnel dans une base de données, 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/>
              <a:t>CàD</a:t>
            </a:r>
            <a:r>
              <a:rPr lang="fr-FR" dirty="0" smtClean="0"/>
              <a:t> les caractéristiques des transactions, la validation et l’annulation des modifications</a:t>
            </a:r>
            <a:r>
              <a:rPr lang="fr-FR" dirty="0" smtClean="0"/>
              <a:t>.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Exemple de commandes : COMMIT ROLLBACK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20</Words>
  <PresentationFormat>Affichage à l'écran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Technique</vt:lpstr>
      <vt:lpstr>Présentation</vt:lpstr>
      <vt:lpstr>Langage de contrôle des transactions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ACER</dc:creator>
  <cp:lastModifiedBy>ACER</cp:lastModifiedBy>
  <cp:revision>1</cp:revision>
  <dcterms:created xsi:type="dcterms:W3CDTF">2019-09-27T22:04:51Z</dcterms:created>
  <dcterms:modified xsi:type="dcterms:W3CDTF">2019-09-27T22:27:55Z</dcterms:modified>
</cp:coreProperties>
</file>