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AF593A-B642-43C9-8A6C-E967B8BC521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5BEBC7-596B-4169-B13C-F474AF506EF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944216"/>
          </a:xfrm>
        </p:spPr>
        <p:txBody>
          <a:bodyPr>
            <a:noAutofit/>
          </a:bodyPr>
          <a:lstStyle/>
          <a:p>
            <a:r>
              <a:rPr lang="fr-FR" sz="48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du mot SQL Server</a:t>
            </a:r>
            <a:br>
              <a:rPr lang="fr-FR" sz="48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800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3672408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b="1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SQL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 désigne couramment un serveur de base de données. La définition du SQL</a:t>
            </a:r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 est étroitement liée à celle du langage SQL (</a:t>
            </a:r>
            <a:r>
              <a:rPr lang="fr-FR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Structured</a:t>
            </a: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 </a:t>
            </a:r>
            <a:r>
              <a:rPr lang="fr-FR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Query</a:t>
            </a: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 </a:t>
            </a:r>
            <a:r>
              <a:rPr lang="fr-FR" u="sng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 tooltip="sql"/>
              </a:rPr>
              <a:t>Language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un langage informatique permettant d'exploiter des bases de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31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7776864" cy="5832648"/>
          </a:xfrm>
        </p:spPr>
      </p:pic>
    </p:spTree>
    <p:extLst>
      <p:ext uri="{BB962C8B-B14F-4D97-AF65-F5344CB8AC3E}">
        <p14:creationId xmlns:p14="http://schemas.microsoft.com/office/powerpoint/2010/main" val="21653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178962" cy="6120680"/>
          </a:xfrm>
        </p:spPr>
      </p:pic>
    </p:spTree>
    <p:extLst>
      <p:ext uri="{BB962C8B-B14F-4D97-AF65-F5344CB8AC3E}">
        <p14:creationId xmlns:p14="http://schemas.microsoft.com/office/powerpoint/2010/main" val="175363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04664"/>
            <a:ext cx="7982079" cy="5976664"/>
          </a:xfrm>
        </p:spPr>
      </p:pic>
    </p:spTree>
    <p:extLst>
      <p:ext uri="{BB962C8B-B14F-4D97-AF65-F5344CB8AC3E}">
        <p14:creationId xmlns:p14="http://schemas.microsoft.com/office/powerpoint/2010/main" val="390928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7804833" cy="5673949"/>
          </a:xfrm>
        </p:spPr>
      </p:pic>
    </p:spTree>
    <p:extLst>
      <p:ext uri="{BB962C8B-B14F-4D97-AF65-F5344CB8AC3E}">
        <p14:creationId xmlns:p14="http://schemas.microsoft.com/office/powerpoint/2010/main" val="147182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7986080" cy="5928079"/>
          </a:xfrm>
        </p:spPr>
      </p:pic>
    </p:spTree>
    <p:extLst>
      <p:ext uri="{BB962C8B-B14F-4D97-AF65-F5344CB8AC3E}">
        <p14:creationId xmlns:p14="http://schemas.microsoft.com/office/powerpoint/2010/main" val="184473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8078337" cy="6048672"/>
          </a:xfrm>
        </p:spPr>
      </p:pic>
    </p:spTree>
    <p:extLst>
      <p:ext uri="{BB962C8B-B14F-4D97-AF65-F5344CB8AC3E}">
        <p14:creationId xmlns:p14="http://schemas.microsoft.com/office/powerpoint/2010/main" val="312439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043378" cy="5992316"/>
          </a:xfrm>
        </p:spPr>
      </p:pic>
    </p:spTree>
    <p:extLst>
      <p:ext uri="{BB962C8B-B14F-4D97-AF65-F5344CB8AC3E}">
        <p14:creationId xmlns:p14="http://schemas.microsoft.com/office/powerpoint/2010/main" val="267562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8082738" cy="6048672"/>
          </a:xfrm>
        </p:spPr>
      </p:pic>
    </p:spTree>
    <p:extLst>
      <p:ext uri="{BB962C8B-B14F-4D97-AF65-F5344CB8AC3E}">
        <p14:creationId xmlns:p14="http://schemas.microsoft.com/office/powerpoint/2010/main" val="49968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133491" cy="6153629"/>
          </a:xfrm>
        </p:spPr>
      </p:pic>
    </p:spTree>
    <p:extLst>
      <p:ext uri="{BB962C8B-B14F-4D97-AF65-F5344CB8AC3E}">
        <p14:creationId xmlns:p14="http://schemas.microsoft.com/office/powerpoint/2010/main" val="307536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332656"/>
            <a:ext cx="8385055" cy="6264696"/>
          </a:xfrm>
        </p:spPr>
      </p:pic>
    </p:spTree>
    <p:extLst>
      <p:ext uri="{BB962C8B-B14F-4D97-AF65-F5344CB8AC3E}">
        <p14:creationId xmlns:p14="http://schemas.microsoft.com/office/powerpoint/2010/main" val="150920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mots clés</a:t>
            </a:r>
            <a:endParaRPr lang="fr-FR" sz="66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sql"/>
              </a:rPr>
              <a:t>SQL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SGBD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503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7272808" cy="6369650"/>
          </a:xfrm>
        </p:spPr>
      </p:pic>
    </p:spTree>
    <p:extLst>
      <p:ext uri="{BB962C8B-B14F-4D97-AF65-F5344CB8AC3E}">
        <p14:creationId xmlns:p14="http://schemas.microsoft.com/office/powerpoint/2010/main" val="168210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2952328"/>
          </a:xfrm>
        </p:spPr>
        <p:txBody>
          <a:bodyPr/>
          <a:lstStyle/>
          <a:p>
            <a:r>
              <a:rPr lang="fr-FR" dirty="0" smtClean="0"/>
              <a:t>Comment installer SQL server par des étapes: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46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387910"/>
            <a:ext cx="7859728" cy="5849402"/>
          </a:xfrm>
        </p:spPr>
      </p:pic>
    </p:spTree>
    <p:extLst>
      <p:ext uri="{BB962C8B-B14F-4D97-AF65-F5344CB8AC3E}">
        <p14:creationId xmlns:p14="http://schemas.microsoft.com/office/powerpoint/2010/main" val="17163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7606887" cy="5573362"/>
          </a:xfrm>
        </p:spPr>
      </p:pic>
    </p:spTree>
    <p:extLst>
      <p:ext uri="{BB962C8B-B14F-4D97-AF65-F5344CB8AC3E}">
        <p14:creationId xmlns:p14="http://schemas.microsoft.com/office/powerpoint/2010/main" val="323752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227422" cy="5328592"/>
          </a:xfrm>
        </p:spPr>
      </p:pic>
    </p:spTree>
    <p:extLst>
      <p:ext uri="{BB962C8B-B14F-4D97-AF65-F5344CB8AC3E}">
        <p14:creationId xmlns:p14="http://schemas.microsoft.com/office/powerpoint/2010/main" val="90611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7398108" cy="5616624"/>
          </a:xfrm>
        </p:spPr>
      </p:pic>
    </p:spTree>
    <p:extLst>
      <p:ext uri="{BB962C8B-B14F-4D97-AF65-F5344CB8AC3E}">
        <p14:creationId xmlns:p14="http://schemas.microsoft.com/office/powerpoint/2010/main" val="145918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7559267" cy="5760640"/>
          </a:xfrm>
        </p:spPr>
      </p:pic>
    </p:spTree>
    <p:extLst>
      <p:ext uri="{BB962C8B-B14F-4D97-AF65-F5344CB8AC3E}">
        <p14:creationId xmlns:p14="http://schemas.microsoft.com/office/powerpoint/2010/main" val="332505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858972" cy="5760640"/>
          </a:xfrm>
        </p:spPr>
      </p:pic>
    </p:spTree>
    <p:extLst>
      <p:ext uri="{BB962C8B-B14F-4D97-AF65-F5344CB8AC3E}">
        <p14:creationId xmlns:p14="http://schemas.microsoft.com/office/powerpoint/2010/main" val="186075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</TotalTime>
  <Words>18</Words>
  <Application>Microsoft Office PowerPoint</Application>
  <PresentationFormat>Affichage à l'écran (4:3)</PresentationFormat>
  <Paragraphs>6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Exécutif</vt:lpstr>
      <vt:lpstr>Définition du mot SQL Server </vt:lpstr>
      <vt:lpstr>Les mots clés</vt:lpstr>
      <vt:lpstr>Comment installer SQL server par des étapes: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du mot SQL Server </dc:title>
  <dc:creator>Utilisateur Windows</dc:creator>
  <cp:lastModifiedBy>HP</cp:lastModifiedBy>
  <cp:revision>4</cp:revision>
  <dcterms:created xsi:type="dcterms:W3CDTF">2019-09-20T09:07:31Z</dcterms:created>
  <dcterms:modified xsi:type="dcterms:W3CDTF">2019-09-24T11:53:19Z</dcterms:modified>
</cp:coreProperties>
</file>