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6BC-8E78-4CCF-A7B2-8DF8460C404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tructured_Query_Language" TargetMode="External"/><Relationship Id="rId2" Type="http://schemas.openxmlformats.org/officeDocument/2006/relationships/hyperlink" Target="https://fr.wikipedia.org/wiki/Syst%C3%A8me_de_gestion_de_base_de_donn%C3%A9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Docker_(logiciel)" TargetMode="External"/><Relationship Id="rId5" Type="http://schemas.openxmlformats.org/officeDocument/2006/relationships/hyperlink" Target="https://fr.wikipedia.org/wiki/Microsoft" TargetMode="External"/><Relationship Id="rId4" Type="http://schemas.openxmlformats.org/officeDocument/2006/relationships/hyperlink" Target="https://fr.wikipedia.org/wiki/Base_de_donn%C3%A9es_relationnel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SQL Server Management Studio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79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 Management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Microsoft SQL Server</a:t>
            </a:r>
            <a:r>
              <a:rPr lang="fr-FR" dirty="0"/>
              <a:t> est un </a:t>
            </a:r>
            <a:r>
              <a:rPr lang="fr-FR" dirty="0">
                <a:hlinkClick r:id="rId2" tooltip="Système de gestion de base de données"/>
              </a:rPr>
              <a:t>système de gestion de base de données</a:t>
            </a:r>
            <a:r>
              <a:rPr lang="fr-FR" dirty="0"/>
              <a:t> (SGBD) en langage </a:t>
            </a:r>
            <a:r>
              <a:rPr lang="fr-FR" dirty="0">
                <a:hlinkClick r:id="rId3" tooltip="Structured Query Language"/>
              </a:rPr>
              <a:t>SQL</a:t>
            </a:r>
            <a:r>
              <a:rPr lang="fr-FR" dirty="0"/>
              <a:t> incorporant entre autres un SGBDR (SGBD </a:t>
            </a:r>
            <a:r>
              <a:rPr lang="fr-FR" dirty="0">
                <a:hlinkClick r:id="rId4" tooltip="Base de données relationnelle"/>
              </a:rPr>
              <a:t>relationnel</a:t>
            </a:r>
            <a:r>
              <a:rPr lang="fr-FR" dirty="0"/>
              <a:t> ») développé et commercialisé par la société </a:t>
            </a:r>
            <a:r>
              <a:rPr lang="fr-FR" dirty="0">
                <a:hlinkClick r:id="rId5" tooltip="Microsoft"/>
              </a:rPr>
              <a:t>Microsoft</a:t>
            </a:r>
            <a:r>
              <a:rPr lang="fr-FR" dirty="0"/>
              <a:t>. Il fonctionne sous les OS Windows et Linux (depuis mars 2016), mais il est possible de le lancer sur Mac OS via </a:t>
            </a:r>
            <a:r>
              <a:rPr lang="fr-FR" dirty="0">
                <a:hlinkClick r:id="rId6" tooltip="Docker (logiciel)"/>
              </a:rPr>
              <a:t>Docker</a:t>
            </a:r>
            <a:r>
              <a:rPr lang="fr-FR" dirty="0"/>
              <a:t>, car il en existe une version en téléchargement sur le site de </a:t>
            </a:r>
            <a:r>
              <a:rPr lang="fr-FR" dirty="0" smtClean="0"/>
              <a:t>Microsoft.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61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d’une Base de donnes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4040188" cy="3009395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76872"/>
            <a:ext cx="4041775" cy="3009841"/>
          </a:xfrm>
        </p:spPr>
      </p:pic>
    </p:spTree>
    <p:extLst>
      <p:ext uri="{BB962C8B-B14F-4D97-AF65-F5344CB8AC3E}">
        <p14:creationId xmlns:p14="http://schemas.microsoft.com/office/powerpoint/2010/main" val="365848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d’une Base de donnes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7643192" cy="3729475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d’une </a:t>
            </a:r>
            <a:r>
              <a:rPr lang="fr-FR" dirty="0" smtClean="0"/>
              <a:t>Table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7931224" cy="4104456"/>
          </a:xfrm>
        </p:spPr>
      </p:pic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687013"/>
      </p:ext>
    </p:extLst>
  </p:cSld>
  <p:clrMapOvr>
    <a:masterClrMapping/>
  </p:clrMapOvr>
</p:sld>
</file>

<file path=ppt/theme/theme1.xml><?xml version="1.0" encoding="utf-8"?>
<a:theme xmlns:a="http://schemas.openxmlformats.org/drawingml/2006/main" name="Mailles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22</TotalTime>
  <Words>24</Words>
  <Application>Microsoft Office PowerPoint</Application>
  <PresentationFormat>Affichage à l'écran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Mailles</vt:lpstr>
      <vt:lpstr>SQL Server Management Studio</vt:lpstr>
      <vt:lpstr>SQL Server Management Studio</vt:lpstr>
      <vt:lpstr>Creation d’une Base de donnes</vt:lpstr>
      <vt:lpstr>Creation d’une Base de donnes</vt:lpstr>
      <vt:lpstr>Creation d’une Table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Management Studio</dc:title>
  <dc:creator>Utilisateur Windows</dc:creator>
  <cp:lastModifiedBy>Utilisateur Windows</cp:lastModifiedBy>
  <cp:revision>2</cp:revision>
  <dcterms:created xsi:type="dcterms:W3CDTF">2019-09-24T13:53:44Z</dcterms:created>
  <dcterms:modified xsi:type="dcterms:W3CDTF">2019-09-24T14:16:18Z</dcterms:modified>
</cp:coreProperties>
</file>