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nandyang.info/formalin/index2.php?option=com_content&amp;do_pdf=1&amp;id=14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836712"/>
            <a:ext cx="8229600" cy="3960440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http://www.yinandyang.info/formalin/index2.php?option=com_content&amp;do_pdf=1&amp;id=140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6400800" cy="17526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91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http://www.yinandyang.info/formalin/index2.php?option=com_content&amp;do_pdf=1&amp;id=140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https://www.irit.fr/~Guillaume.Cabanac/enseignement/m2106/cm2.pdf</dc:title>
  <dc:creator>pro</dc:creator>
  <cp:lastModifiedBy>Omar</cp:lastModifiedBy>
  <cp:revision>2</cp:revision>
  <dcterms:created xsi:type="dcterms:W3CDTF">2019-09-30T11:47:09Z</dcterms:created>
  <dcterms:modified xsi:type="dcterms:W3CDTF">2019-10-01T13:18:23Z</dcterms:modified>
</cp:coreProperties>
</file>