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5A1BB4B-C61F-4658-A4B2-35A853265183}" type="datetimeFigureOut">
              <a:rPr lang="fr-FR" smtClean="0"/>
              <a:pPr/>
              <a:t>21/09/2019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9BCD570-AD1A-4E98-B7E2-C96849CE420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216024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rgbClr val="0070C0"/>
                </a:solidFill>
              </a:rPr>
              <a:t>Présentation de SQL Server</a:t>
            </a:r>
            <a:endParaRPr lang="fr-FR" sz="5400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1560" y="3284984"/>
            <a:ext cx="7488832" cy="3024336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</a:rPr>
              <a:t>Microsoft SQL </a:t>
            </a:r>
            <a:r>
              <a:rPr lang="fr-FR" dirty="0" smtClean="0">
                <a:solidFill>
                  <a:schemeClr val="tx1"/>
                </a:solidFill>
              </a:rPr>
              <a:t>Server, </a:t>
            </a:r>
            <a:r>
              <a:rPr lang="fr-FR" dirty="0" smtClean="0">
                <a:solidFill>
                  <a:schemeClr val="tx1"/>
                </a:solidFill>
              </a:rPr>
              <a:t>est un système de gestion de base de données (SGBD) en langage SQL incorporant entre autres un SGBDR (SGBD </a:t>
            </a:r>
            <a:r>
              <a:rPr lang="fr-FR" dirty="0" smtClean="0">
                <a:solidFill>
                  <a:srgbClr val="FF0000"/>
                </a:solidFill>
              </a:rPr>
              <a:t>relationnel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). développé </a:t>
            </a:r>
            <a:r>
              <a:rPr lang="fr-FR" dirty="0" smtClean="0">
                <a:solidFill>
                  <a:schemeClr val="tx1"/>
                </a:solidFill>
              </a:rPr>
              <a:t>et commercialisé par la société Microsoft.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34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8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77" r="3777"/>
          <a:stretch>
            <a:fillRect/>
          </a:stretch>
        </p:blipFill>
        <p:spPr>
          <a:xfrm>
            <a:off x="357158" y="714356"/>
            <a:ext cx="8358246" cy="571504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071802" y="2786058"/>
            <a:ext cx="4419600" cy="7620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9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99" r="1899"/>
          <a:stretch>
            <a:fillRect/>
          </a:stretch>
        </p:blipFill>
        <p:spPr>
          <a:xfrm>
            <a:off x="500034" y="428603"/>
            <a:ext cx="8215370" cy="592935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10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52" r="2752"/>
          <a:stretch>
            <a:fillRect/>
          </a:stretch>
        </p:blipFill>
        <p:spPr>
          <a:xfrm>
            <a:off x="500034" y="714356"/>
            <a:ext cx="8143932" cy="585791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1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972" r="1972"/>
          <a:stretch>
            <a:fillRect/>
          </a:stretch>
        </p:blipFill>
        <p:spPr>
          <a:xfrm>
            <a:off x="500034" y="642918"/>
            <a:ext cx="8286808" cy="5643601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1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58" r="2658"/>
          <a:stretch>
            <a:fillRect/>
          </a:stretch>
        </p:blipFill>
        <p:spPr>
          <a:xfrm>
            <a:off x="285720" y="571480"/>
            <a:ext cx="8501122" cy="578647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1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43" r="1743"/>
          <a:stretch>
            <a:fillRect/>
          </a:stretch>
        </p:blipFill>
        <p:spPr>
          <a:xfrm>
            <a:off x="357158" y="571480"/>
            <a:ext cx="8286808" cy="578647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57620" y="1928802"/>
            <a:ext cx="4419600" cy="762000"/>
          </a:xfrm>
        </p:spPr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dirty="0" smtClean="0">
                <a:solidFill>
                  <a:srgbClr val="0070C0"/>
                </a:solidFill>
              </a:rPr>
              <a:t>LES MOTS Clé</a:t>
            </a:r>
            <a:endParaRPr lang="fr-FR" sz="72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r>
              <a:rPr lang="fr-FR" dirty="0" smtClean="0"/>
              <a:t>SGBD</a:t>
            </a:r>
          </a:p>
          <a:p>
            <a:r>
              <a:rPr lang="fr-FR" dirty="0" smtClean="0"/>
              <a:t>SGBDR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12267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Espace réservé pour une image  4" descr="Capture1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93" r="2193"/>
          <a:stretch>
            <a:fillRect/>
          </a:stretch>
        </p:blipFill>
        <p:spPr>
          <a:xfrm>
            <a:off x="285720" y="857233"/>
            <a:ext cx="8643998" cy="571504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4282" y="214290"/>
            <a:ext cx="8572560" cy="776278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L'instalation de SQL Server</a:t>
            </a:r>
            <a:endParaRPr lang="fr-FR" sz="5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2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266" r="3266"/>
          <a:stretch>
            <a:fillRect/>
          </a:stretch>
        </p:blipFill>
        <p:spPr>
          <a:xfrm>
            <a:off x="357158" y="357166"/>
            <a:ext cx="8429684" cy="621510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3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48" r="2448"/>
          <a:stretch>
            <a:fillRect/>
          </a:stretch>
        </p:blipFill>
        <p:spPr>
          <a:xfrm>
            <a:off x="285720" y="571480"/>
            <a:ext cx="8429684" cy="5857915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4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48" r="2448"/>
          <a:stretch>
            <a:fillRect/>
          </a:stretch>
        </p:blipFill>
        <p:spPr>
          <a:xfrm>
            <a:off x="500034" y="714356"/>
            <a:ext cx="8091518" cy="550072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5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0" r="2870"/>
          <a:stretch>
            <a:fillRect/>
          </a:stretch>
        </p:blipFill>
        <p:spPr>
          <a:xfrm>
            <a:off x="428596" y="571480"/>
            <a:ext cx="8358246" cy="5929353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6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95" r="2795"/>
          <a:stretch>
            <a:fillRect/>
          </a:stretch>
        </p:blipFill>
        <p:spPr>
          <a:xfrm>
            <a:off x="428596" y="714356"/>
            <a:ext cx="8286808" cy="5786477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pour une image  4" descr="Capture7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95" r="3195"/>
          <a:stretch>
            <a:fillRect/>
          </a:stretch>
        </p:blipFill>
        <p:spPr>
          <a:xfrm>
            <a:off x="357158" y="571480"/>
            <a:ext cx="8501122" cy="6000791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</TotalTime>
  <Words>61</Words>
  <Application>Microsoft Office PowerPoint</Application>
  <PresentationFormat>Affichage à l'écran (4:3)</PresentationFormat>
  <Paragraphs>18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Solstice</vt:lpstr>
      <vt:lpstr>Présentation de SQL Server</vt:lpstr>
      <vt:lpstr>LES MOTS Clé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SQL Server</dc:title>
  <dc:creator>Utilisateur Windows</dc:creator>
  <cp:lastModifiedBy>lenovo</cp:lastModifiedBy>
  <cp:revision>7</cp:revision>
  <dcterms:created xsi:type="dcterms:W3CDTF">2019-09-20T08:47:16Z</dcterms:created>
  <dcterms:modified xsi:type="dcterms:W3CDTF">2019-09-21T12:52:57Z</dcterms:modified>
</cp:coreProperties>
</file>