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62" autoAdjust="0"/>
    <p:restoredTop sz="94662" autoAdjust="0"/>
  </p:normalViewPr>
  <p:slideViewPr>
    <p:cSldViewPr>
      <p:cViewPr varScale="1">
        <p:scale>
          <a:sx n="70" d="100"/>
          <a:sy n="70" d="100"/>
        </p:scale>
        <p:origin x="-114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Modifiez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F4AFBAB-0A65-4D35-BB2A-F01A38374F9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extLst/>
          </a:lstStyle>
          <a:p>
            <a:fld id="{BC3DF318-BA5A-4E50-86E2-405E3B32434A}" type="datetimeFigureOut">
              <a:rPr lang="fr-FR" smtClean="0"/>
              <a:t>23/09/2019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F4AFBAB-0A65-4D35-BB2A-F01A38374F92}" type="slidenum">
              <a:rPr lang="fr-FR" smtClean="0"/>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Modifiez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C3DF318-BA5A-4E50-86E2-405E3B32434A}" type="datetimeFigureOut">
              <a:rPr lang="fr-FR" smtClean="0"/>
              <a:t>23/09/2019</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4AFBAB-0A65-4D35-BB2A-F01A38374F92}" type="slidenum">
              <a:rPr lang="fr-FR" smtClean="0"/>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csItGq3mm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3608" y="548680"/>
            <a:ext cx="7406640" cy="1224136"/>
          </a:xfrm>
        </p:spPr>
        <p:txBody>
          <a:bodyPr>
            <a:normAutofit/>
          </a:bodyPr>
          <a:lstStyle/>
          <a:p>
            <a:pPr algn="ctr"/>
            <a:r>
              <a:rPr lang="fr-FR" sz="6000" dirty="0" smtClean="0"/>
              <a:t>SQL </a:t>
            </a:r>
            <a:r>
              <a:rPr lang="fr-FR" sz="6000" b="1" dirty="0" smtClean="0"/>
              <a:t>Server</a:t>
            </a:r>
            <a:endParaRPr lang="fr-FR" sz="6000" b="1" dirty="0"/>
          </a:p>
        </p:txBody>
      </p:sp>
      <p:sp>
        <p:nvSpPr>
          <p:cNvPr id="3" name="Sous-titre 2"/>
          <p:cNvSpPr>
            <a:spLocks noGrp="1"/>
          </p:cNvSpPr>
          <p:nvPr>
            <p:ph type="subTitle" idx="1"/>
          </p:nvPr>
        </p:nvSpPr>
        <p:spPr>
          <a:xfrm>
            <a:off x="1043608" y="1988840"/>
            <a:ext cx="7772400" cy="4293096"/>
          </a:xfrm>
        </p:spPr>
        <p:txBody>
          <a:bodyPr>
            <a:noAutofit/>
          </a:bodyPr>
          <a:lstStyle/>
          <a:p>
            <a:r>
              <a:rPr lang="fr-FR" sz="2400" dirty="0"/>
              <a:t>Définition du mot SQL Server </a:t>
            </a:r>
            <a:endParaRPr lang="fr-FR" sz="2400" dirty="0" smtClean="0"/>
          </a:p>
          <a:p>
            <a:r>
              <a:rPr lang="fr-FR" sz="2400" dirty="0" smtClean="0"/>
              <a:t>Le </a:t>
            </a:r>
            <a:r>
              <a:rPr lang="fr-FR" sz="2400" dirty="0"/>
              <a:t>SQL server désigne couramment un serveur de base de données. </a:t>
            </a:r>
            <a:endParaRPr lang="fr-FR" sz="2400" dirty="0" smtClean="0"/>
          </a:p>
          <a:p>
            <a:r>
              <a:rPr lang="fr-FR" sz="2400" dirty="0" smtClean="0"/>
              <a:t>La </a:t>
            </a:r>
            <a:r>
              <a:rPr lang="fr-FR" sz="2400" dirty="0"/>
              <a:t>définition du SQL server est étroitement liée à celle du langage SQL (</a:t>
            </a:r>
            <a:r>
              <a:rPr lang="fr-FR" sz="2400" dirty="0" err="1"/>
              <a:t>Structured</a:t>
            </a:r>
            <a:r>
              <a:rPr lang="fr-FR" sz="2400" dirty="0"/>
              <a:t> </a:t>
            </a:r>
            <a:r>
              <a:rPr lang="fr-FR" sz="2400" dirty="0" err="1"/>
              <a:t>Query</a:t>
            </a:r>
            <a:r>
              <a:rPr lang="fr-FR" sz="2400" dirty="0"/>
              <a:t> </a:t>
            </a:r>
            <a:r>
              <a:rPr lang="fr-FR" sz="2400" dirty="0" err="1"/>
              <a:t>Language</a:t>
            </a:r>
            <a:r>
              <a:rPr lang="fr-FR" sz="2400" dirty="0"/>
              <a:t>), un langage informatique permettant d'exploiter des bases de données. Concrètement, un SQL server est un outil qui possède toutes les caractéristiques pour pouvoir accompagner l'utilisateur dans la manipulation, le contrôle, le tri, la mise à jour, et bien d'autres actions encore, de bases de données grâce au langage SQL. </a:t>
            </a:r>
          </a:p>
        </p:txBody>
      </p:sp>
    </p:spTree>
    <p:extLst>
      <p:ext uri="{BB962C8B-B14F-4D97-AF65-F5344CB8AC3E}">
        <p14:creationId xmlns:p14="http://schemas.microsoft.com/office/powerpoint/2010/main" val="328169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mots clés</a:t>
            </a:r>
            <a:endParaRPr lang="fr-FR" dirty="0"/>
          </a:p>
        </p:txBody>
      </p:sp>
      <p:sp>
        <p:nvSpPr>
          <p:cNvPr id="3" name="Espace réservé du contenu 2"/>
          <p:cNvSpPr>
            <a:spLocks noGrp="1"/>
          </p:cNvSpPr>
          <p:nvPr>
            <p:ph idx="1"/>
          </p:nvPr>
        </p:nvSpPr>
        <p:spPr/>
        <p:txBody>
          <a:bodyPr/>
          <a:lstStyle/>
          <a:p>
            <a:r>
              <a:rPr lang="fr-FR" dirty="0" smtClean="0"/>
              <a:t>SGBD</a:t>
            </a:r>
          </a:p>
          <a:p>
            <a:r>
              <a:rPr lang="fr-FR" dirty="0" smtClean="0"/>
              <a:t>SGBDR</a:t>
            </a:r>
          </a:p>
          <a:p>
            <a:r>
              <a:rPr lang="fr-FR" dirty="0" smtClean="0"/>
              <a:t>SQL</a:t>
            </a:r>
            <a:endParaRPr lang="fr-FR" dirty="0"/>
          </a:p>
          <a:p>
            <a:endParaRPr lang="fr-FR" dirty="0"/>
          </a:p>
        </p:txBody>
      </p:sp>
    </p:spTree>
    <p:extLst>
      <p:ext uri="{BB962C8B-B14F-4D97-AF65-F5344CB8AC3E}">
        <p14:creationId xmlns:p14="http://schemas.microsoft.com/office/powerpoint/2010/main" val="356163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638"/>
            <a:ext cx="7498080" cy="2002234"/>
          </a:xfrm>
        </p:spPr>
        <p:txBody>
          <a:bodyPr>
            <a:normAutofit/>
          </a:bodyPr>
          <a:lstStyle/>
          <a:p>
            <a:r>
              <a:rPr lang="fr-FR" dirty="0" smtClean="0"/>
              <a:t>Comment installer </a:t>
            </a:r>
            <a:r>
              <a:rPr lang="fr-FR" dirty="0"/>
              <a:t>Microsoft SQL Server Management Studio </a:t>
            </a:r>
          </a:p>
        </p:txBody>
      </p:sp>
      <p:sp>
        <p:nvSpPr>
          <p:cNvPr id="3" name="Espace réservé du contenu 2"/>
          <p:cNvSpPr>
            <a:spLocks noGrp="1"/>
          </p:cNvSpPr>
          <p:nvPr>
            <p:ph idx="1"/>
          </p:nvPr>
        </p:nvSpPr>
        <p:spPr>
          <a:xfrm>
            <a:off x="1187624" y="2420888"/>
            <a:ext cx="7498080" cy="3827512"/>
          </a:xfrm>
        </p:spPr>
        <p:txBody>
          <a:bodyPr/>
          <a:lstStyle/>
          <a:p>
            <a:r>
              <a:rPr lang="fr-FR" dirty="0">
                <a:hlinkClick r:id="rId2"/>
              </a:rPr>
              <a:t>https://www.youtube.com/watch?v=UcsItGq3mmM</a:t>
            </a:r>
            <a:endParaRPr lang="fr-FR" dirty="0"/>
          </a:p>
        </p:txBody>
      </p:sp>
    </p:spTree>
    <p:extLst>
      <p:ext uri="{BB962C8B-B14F-4D97-AF65-F5344CB8AC3E}">
        <p14:creationId xmlns:p14="http://schemas.microsoft.com/office/powerpoint/2010/main" val="201678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Les étapes d’installer SQL server</a:t>
            </a:r>
            <a:endParaRPr lang="fr-FR" dirty="0"/>
          </a:p>
        </p:txBody>
      </p:sp>
      <p:sp>
        <p:nvSpPr>
          <p:cNvPr id="3" name="Espace réservé du contenu 2"/>
          <p:cNvSpPr>
            <a:spLocks noGrp="1"/>
          </p:cNvSpPr>
          <p:nvPr>
            <p:ph idx="1"/>
          </p:nvPr>
        </p:nvSpPr>
        <p:spPr/>
        <p:txBody>
          <a:bodyPr/>
          <a:lstStyle/>
          <a:p>
            <a:r>
              <a:rPr lang="fr-FR" dirty="0" smtClean="0"/>
              <a:t>1-</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35" y="2348880"/>
            <a:ext cx="8707065" cy="4305901"/>
          </a:xfrm>
          <a:prstGeom prst="rect">
            <a:avLst/>
          </a:prstGeom>
        </p:spPr>
      </p:pic>
    </p:spTree>
    <p:extLst>
      <p:ext uri="{BB962C8B-B14F-4D97-AF65-F5344CB8AC3E}">
        <p14:creationId xmlns:p14="http://schemas.microsoft.com/office/powerpoint/2010/main" val="4000486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TotalTime>
  <Words>116</Words>
  <Application>Microsoft Office PowerPoint</Application>
  <PresentationFormat>Affichage à l'écran (4:3)</PresentationFormat>
  <Paragraphs>12</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Solstice</vt:lpstr>
      <vt:lpstr>SQL Server</vt:lpstr>
      <vt:lpstr>Les mots clés</vt:lpstr>
      <vt:lpstr>Comment installer Microsoft SQL Server Management Studio </vt:lpstr>
      <vt:lpstr>Les étapes d’installer SQL server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Utilisateur Windows</cp:lastModifiedBy>
  <cp:revision>6</cp:revision>
  <dcterms:created xsi:type="dcterms:W3CDTF">2019-09-20T07:46:52Z</dcterms:created>
  <dcterms:modified xsi:type="dcterms:W3CDTF">2019-09-23T10:44:28Z</dcterms:modified>
</cp:coreProperties>
</file>